
<file path=[Content_Types].xml><?xml version="1.0" encoding="utf-8"?>
<Types xmlns="http://schemas.openxmlformats.org/package/2006/content-types">
  <Default Extension="fntdata" ContentType="application/x-fontdata"/>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58"/>
  </p:notesMasterIdLst>
  <p:sldIdLst>
    <p:sldId id="257" r:id="rId2"/>
    <p:sldId id="439" r:id="rId3"/>
    <p:sldId id="440" r:id="rId4"/>
    <p:sldId id="360" r:id="rId5"/>
    <p:sldId id="438" r:id="rId6"/>
    <p:sldId id="262" r:id="rId7"/>
    <p:sldId id="404" r:id="rId8"/>
    <p:sldId id="290" r:id="rId9"/>
    <p:sldId id="433" r:id="rId10"/>
    <p:sldId id="435" r:id="rId11"/>
    <p:sldId id="432" r:id="rId12"/>
    <p:sldId id="370" r:id="rId13"/>
    <p:sldId id="291" r:id="rId14"/>
    <p:sldId id="426" r:id="rId15"/>
    <p:sldId id="444" r:id="rId16"/>
    <p:sldId id="446" r:id="rId17"/>
    <p:sldId id="445" r:id="rId18"/>
    <p:sldId id="447" r:id="rId19"/>
    <p:sldId id="448" r:id="rId20"/>
    <p:sldId id="449" r:id="rId21"/>
    <p:sldId id="429" r:id="rId22"/>
    <p:sldId id="292" r:id="rId23"/>
    <p:sldId id="393" r:id="rId24"/>
    <p:sldId id="421" r:id="rId25"/>
    <p:sldId id="293" r:id="rId26"/>
    <p:sldId id="394" r:id="rId27"/>
    <p:sldId id="422" r:id="rId28"/>
    <p:sldId id="294" r:id="rId29"/>
    <p:sldId id="395" r:id="rId30"/>
    <p:sldId id="423" r:id="rId31"/>
    <p:sldId id="295" r:id="rId32"/>
    <p:sldId id="396" r:id="rId33"/>
    <p:sldId id="424" r:id="rId34"/>
    <p:sldId id="431" r:id="rId35"/>
    <p:sldId id="441" r:id="rId36"/>
    <p:sldId id="442" r:id="rId37"/>
    <p:sldId id="427" r:id="rId38"/>
    <p:sldId id="296" r:id="rId39"/>
    <p:sldId id="297" r:id="rId40"/>
    <p:sldId id="437" r:id="rId41"/>
    <p:sldId id="428" r:id="rId42"/>
    <p:sldId id="425" r:id="rId43"/>
    <p:sldId id="453" r:id="rId44"/>
    <p:sldId id="457" r:id="rId45"/>
    <p:sldId id="430" r:id="rId46"/>
    <p:sldId id="443" r:id="rId47"/>
    <p:sldId id="454" r:id="rId48"/>
    <p:sldId id="450" r:id="rId49"/>
    <p:sldId id="455" r:id="rId50"/>
    <p:sldId id="451" r:id="rId51"/>
    <p:sldId id="456" r:id="rId52"/>
    <p:sldId id="452" r:id="rId53"/>
    <p:sldId id="458" r:id="rId54"/>
    <p:sldId id="298" r:id="rId55"/>
    <p:sldId id="332" r:id="rId56"/>
    <p:sldId id="333" r:id="rId57"/>
  </p:sldIdLst>
  <p:sldSz cx="12192000" cy="6858000"/>
  <p:notesSz cx="6858000" cy="9144000"/>
  <p:embeddedFontLst>
    <p:embeddedFont>
      <p:font typeface="Space Grotesk" pitchFamily="2" charset="0"/>
      <p:regular r:id="rId59"/>
      <p:bold r:id="rId60"/>
    </p:embeddedFont>
    <p:embeddedFont>
      <p:font typeface="Space Grotesk Medium" pitchFamily="2" charset="0"/>
      <p:regular r:id="rId61"/>
      <p:bold r:id="rId6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91" roundtripDataSignature="AMtx7mhuAUSRUHXfBEQMryvGwGYUe/XPs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CA08"/>
    <a:srgbClr val="CF22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C62593-687B-4A8F-B215-84F779402036}" v="91" dt="2025-02-05T15:06:40.852"/>
  </p1510:revLst>
</p1510:revInfo>
</file>

<file path=ppt/tableStyles.xml><?xml version="1.0" encoding="utf-8"?>
<a:tblStyleLst xmlns:a="http://schemas.openxmlformats.org/drawingml/2006/main" def="{AB39FD84-3D69-4937-9D8F-CB47EF7A7876}">
  <a:tblStyle styleId="{AB39FD84-3D69-4937-9D8F-CB47EF7A7876}"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89" autoAdjust="0"/>
    <p:restoredTop sz="86810" autoAdjust="0"/>
  </p:normalViewPr>
  <p:slideViewPr>
    <p:cSldViewPr snapToGrid="0">
      <p:cViewPr varScale="1">
        <p:scale>
          <a:sx n="132" d="100"/>
          <a:sy n="132" d="100"/>
        </p:scale>
        <p:origin x="1372" y="300"/>
      </p:cViewPr>
      <p:guideLst/>
    </p:cSldViewPr>
  </p:slideViewPr>
  <p:notesTextViewPr>
    <p:cViewPr>
      <p:scale>
        <a:sx n="1" d="1"/>
        <a:sy n="1" d="1"/>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7" Type="http://schemas.openxmlformats.org/officeDocument/2006/relationships/slide" Target="slides/slide6.xml"/><Relationship Id="rId191" Type="http://customschemas.google.com/relationships/presentationmetadata" Target="metadata"/><Relationship Id="rId196"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font" Target="fonts/font3.fntdata"/><Relationship Id="rId194"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192" Type="http://schemas.openxmlformats.org/officeDocument/2006/relationships/presProps" Target="presProps.xml"/><Relationship Id="rId197"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4.fntdata"/><Relationship Id="rId19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93"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c Duiker" userId="89069150f6445df7" providerId="LiveId" clId="{F0C62593-687B-4A8F-B215-84F779402036}"/>
    <pc:docChg chg="undo redo custSel addSld delSld modSld">
      <pc:chgData name="Marc Duiker" userId="89069150f6445df7" providerId="LiveId" clId="{F0C62593-687B-4A8F-B215-84F779402036}" dt="2025-02-05T15:07:01.284" v="4063" actId="552"/>
      <pc:docMkLst>
        <pc:docMk/>
      </pc:docMkLst>
      <pc:sldChg chg="addSp modSp mod">
        <pc:chgData name="Marc Duiker" userId="89069150f6445df7" providerId="LiveId" clId="{F0C62593-687B-4A8F-B215-84F779402036}" dt="2025-02-05T15:07:01.284" v="4063" actId="552"/>
        <pc:sldMkLst>
          <pc:docMk/>
          <pc:sldMk cId="0" sldId="262"/>
        </pc:sldMkLst>
        <pc:spChg chg="add mod">
          <ac:chgData name="Marc Duiker" userId="89069150f6445df7" providerId="LiveId" clId="{F0C62593-687B-4A8F-B215-84F779402036}" dt="2025-02-05T15:06:40.852" v="4024" actId="164"/>
          <ac:spMkLst>
            <pc:docMk/>
            <pc:sldMk cId="0" sldId="262"/>
            <ac:spMk id="3" creationId="{B5860257-6286-01ED-11E7-3849DEEDD7EA}"/>
          </ac:spMkLst>
        </pc:spChg>
        <pc:spChg chg="mod">
          <ac:chgData name="Marc Duiker" userId="89069150f6445df7" providerId="LiveId" clId="{F0C62593-687B-4A8F-B215-84F779402036}" dt="2025-02-05T15:07:01.284" v="4063" actId="552"/>
          <ac:spMkLst>
            <pc:docMk/>
            <pc:sldMk cId="0" sldId="262"/>
            <ac:spMk id="258" creationId="{00000000-0000-0000-0000-000000000000}"/>
          </ac:spMkLst>
        </pc:spChg>
        <pc:spChg chg="mod">
          <ac:chgData name="Marc Duiker" userId="89069150f6445df7" providerId="LiveId" clId="{F0C62593-687B-4A8F-B215-84F779402036}" dt="2025-02-05T15:07:01.284" v="4063" actId="552"/>
          <ac:spMkLst>
            <pc:docMk/>
            <pc:sldMk cId="0" sldId="262"/>
            <ac:spMk id="259" creationId="{00000000-0000-0000-0000-000000000000}"/>
          </ac:spMkLst>
        </pc:spChg>
        <pc:grpChg chg="add mod">
          <ac:chgData name="Marc Duiker" userId="89069150f6445df7" providerId="LiveId" clId="{F0C62593-687B-4A8F-B215-84F779402036}" dt="2025-02-05T15:06:45.907" v="4056" actId="1035"/>
          <ac:grpSpMkLst>
            <pc:docMk/>
            <pc:sldMk cId="0" sldId="262"/>
            <ac:grpSpMk id="4" creationId="{4FB821DB-0B31-9C06-2CF5-C1BD0E3C9316}"/>
          </ac:grpSpMkLst>
        </pc:grpChg>
        <pc:picChg chg="add mod">
          <ac:chgData name="Marc Duiker" userId="89069150f6445df7" providerId="LiveId" clId="{F0C62593-687B-4A8F-B215-84F779402036}" dt="2025-02-05T15:06:40.852" v="4024" actId="164"/>
          <ac:picMkLst>
            <pc:docMk/>
            <pc:sldMk cId="0" sldId="262"/>
            <ac:picMk id="2" creationId="{2AB4F960-C932-18D7-1E69-6F78C3395284}"/>
          </ac:picMkLst>
        </pc:picChg>
        <pc:picChg chg="mod">
          <ac:chgData name="Marc Duiker" userId="89069150f6445df7" providerId="LiveId" clId="{F0C62593-687B-4A8F-B215-84F779402036}" dt="2025-02-05T14:29:53.211" v="3889" actId="1076"/>
          <ac:picMkLst>
            <pc:docMk/>
            <pc:sldMk cId="0" sldId="262"/>
            <ac:picMk id="5" creationId="{5090897A-B369-B750-C197-9BB16A17A1D3}"/>
          </ac:picMkLst>
        </pc:picChg>
        <pc:picChg chg="mod">
          <ac:chgData name="Marc Duiker" userId="89069150f6445df7" providerId="LiveId" clId="{F0C62593-687B-4A8F-B215-84F779402036}" dt="2025-02-05T15:06:24.226" v="3995" actId="1076"/>
          <ac:picMkLst>
            <pc:docMk/>
            <pc:sldMk cId="0" sldId="262"/>
            <ac:picMk id="257" creationId="{00000000-0000-0000-0000-000000000000}"/>
          </ac:picMkLst>
        </pc:picChg>
      </pc:sldChg>
      <pc:sldChg chg="delSp modSp mod">
        <pc:chgData name="Marc Duiker" userId="89069150f6445df7" providerId="LiveId" clId="{F0C62593-687B-4A8F-B215-84F779402036}" dt="2025-02-05T12:00:54.879" v="3836" actId="1076"/>
        <pc:sldMkLst>
          <pc:docMk/>
          <pc:sldMk cId="0" sldId="296"/>
        </pc:sldMkLst>
        <pc:spChg chg="mod">
          <ac:chgData name="Marc Duiker" userId="89069150f6445df7" providerId="LiveId" clId="{F0C62593-687B-4A8F-B215-84F779402036}" dt="2025-02-05T12:00:54.879" v="3836" actId="1076"/>
          <ac:spMkLst>
            <pc:docMk/>
            <pc:sldMk cId="0" sldId="296"/>
            <ac:spMk id="10" creationId="{FBBBCF10-95F3-3D02-6232-52FCFB74D821}"/>
          </ac:spMkLst>
        </pc:spChg>
        <pc:cxnChg chg="del mod">
          <ac:chgData name="Marc Duiker" userId="89069150f6445df7" providerId="LiveId" clId="{F0C62593-687B-4A8F-B215-84F779402036}" dt="2025-02-05T12:00:25.781" v="3834" actId="478"/>
          <ac:cxnSpMkLst>
            <pc:docMk/>
            <pc:sldMk cId="0" sldId="296"/>
            <ac:cxnSpMk id="11" creationId="{017214C0-E6B4-01C8-3913-9AD35DA67D47}"/>
          </ac:cxnSpMkLst>
        </pc:cxnChg>
      </pc:sldChg>
      <pc:sldChg chg="del">
        <pc:chgData name="Marc Duiker" userId="89069150f6445df7" providerId="LiveId" clId="{F0C62593-687B-4A8F-B215-84F779402036}" dt="2025-02-05T12:02:18.400" v="3837" actId="47"/>
        <pc:sldMkLst>
          <pc:docMk/>
          <pc:sldMk cId="0" sldId="329"/>
        </pc:sldMkLst>
      </pc:sldChg>
      <pc:sldChg chg="del">
        <pc:chgData name="Marc Duiker" userId="89069150f6445df7" providerId="LiveId" clId="{F0C62593-687B-4A8F-B215-84F779402036}" dt="2025-02-05T09:13:05.674" v="1259" actId="47"/>
        <pc:sldMkLst>
          <pc:docMk/>
          <pc:sldMk cId="0" sldId="330"/>
        </pc:sldMkLst>
      </pc:sldChg>
      <pc:sldChg chg="del">
        <pc:chgData name="Marc Duiker" userId="89069150f6445df7" providerId="LiveId" clId="{F0C62593-687B-4A8F-B215-84F779402036}" dt="2025-02-05T09:30:25.023" v="1721" actId="47"/>
        <pc:sldMkLst>
          <pc:docMk/>
          <pc:sldMk cId="0" sldId="331"/>
        </pc:sldMkLst>
      </pc:sldChg>
      <pc:sldChg chg="addSp delSp modSp mod">
        <pc:chgData name="Marc Duiker" userId="89069150f6445df7" providerId="LiveId" clId="{F0C62593-687B-4A8F-B215-84F779402036}" dt="2025-02-05T12:05:13.381" v="3879" actId="1037"/>
        <pc:sldMkLst>
          <pc:docMk/>
          <pc:sldMk cId="0" sldId="332"/>
        </pc:sldMkLst>
        <pc:spChg chg="add mod">
          <ac:chgData name="Marc Duiker" userId="89069150f6445df7" providerId="LiveId" clId="{F0C62593-687B-4A8F-B215-84F779402036}" dt="2025-02-05T12:05:03.588" v="3854" actId="164"/>
          <ac:spMkLst>
            <pc:docMk/>
            <pc:sldMk cId="0" sldId="332"/>
            <ac:spMk id="2" creationId="{6798C983-BA64-6365-0321-77DA6B13F026}"/>
          </ac:spMkLst>
        </pc:spChg>
        <pc:spChg chg="mod topLvl">
          <ac:chgData name="Marc Duiker" userId="89069150f6445df7" providerId="LiveId" clId="{F0C62593-687B-4A8F-B215-84F779402036}" dt="2025-02-05T12:05:03.588" v="3854" actId="164"/>
          <ac:spMkLst>
            <pc:docMk/>
            <pc:sldMk cId="0" sldId="332"/>
            <ac:spMk id="1715" creationId="{00000000-0000-0000-0000-000000000000}"/>
          </ac:spMkLst>
        </pc:spChg>
        <pc:spChg chg="mod topLvl">
          <ac:chgData name="Marc Duiker" userId="89069150f6445df7" providerId="LiveId" clId="{F0C62593-687B-4A8F-B215-84F779402036}" dt="2025-02-05T12:05:03.588" v="3854" actId="164"/>
          <ac:spMkLst>
            <pc:docMk/>
            <pc:sldMk cId="0" sldId="332"/>
            <ac:spMk id="1716" creationId="{00000000-0000-0000-0000-000000000000}"/>
          </ac:spMkLst>
        </pc:spChg>
        <pc:spChg chg="mod topLvl">
          <ac:chgData name="Marc Duiker" userId="89069150f6445df7" providerId="LiveId" clId="{F0C62593-687B-4A8F-B215-84F779402036}" dt="2025-02-05T12:05:03.588" v="3854" actId="164"/>
          <ac:spMkLst>
            <pc:docMk/>
            <pc:sldMk cId="0" sldId="332"/>
            <ac:spMk id="1717" creationId="{00000000-0000-0000-0000-000000000000}"/>
          </ac:spMkLst>
        </pc:spChg>
        <pc:spChg chg="mod topLvl">
          <ac:chgData name="Marc Duiker" userId="89069150f6445df7" providerId="LiveId" clId="{F0C62593-687B-4A8F-B215-84F779402036}" dt="2025-02-05T12:05:03.588" v="3854" actId="164"/>
          <ac:spMkLst>
            <pc:docMk/>
            <pc:sldMk cId="0" sldId="332"/>
            <ac:spMk id="1718" creationId="{00000000-0000-0000-0000-000000000000}"/>
          </ac:spMkLst>
        </pc:spChg>
        <pc:spChg chg="mod topLvl">
          <ac:chgData name="Marc Duiker" userId="89069150f6445df7" providerId="LiveId" clId="{F0C62593-687B-4A8F-B215-84F779402036}" dt="2025-02-05T12:05:03.588" v="3854" actId="164"/>
          <ac:spMkLst>
            <pc:docMk/>
            <pc:sldMk cId="0" sldId="332"/>
            <ac:spMk id="1719" creationId="{00000000-0000-0000-0000-000000000000}"/>
          </ac:spMkLst>
        </pc:spChg>
        <pc:grpChg chg="mod">
          <ac:chgData name="Marc Duiker" userId="89069150f6445df7" providerId="LiveId" clId="{F0C62593-687B-4A8F-B215-84F779402036}" dt="2025-02-05T12:05:13.381" v="3879" actId="1037"/>
          <ac:grpSpMkLst>
            <pc:docMk/>
            <pc:sldMk cId="0" sldId="332"/>
            <ac:grpSpMk id="5" creationId="{0FEE56B5-9DBD-8875-B056-6D7FF8D1BB92}"/>
          </ac:grpSpMkLst>
        </pc:grpChg>
        <pc:picChg chg="add mod">
          <ac:chgData name="Marc Duiker" userId="89069150f6445df7" providerId="LiveId" clId="{F0C62593-687B-4A8F-B215-84F779402036}" dt="2025-02-05T12:05:03.588" v="3854" actId="164"/>
          <ac:picMkLst>
            <pc:docMk/>
            <pc:sldMk cId="0" sldId="332"/>
            <ac:picMk id="4" creationId="{347744A7-FAB9-832C-E383-A95E5EC28C92}"/>
          </ac:picMkLst>
        </pc:picChg>
        <pc:picChg chg="mod topLvl">
          <ac:chgData name="Marc Duiker" userId="89069150f6445df7" providerId="LiveId" clId="{F0C62593-687B-4A8F-B215-84F779402036}" dt="2025-02-05T12:05:03.588" v="3854" actId="164"/>
          <ac:picMkLst>
            <pc:docMk/>
            <pc:sldMk cId="0" sldId="332"/>
            <ac:picMk id="1710" creationId="{00000000-0000-0000-0000-000000000000}"/>
          </ac:picMkLst>
        </pc:picChg>
        <pc:picChg chg="mod topLvl">
          <ac:chgData name="Marc Duiker" userId="89069150f6445df7" providerId="LiveId" clId="{F0C62593-687B-4A8F-B215-84F779402036}" dt="2025-02-05T12:05:03.588" v="3854" actId="164"/>
          <ac:picMkLst>
            <pc:docMk/>
            <pc:sldMk cId="0" sldId="332"/>
            <ac:picMk id="1711" creationId="{00000000-0000-0000-0000-000000000000}"/>
          </ac:picMkLst>
        </pc:picChg>
        <pc:picChg chg="mod topLvl">
          <ac:chgData name="Marc Duiker" userId="89069150f6445df7" providerId="LiveId" clId="{F0C62593-687B-4A8F-B215-84F779402036}" dt="2025-02-05T12:04:29.357" v="3849" actId="165"/>
          <ac:picMkLst>
            <pc:docMk/>
            <pc:sldMk cId="0" sldId="332"/>
            <ac:picMk id="1712" creationId="{00000000-0000-0000-0000-000000000000}"/>
          </ac:picMkLst>
        </pc:picChg>
        <pc:picChg chg="mod topLvl">
          <ac:chgData name="Marc Duiker" userId="89069150f6445df7" providerId="LiveId" clId="{F0C62593-687B-4A8F-B215-84F779402036}" dt="2025-02-05T12:05:03.588" v="3854" actId="164"/>
          <ac:picMkLst>
            <pc:docMk/>
            <pc:sldMk cId="0" sldId="332"/>
            <ac:picMk id="1713" creationId="{00000000-0000-0000-0000-000000000000}"/>
          </ac:picMkLst>
        </pc:picChg>
        <pc:picChg chg="mod topLvl">
          <ac:chgData name="Marc Duiker" userId="89069150f6445df7" providerId="LiveId" clId="{F0C62593-687B-4A8F-B215-84F779402036}" dt="2025-02-05T12:04:29.357" v="3849" actId="165"/>
          <ac:picMkLst>
            <pc:docMk/>
            <pc:sldMk cId="0" sldId="332"/>
            <ac:picMk id="1714" creationId="{00000000-0000-0000-0000-000000000000}"/>
          </ac:picMkLst>
        </pc:picChg>
      </pc:sldChg>
      <pc:sldChg chg="addSp modSp mod">
        <pc:chgData name="Marc Duiker" userId="89069150f6445df7" providerId="LiveId" clId="{F0C62593-687B-4A8F-B215-84F779402036}" dt="2025-02-05T10:02:09.072" v="2120" actId="1076"/>
        <pc:sldMkLst>
          <pc:docMk/>
          <pc:sldMk cId="0" sldId="338"/>
        </pc:sldMkLst>
        <pc:spChg chg="add mod">
          <ac:chgData name="Marc Duiker" userId="89069150f6445df7" providerId="LiveId" clId="{F0C62593-687B-4A8F-B215-84F779402036}" dt="2025-02-05T09:57:27.306" v="2067" actId="34135"/>
          <ac:spMkLst>
            <pc:docMk/>
            <pc:sldMk cId="0" sldId="338"/>
            <ac:spMk id="2" creationId="{CDA64181-C153-58CC-8B93-4CA03918B7F6}"/>
          </ac:spMkLst>
        </pc:spChg>
        <pc:spChg chg="mod">
          <ac:chgData name="Marc Duiker" userId="89069150f6445df7" providerId="LiveId" clId="{F0C62593-687B-4A8F-B215-84F779402036}" dt="2025-02-05T09:57:49.088" v="2072" actId="1076"/>
          <ac:spMkLst>
            <pc:docMk/>
            <pc:sldMk cId="0" sldId="338"/>
            <ac:spMk id="4" creationId="{0E04C919-1C76-C5E1-0132-5EE132E97657}"/>
          </ac:spMkLst>
        </pc:spChg>
        <pc:spChg chg="mod">
          <ac:chgData name="Marc Duiker" userId="89069150f6445df7" providerId="LiveId" clId="{F0C62593-687B-4A8F-B215-84F779402036}" dt="2025-02-05T09:58:23.146" v="2080" actId="1076"/>
          <ac:spMkLst>
            <pc:docMk/>
            <pc:sldMk cId="0" sldId="338"/>
            <ac:spMk id="7" creationId="{2C7B10F4-5D70-6712-11EB-05DE13316018}"/>
          </ac:spMkLst>
        </pc:spChg>
        <pc:spChg chg="mod">
          <ac:chgData name="Marc Duiker" userId="89069150f6445df7" providerId="LiveId" clId="{F0C62593-687B-4A8F-B215-84F779402036}" dt="2025-02-05T09:58:20.026" v="2079" actId="1076"/>
          <ac:spMkLst>
            <pc:docMk/>
            <pc:sldMk cId="0" sldId="338"/>
            <ac:spMk id="8" creationId="{20B92483-3C1A-387C-1A48-2C2FA738F9D3}"/>
          </ac:spMkLst>
        </pc:spChg>
        <pc:spChg chg="mod">
          <ac:chgData name="Marc Duiker" userId="89069150f6445df7" providerId="LiveId" clId="{F0C62593-687B-4A8F-B215-84F779402036}" dt="2025-02-05T09:59:19.126" v="2089" actId="1076"/>
          <ac:spMkLst>
            <pc:docMk/>
            <pc:sldMk cId="0" sldId="338"/>
            <ac:spMk id="1784" creationId="{00000000-0000-0000-0000-000000000000}"/>
          </ac:spMkLst>
        </pc:spChg>
        <pc:spChg chg="mod">
          <ac:chgData name="Marc Duiker" userId="89069150f6445df7" providerId="LiveId" clId="{F0C62593-687B-4A8F-B215-84F779402036}" dt="2025-02-05T09:58:58.651" v="2086" actId="1076"/>
          <ac:spMkLst>
            <pc:docMk/>
            <pc:sldMk cId="0" sldId="338"/>
            <ac:spMk id="1785" creationId="{00000000-0000-0000-0000-000000000000}"/>
          </ac:spMkLst>
        </pc:spChg>
        <pc:spChg chg="mod">
          <ac:chgData name="Marc Duiker" userId="89069150f6445df7" providerId="LiveId" clId="{F0C62593-687B-4A8F-B215-84F779402036}" dt="2025-02-05T09:58:27.851" v="2081" actId="1076"/>
          <ac:spMkLst>
            <pc:docMk/>
            <pc:sldMk cId="0" sldId="338"/>
            <ac:spMk id="1786" creationId="{00000000-0000-0000-0000-000000000000}"/>
          </ac:spMkLst>
        </pc:spChg>
        <pc:spChg chg="mod">
          <ac:chgData name="Marc Duiker" userId="89069150f6445df7" providerId="LiveId" clId="{F0C62593-687B-4A8F-B215-84F779402036}" dt="2025-02-05T09:58:09.669" v="2077" actId="1076"/>
          <ac:spMkLst>
            <pc:docMk/>
            <pc:sldMk cId="0" sldId="338"/>
            <ac:spMk id="1787" creationId="{00000000-0000-0000-0000-000000000000}"/>
          </ac:spMkLst>
        </pc:spChg>
        <pc:spChg chg="mod">
          <ac:chgData name="Marc Duiker" userId="89069150f6445df7" providerId="LiveId" clId="{F0C62593-687B-4A8F-B215-84F779402036}" dt="2025-02-05T09:58:15.098" v="2078" actId="1076"/>
          <ac:spMkLst>
            <pc:docMk/>
            <pc:sldMk cId="0" sldId="338"/>
            <ac:spMk id="1788" creationId="{00000000-0000-0000-0000-000000000000}"/>
          </ac:spMkLst>
        </pc:spChg>
        <pc:spChg chg="mod">
          <ac:chgData name="Marc Duiker" userId="89069150f6445df7" providerId="LiveId" clId="{F0C62593-687B-4A8F-B215-84F779402036}" dt="2025-02-05T09:59:14.328" v="2088" actId="1076"/>
          <ac:spMkLst>
            <pc:docMk/>
            <pc:sldMk cId="0" sldId="338"/>
            <ac:spMk id="1789" creationId="{00000000-0000-0000-0000-000000000000}"/>
          </ac:spMkLst>
        </pc:spChg>
        <pc:spChg chg="mod">
          <ac:chgData name="Marc Duiker" userId="89069150f6445df7" providerId="LiveId" clId="{F0C62593-687B-4A8F-B215-84F779402036}" dt="2025-02-05T09:58:46.891" v="2085" actId="1076"/>
          <ac:spMkLst>
            <pc:docMk/>
            <pc:sldMk cId="0" sldId="338"/>
            <ac:spMk id="1790" creationId="{00000000-0000-0000-0000-000000000000}"/>
          </ac:spMkLst>
        </pc:spChg>
        <pc:spChg chg="mod">
          <ac:chgData name="Marc Duiker" userId="89069150f6445df7" providerId="LiveId" clId="{F0C62593-687B-4A8F-B215-84F779402036}" dt="2025-02-05T09:58:39.137" v="2083" actId="1076"/>
          <ac:spMkLst>
            <pc:docMk/>
            <pc:sldMk cId="0" sldId="338"/>
            <ac:spMk id="1791" creationId="{00000000-0000-0000-0000-000000000000}"/>
          </ac:spMkLst>
        </pc:spChg>
        <pc:spChg chg="mod">
          <ac:chgData name="Marc Duiker" userId="89069150f6445df7" providerId="LiveId" clId="{F0C62593-687B-4A8F-B215-84F779402036}" dt="2025-02-05T09:58:07.020" v="2076" actId="1076"/>
          <ac:spMkLst>
            <pc:docMk/>
            <pc:sldMk cId="0" sldId="338"/>
            <ac:spMk id="1792" creationId="{00000000-0000-0000-0000-000000000000}"/>
          </ac:spMkLst>
        </pc:spChg>
        <pc:spChg chg="mod">
          <ac:chgData name="Marc Duiker" userId="89069150f6445df7" providerId="LiveId" clId="{F0C62593-687B-4A8F-B215-84F779402036}" dt="2025-02-05T09:57:57.054" v="2074" actId="1076"/>
          <ac:spMkLst>
            <pc:docMk/>
            <pc:sldMk cId="0" sldId="338"/>
            <ac:spMk id="1793" creationId="{00000000-0000-0000-0000-000000000000}"/>
          </ac:spMkLst>
        </pc:spChg>
        <pc:picChg chg="mod">
          <ac:chgData name="Marc Duiker" userId="89069150f6445df7" providerId="LiveId" clId="{F0C62593-687B-4A8F-B215-84F779402036}" dt="2025-02-05T09:57:46.748" v="2071" actId="1076"/>
          <ac:picMkLst>
            <pc:docMk/>
            <pc:sldMk cId="0" sldId="338"/>
            <ac:picMk id="3" creationId="{51AB5B51-618C-E605-1450-D44823290572}"/>
          </ac:picMkLst>
        </pc:picChg>
        <pc:picChg chg="mod">
          <ac:chgData name="Marc Duiker" userId="89069150f6445df7" providerId="LiveId" clId="{F0C62593-687B-4A8F-B215-84F779402036}" dt="2025-02-05T09:54:35.460" v="1970" actId="1076"/>
          <ac:picMkLst>
            <pc:docMk/>
            <pc:sldMk cId="0" sldId="338"/>
            <ac:picMk id="6" creationId="{80F08609-77AF-A227-2455-17304A1D7A80}"/>
          </ac:picMkLst>
        </pc:picChg>
        <pc:picChg chg="mod">
          <ac:chgData name="Marc Duiker" userId="89069150f6445df7" providerId="LiveId" clId="{F0C62593-687B-4A8F-B215-84F779402036}" dt="2025-02-05T09:59:26.747" v="2090" actId="1076"/>
          <ac:picMkLst>
            <pc:docMk/>
            <pc:sldMk cId="0" sldId="338"/>
            <ac:picMk id="10" creationId="{76BE693A-1187-DA1E-CE0E-B68186E66923}"/>
          </ac:picMkLst>
        </pc:picChg>
        <pc:picChg chg="add mod">
          <ac:chgData name="Marc Duiker" userId="89069150f6445df7" providerId="LiveId" clId="{F0C62593-687B-4A8F-B215-84F779402036}" dt="2025-02-05T10:02:09.072" v="2120" actId="1076"/>
          <ac:picMkLst>
            <pc:docMk/>
            <pc:sldMk cId="0" sldId="338"/>
            <ac:picMk id="12" creationId="{0F82ECA7-5141-A367-F21B-8E07C1B9719D}"/>
          </ac:picMkLst>
        </pc:picChg>
        <pc:picChg chg="mod">
          <ac:chgData name="Marc Duiker" userId="89069150f6445df7" providerId="LiveId" clId="{F0C62593-687B-4A8F-B215-84F779402036}" dt="2025-02-05T10:00:56.402" v="2110" actId="1076"/>
          <ac:picMkLst>
            <pc:docMk/>
            <pc:sldMk cId="0" sldId="338"/>
            <ac:picMk id="14" creationId="{710AC459-5214-B25E-1E88-31861B6EDD9A}"/>
          </ac:picMkLst>
        </pc:picChg>
        <pc:picChg chg="add mod">
          <ac:chgData name="Marc Duiker" userId="89069150f6445df7" providerId="LiveId" clId="{F0C62593-687B-4A8F-B215-84F779402036}" dt="2025-02-05T10:01:25.443" v="2113" actId="1076"/>
          <ac:picMkLst>
            <pc:docMk/>
            <pc:sldMk cId="0" sldId="338"/>
            <ac:picMk id="16" creationId="{4B894331-32C5-8BC0-69C7-86AC081A1D0E}"/>
          </ac:picMkLst>
        </pc:picChg>
        <pc:picChg chg="add mod">
          <ac:chgData name="Marc Duiker" userId="89069150f6445df7" providerId="LiveId" clId="{F0C62593-687B-4A8F-B215-84F779402036}" dt="2025-02-05T10:01:07.166" v="2111" actId="1076"/>
          <ac:picMkLst>
            <pc:docMk/>
            <pc:sldMk cId="0" sldId="338"/>
            <ac:picMk id="18" creationId="{DA559B03-75D5-CF38-72B3-5335CFD3D56C}"/>
          </ac:picMkLst>
        </pc:picChg>
        <pc:picChg chg="add mod">
          <ac:chgData name="Marc Duiker" userId="89069150f6445df7" providerId="LiveId" clId="{F0C62593-687B-4A8F-B215-84F779402036}" dt="2025-02-05T10:00:50.294" v="2109" actId="14100"/>
          <ac:picMkLst>
            <pc:docMk/>
            <pc:sldMk cId="0" sldId="338"/>
            <ac:picMk id="20" creationId="{20FDBFA2-3994-A7C1-F45F-6ABD2C7131FA}"/>
          </ac:picMkLst>
        </pc:picChg>
        <pc:picChg chg="add mod">
          <ac:chgData name="Marc Duiker" userId="89069150f6445df7" providerId="LiveId" clId="{F0C62593-687B-4A8F-B215-84F779402036}" dt="2025-02-05T10:02:05.291" v="2119" actId="1076"/>
          <ac:picMkLst>
            <pc:docMk/>
            <pc:sldMk cId="0" sldId="338"/>
            <ac:picMk id="22" creationId="{1F0F71D0-A995-7A8D-B91B-FE336E6B036C}"/>
          </ac:picMkLst>
        </pc:picChg>
        <pc:picChg chg="add mod">
          <ac:chgData name="Marc Duiker" userId="89069150f6445df7" providerId="LiveId" clId="{F0C62593-687B-4A8F-B215-84F779402036}" dt="2025-02-05T10:01:50.539" v="2117" actId="1076"/>
          <ac:picMkLst>
            <pc:docMk/>
            <pc:sldMk cId="0" sldId="338"/>
            <ac:picMk id="24" creationId="{2837C1A4-D7A6-5775-25CC-F51578A15D1C}"/>
          </ac:picMkLst>
        </pc:picChg>
        <pc:picChg chg="mod">
          <ac:chgData name="Marc Duiker" userId="89069150f6445df7" providerId="LiveId" clId="{F0C62593-687B-4A8F-B215-84F779402036}" dt="2025-02-05T10:01:56.622" v="2118" actId="1076"/>
          <ac:picMkLst>
            <pc:docMk/>
            <pc:sldMk cId="0" sldId="338"/>
            <ac:picMk id="26" creationId="{6D945794-5D38-11C9-DA03-A47F0B5F812C}"/>
          </ac:picMkLst>
        </pc:picChg>
        <pc:picChg chg="add mod">
          <ac:chgData name="Marc Duiker" userId="89069150f6445df7" providerId="LiveId" clId="{F0C62593-687B-4A8F-B215-84F779402036}" dt="2025-02-05T10:01:44.252" v="2116" actId="1076"/>
          <ac:picMkLst>
            <pc:docMk/>
            <pc:sldMk cId="0" sldId="338"/>
            <ac:picMk id="28" creationId="{82FCF3C6-4ED1-F4AE-889B-BB69821DE1F6}"/>
          </ac:picMkLst>
        </pc:picChg>
        <pc:picChg chg="add mod">
          <ac:chgData name="Marc Duiker" userId="89069150f6445df7" providerId="LiveId" clId="{F0C62593-687B-4A8F-B215-84F779402036}" dt="2025-02-05T10:01:29.478" v="2114" actId="1076"/>
          <ac:picMkLst>
            <pc:docMk/>
            <pc:sldMk cId="0" sldId="338"/>
            <ac:picMk id="30" creationId="{B8239B43-430F-653F-B61A-7C13372C0A3B}"/>
          </ac:picMkLst>
        </pc:picChg>
        <pc:picChg chg="add mod">
          <ac:chgData name="Marc Duiker" userId="89069150f6445df7" providerId="LiveId" clId="{F0C62593-687B-4A8F-B215-84F779402036}" dt="2025-02-05T10:01:20.395" v="2112" actId="1076"/>
          <ac:picMkLst>
            <pc:docMk/>
            <pc:sldMk cId="0" sldId="338"/>
            <ac:picMk id="32" creationId="{F0472F7A-34FA-0B91-7EB6-F0FE07EDD824}"/>
          </ac:picMkLst>
        </pc:picChg>
        <pc:picChg chg="add mod">
          <ac:chgData name="Marc Duiker" userId="89069150f6445df7" providerId="LiveId" clId="{F0C62593-687B-4A8F-B215-84F779402036}" dt="2025-02-05T10:01:36.738" v="2115" actId="1076"/>
          <ac:picMkLst>
            <pc:docMk/>
            <pc:sldMk cId="0" sldId="338"/>
            <ac:picMk id="34" creationId="{D0EA5D01-86A9-0C0A-9E8A-121FAEC6C90E}"/>
          </ac:picMkLst>
        </pc:picChg>
        <pc:picChg chg="mod">
          <ac:chgData name="Marc Duiker" userId="89069150f6445df7" providerId="LiveId" clId="{F0C62593-687B-4A8F-B215-84F779402036}" dt="2025-02-05T09:57:50.926" v="2073" actId="1076"/>
          <ac:picMkLst>
            <pc:docMk/>
            <pc:sldMk cId="0" sldId="338"/>
            <ac:picMk id="1774" creationId="{00000000-0000-0000-0000-000000000000}"/>
          </ac:picMkLst>
        </pc:picChg>
        <pc:picChg chg="mod">
          <ac:chgData name="Marc Duiker" userId="89069150f6445df7" providerId="LiveId" clId="{F0C62593-687B-4A8F-B215-84F779402036}" dt="2025-02-05T09:58:42.961" v="2084" actId="1076"/>
          <ac:picMkLst>
            <pc:docMk/>
            <pc:sldMk cId="0" sldId="338"/>
            <ac:picMk id="1776" creationId="{00000000-0000-0000-0000-000000000000}"/>
          </ac:picMkLst>
        </pc:picChg>
        <pc:picChg chg="mod">
          <ac:chgData name="Marc Duiker" userId="89069150f6445df7" providerId="LiveId" clId="{F0C62593-687B-4A8F-B215-84F779402036}" dt="2025-02-05T09:54:35.460" v="1970" actId="1076"/>
          <ac:picMkLst>
            <pc:docMk/>
            <pc:sldMk cId="0" sldId="338"/>
            <ac:picMk id="1778" creationId="{00000000-0000-0000-0000-000000000000}"/>
          </ac:picMkLst>
        </pc:picChg>
        <pc:picChg chg="mod">
          <ac:chgData name="Marc Duiker" userId="89069150f6445df7" providerId="LiveId" clId="{F0C62593-687B-4A8F-B215-84F779402036}" dt="2025-02-05T09:54:35.460" v="1970" actId="1076"/>
          <ac:picMkLst>
            <pc:docMk/>
            <pc:sldMk cId="0" sldId="338"/>
            <ac:picMk id="1779" creationId="{00000000-0000-0000-0000-000000000000}"/>
          </ac:picMkLst>
        </pc:picChg>
        <pc:picChg chg="mod">
          <ac:chgData name="Marc Duiker" userId="89069150f6445df7" providerId="LiveId" clId="{F0C62593-687B-4A8F-B215-84F779402036}" dt="2025-02-05T09:59:11.964" v="2087" actId="1076"/>
          <ac:picMkLst>
            <pc:docMk/>
            <pc:sldMk cId="0" sldId="338"/>
            <ac:picMk id="1781" creationId="{00000000-0000-0000-0000-000000000000}"/>
          </ac:picMkLst>
        </pc:picChg>
        <pc:picChg chg="mod">
          <ac:chgData name="Marc Duiker" userId="89069150f6445df7" providerId="LiveId" clId="{F0C62593-687B-4A8F-B215-84F779402036}" dt="2025-02-05T09:58:03.406" v="2075" actId="1076"/>
          <ac:picMkLst>
            <pc:docMk/>
            <pc:sldMk cId="0" sldId="338"/>
            <ac:picMk id="1782" creationId="{00000000-0000-0000-0000-000000000000}"/>
          </ac:picMkLst>
        </pc:picChg>
        <pc:picChg chg="mod">
          <ac:chgData name="Marc Duiker" userId="89069150f6445df7" providerId="LiveId" clId="{F0C62593-687B-4A8F-B215-84F779402036}" dt="2025-02-05T09:58:33.886" v="2082" actId="1076"/>
          <ac:picMkLst>
            <pc:docMk/>
            <pc:sldMk cId="0" sldId="338"/>
            <ac:picMk id="1783" creationId="{00000000-0000-0000-0000-000000000000}"/>
          </ac:picMkLst>
        </pc:picChg>
      </pc:sldChg>
      <pc:sldChg chg="addSp delSp modSp mod">
        <pc:chgData name="Marc Duiker" userId="89069150f6445df7" providerId="LiveId" clId="{F0C62593-687B-4A8F-B215-84F779402036}" dt="2025-02-05T11:47:23.432" v="3593" actId="1076"/>
        <pc:sldMkLst>
          <pc:docMk/>
          <pc:sldMk cId="0" sldId="355"/>
        </pc:sldMkLst>
        <pc:picChg chg="add del mod">
          <ac:chgData name="Marc Duiker" userId="89069150f6445df7" providerId="LiveId" clId="{F0C62593-687B-4A8F-B215-84F779402036}" dt="2025-02-05T11:33:13.655" v="3412" actId="478"/>
          <ac:picMkLst>
            <pc:docMk/>
            <pc:sldMk cId="0" sldId="355"/>
            <ac:picMk id="3" creationId="{17AE8F7E-A556-A477-81F0-F544635320E6}"/>
          </ac:picMkLst>
        </pc:picChg>
        <pc:picChg chg="add del mod">
          <ac:chgData name="Marc Duiker" userId="89069150f6445df7" providerId="LiveId" clId="{F0C62593-687B-4A8F-B215-84F779402036}" dt="2025-02-05T11:33:11.980" v="3409" actId="478"/>
          <ac:picMkLst>
            <pc:docMk/>
            <pc:sldMk cId="0" sldId="355"/>
            <ac:picMk id="5" creationId="{A495A162-E5E6-4382-D564-B269CCAE4EF7}"/>
          </ac:picMkLst>
        </pc:picChg>
        <pc:picChg chg="add del mod">
          <ac:chgData name="Marc Duiker" userId="89069150f6445df7" providerId="LiveId" clId="{F0C62593-687B-4A8F-B215-84F779402036}" dt="2025-02-05T11:33:12.706" v="3410" actId="478"/>
          <ac:picMkLst>
            <pc:docMk/>
            <pc:sldMk cId="0" sldId="355"/>
            <ac:picMk id="8" creationId="{E63C3AF3-A05D-1515-8D89-D9844797A183}"/>
          </ac:picMkLst>
        </pc:picChg>
        <pc:picChg chg="add del mod">
          <ac:chgData name="Marc Duiker" userId="89069150f6445df7" providerId="LiveId" clId="{F0C62593-687B-4A8F-B215-84F779402036}" dt="2025-02-05T11:33:08.071" v="3408" actId="478"/>
          <ac:picMkLst>
            <pc:docMk/>
            <pc:sldMk cId="0" sldId="355"/>
            <ac:picMk id="12" creationId="{9DC4F1C8-A7B5-2857-68C0-A1FB544C482B}"/>
          </ac:picMkLst>
        </pc:picChg>
        <pc:picChg chg="add mod">
          <ac:chgData name="Marc Duiker" userId="89069150f6445df7" providerId="LiveId" clId="{F0C62593-687B-4A8F-B215-84F779402036}" dt="2025-02-05T11:47:23.432" v="3593" actId="1076"/>
          <ac:picMkLst>
            <pc:docMk/>
            <pc:sldMk cId="0" sldId="355"/>
            <ac:picMk id="15" creationId="{16830D3D-9DF5-652B-2ABA-52840A53037A}"/>
          </ac:picMkLst>
        </pc:picChg>
        <pc:picChg chg="add mod">
          <ac:chgData name="Marc Duiker" userId="89069150f6445df7" providerId="LiveId" clId="{F0C62593-687B-4A8F-B215-84F779402036}" dt="2025-02-05T11:47:18.767" v="3591" actId="1076"/>
          <ac:picMkLst>
            <pc:docMk/>
            <pc:sldMk cId="0" sldId="355"/>
            <ac:picMk id="18" creationId="{E1C6FAF8-F510-AB35-8C96-F00FBA081478}"/>
          </ac:picMkLst>
        </pc:picChg>
        <pc:picChg chg="add mod">
          <ac:chgData name="Marc Duiker" userId="89069150f6445df7" providerId="LiveId" clId="{F0C62593-687B-4A8F-B215-84F779402036}" dt="2025-02-05T11:47:13.870" v="3588" actId="1076"/>
          <ac:picMkLst>
            <pc:docMk/>
            <pc:sldMk cId="0" sldId="355"/>
            <ac:picMk id="20" creationId="{E1F310A3-1D2F-D6C9-FFA5-7B1FB6D63F46}"/>
          </ac:picMkLst>
        </pc:picChg>
        <pc:picChg chg="add mod">
          <ac:chgData name="Marc Duiker" userId="89069150f6445df7" providerId="LiveId" clId="{F0C62593-687B-4A8F-B215-84F779402036}" dt="2025-02-05T11:47:07.667" v="3585" actId="1076"/>
          <ac:picMkLst>
            <pc:docMk/>
            <pc:sldMk cId="0" sldId="355"/>
            <ac:picMk id="24" creationId="{BDF1FBA4-F0F4-4D81-C1B9-8A223A694F98}"/>
          </ac:picMkLst>
        </pc:picChg>
        <pc:picChg chg="add mod">
          <ac:chgData name="Marc Duiker" userId="89069150f6445df7" providerId="LiveId" clId="{F0C62593-687B-4A8F-B215-84F779402036}" dt="2025-02-05T11:47:00.213" v="3582" actId="1076"/>
          <ac:picMkLst>
            <pc:docMk/>
            <pc:sldMk cId="0" sldId="355"/>
            <ac:picMk id="27" creationId="{40C395D9-53AD-2C78-BFC2-36A55761B0A1}"/>
          </ac:picMkLst>
        </pc:picChg>
      </pc:sldChg>
      <pc:sldChg chg="addSp delSp modSp mod">
        <pc:chgData name="Marc Duiker" userId="89069150f6445df7" providerId="LiveId" clId="{F0C62593-687B-4A8F-B215-84F779402036}" dt="2025-02-05T09:12:48.957" v="1258" actId="207"/>
        <pc:sldMkLst>
          <pc:docMk/>
          <pc:sldMk cId="2286062382" sldId="414"/>
        </pc:sldMkLst>
        <pc:spChg chg="add mod">
          <ac:chgData name="Marc Duiker" userId="89069150f6445df7" providerId="LiveId" clId="{F0C62593-687B-4A8F-B215-84F779402036}" dt="2025-02-05T08:51:37.902" v="373" actId="1035"/>
          <ac:spMkLst>
            <pc:docMk/>
            <pc:sldMk cId="2286062382" sldId="414"/>
            <ac:spMk id="6" creationId="{A43793C5-814E-9F43-E62C-6B370A756027}"/>
          </ac:spMkLst>
        </pc:spChg>
        <pc:spChg chg="mod">
          <ac:chgData name="Marc Duiker" userId="89069150f6445df7" providerId="LiveId" clId="{F0C62593-687B-4A8F-B215-84F779402036}" dt="2025-02-05T08:53:35.224" v="507"/>
          <ac:spMkLst>
            <pc:docMk/>
            <pc:sldMk cId="2286062382" sldId="414"/>
            <ac:spMk id="11" creationId="{1427D500-8095-8F07-D131-5DC475957055}"/>
          </ac:spMkLst>
        </pc:spChg>
        <pc:spChg chg="mod">
          <ac:chgData name="Marc Duiker" userId="89069150f6445df7" providerId="LiveId" clId="{F0C62593-687B-4A8F-B215-84F779402036}" dt="2025-02-05T08:53:40.915" v="509"/>
          <ac:spMkLst>
            <pc:docMk/>
            <pc:sldMk cId="2286062382" sldId="414"/>
            <ac:spMk id="15" creationId="{55EC78C1-6D7B-3198-DF17-E7F69B848376}"/>
          </ac:spMkLst>
        </pc:spChg>
        <pc:spChg chg="add del mod">
          <ac:chgData name="Marc Duiker" userId="89069150f6445df7" providerId="LiveId" clId="{F0C62593-687B-4A8F-B215-84F779402036}" dt="2025-02-05T09:12:42.312" v="1256" actId="207"/>
          <ac:spMkLst>
            <pc:docMk/>
            <pc:sldMk cId="2286062382" sldId="414"/>
            <ac:spMk id="23" creationId="{477543BB-A703-B09E-3D95-B11CA0A31374}"/>
          </ac:spMkLst>
        </pc:spChg>
        <pc:spChg chg="add mod">
          <ac:chgData name="Marc Duiker" userId="89069150f6445df7" providerId="LiveId" clId="{F0C62593-687B-4A8F-B215-84F779402036}" dt="2025-02-05T09:12:48.957" v="1258" actId="207"/>
          <ac:spMkLst>
            <pc:docMk/>
            <pc:sldMk cId="2286062382" sldId="414"/>
            <ac:spMk id="31" creationId="{D8860A10-D140-4F06-1A53-9063F680424A}"/>
          </ac:spMkLst>
        </pc:spChg>
        <pc:spChg chg="add mod">
          <ac:chgData name="Marc Duiker" userId="89069150f6445df7" providerId="LiveId" clId="{F0C62593-687B-4A8F-B215-84F779402036}" dt="2025-02-05T09:08:05.583" v="1011" actId="1076"/>
          <ac:spMkLst>
            <pc:docMk/>
            <pc:sldMk cId="2286062382" sldId="414"/>
            <ac:spMk id="42" creationId="{14EF65A4-0BAE-DBBE-7884-FB6BA6660DBA}"/>
          </ac:spMkLst>
        </pc:spChg>
        <pc:spChg chg="add mod">
          <ac:chgData name="Marc Duiker" userId="89069150f6445df7" providerId="LiveId" clId="{F0C62593-687B-4A8F-B215-84F779402036}" dt="2025-02-05T09:11:14.436" v="1185" actId="1036"/>
          <ac:spMkLst>
            <pc:docMk/>
            <pc:sldMk cId="2286062382" sldId="414"/>
            <ac:spMk id="46" creationId="{F2DF62E2-7BF9-4F9A-7E59-88824A211ED2}"/>
          </ac:spMkLst>
        </pc:spChg>
        <pc:spChg chg="add mod">
          <ac:chgData name="Marc Duiker" userId="89069150f6445df7" providerId="LiveId" clId="{F0C62593-687B-4A8F-B215-84F779402036}" dt="2025-02-05T09:11:14.436" v="1185" actId="1036"/>
          <ac:spMkLst>
            <pc:docMk/>
            <pc:sldMk cId="2286062382" sldId="414"/>
            <ac:spMk id="47" creationId="{19ACBCB0-0D11-FD0F-19DD-3FF41CC7E8F8}"/>
          </ac:spMkLst>
        </pc:spChg>
        <pc:spChg chg="add mod">
          <ac:chgData name="Marc Duiker" userId="89069150f6445df7" providerId="LiveId" clId="{F0C62593-687B-4A8F-B215-84F779402036}" dt="2025-02-05T09:11:14.436" v="1185" actId="1036"/>
          <ac:spMkLst>
            <pc:docMk/>
            <pc:sldMk cId="2286062382" sldId="414"/>
            <ac:spMk id="48" creationId="{542B8F4D-4496-E0B1-0823-F7B43A9987AB}"/>
          </ac:spMkLst>
        </pc:spChg>
        <pc:spChg chg="add mod">
          <ac:chgData name="Marc Duiker" userId="89069150f6445df7" providerId="LiveId" clId="{F0C62593-687B-4A8F-B215-84F779402036}" dt="2025-02-05T09:12:10.155" v="1253" actId="12789"/>
          <ac:spMkLst>
            <pc:docMk/>
            <pc:sldMk cId="2286062382" sldId="414"/>
            <ac:spMk id="49" creationId="{9C0563B8-5C4B-C008-3E49-3B39F5B0D1C3}"/>
          </ac:spMkLst>
        </pc:spChg>
        <pc:spChg chg="add mod">
          <ac:chgData name="Marc Duiker" userId="89069150f6445df7" providerId="LiveId" clId="{F0C62593-687B-4A8F-B215-84F779402036}" dt="2025-02-05T09:12:10.155" v="1253" actId="12789"/>
          <ac:spMkLst>
            <pc:docMk/>
            <pc:sldMk cId="2286062382" sldId="414"/>
            <ac:spMk id="50" creationId="{7AC039DE-308B-53AB-FD18-1C0F53BFD1CE}"/>
          </ac:spMkLst>
        </pc:spChg>
        <pc:spChg chg="mod">
          <ac:chgData name="Marc Duiker" userId="89069150f6445df7" providerId="LiveId" clId="{F0C62593-687B-4A8F-B215-84F779402036}" dt="2025-02-05T08:51:57.420" v="383" actId="1035"/>
          <ac:spMkLst>
            <pc:docMk/>
            <pc:sldMk cId="2286062382" sldId="414"/>
            <ac:spMk id="1600" creationId="{66E7ACB9-F54C-8345-207F-DB91B04D3D47}"/>
          </ac:spMkLst>
        </pc:spChg>
        <pc:spChg chg="mod">
          <ac:chgData name="Marc Duiker" userId="89069150f6445df7" providerId="LiveId" clId="{F0C62593-687B-4A8F-B215-84F779402036}" dt="2025-02-05T08:53:08.073" v="422" actId="1035"/>
          <ac:spMkLst>
            <pc:docMk/>
            <pc:sldMk cId="2286062382" sldId="414"/>
            <ac:spMk id="1605" creationId="{EE02B042-6770-BFD7-DC24-005145AF9568}"/>
          </ac:spMkLst>
        </pc:spChg>
        <pc:spChg chg="mod">
          <ac:chgData name="Marc Duiker" userId="89069150f6445df7" providerId="LiveId" clId="{F0C62593-687B-4A8F-B215-84F779402036}" dt="2025-02-05T08:55:20.157" v="530" actId="404"/>
          <ac:spMkLst>
            <pc:docMk/>
            <pc:sldMk cId="2286062382" sldId="414"/>
            <ac:spMk id="1610" creationId="{32FAB75D-A352-E49F-D117-C739F421FC1E}"/>
          </ac:spMkLst>
        </pc:spChg>
        <pc:spChg chg="mod">
          <ac:chgData name="Marc Duiker" userId="89069150f6445df7" providerId="LiveId" clId="{F0C62593-687B-4A8F-B215-84F779402036}" dt="2025-02-05T09:09:41.590" v="1122" actId="1038"/>
          <ac:spMkLst>
            <pc:docMk/>
            <pc:sldMk cId="2286062382" sldId="414"/>
            <ac:spMk id="1611" creationId="{542E536C-3236-03F3-CB48-DB6989BD3FAE}"/>
          </ac:spMkLst>
        </pc:spChg>
        <pc:spChg chg="mod">
          <ac:chgData name="Marc Duiker" userId="89069150f6445df7" providerId="LiveId" clId="{F0C62593-687B-4A8F-B215-84F779402036}" dt="2025-02-05T09:12:10.155" v="1253" actId="12789"/>
          <ac:spMkLst>
            <pc:docMk/>
            <pc:sldMk cId="2286062382" sldId="414"/>
            <ac:spMk id="1612" creationId="{18ADB06E-A7E7-C9BA-0215-09451A6510BF}"/>
          </ac:spMkLst>
        </pc:spChg>
        <pc:spChg chg="mod">
          <ac:chgData name="Marc Duiker" userId="89069150f6445df7" providerId="LiveId" clId="{F0C62593-687B-4A8F-B215-84F779402036}" dt="2025-02-05T09:06:46.273" v="972" actId="1037"/>
          <ac:spMkLst>
            <pc:docMk/>
            <pc:sldMk cId="2286062382" sldId="414"/>
            <ac:spMk id="1613" creationId="{E2A6768D-04CC-8641-DF48-F981231C69D7}"/>
          </ac:spMkLst>
        </pc:spChg>
        <pc:spChg chg="mod">
          <ac:chgData name="Marc Duiker" userId="89069150f6445df7" providerId="LiveId" clId="{F0C62593-687B-4A8F-B215-84F779402036}" dt="2025-02-05T09:05:50.636" v="936" actId="1038"/>
          <ac:spMkLst>
            <pc:docMk/>
            <pc:sldMk cId="2286062382" sldId="414"/>
            <ac:spMk id="1615" creationId="{B7C3A2D6-34C5-126F-C039-DEDFA9D0BFE9}"/>
          </ac:spMkLst>
        </pc:spChg>
        <pc:spChg chg="mod">
          <ac:chgData name="Marc Duiker" userId="89069150f6445df7" providerId="LiveId" clId="{F0C62593-687B-4A8F-B215-84F779402036}" dt="2025-02-05T08:52:24.853" v="407" actId="1036"/>
          <ac:spMkLst>
            <pc:docMk/>
            <pc:sldMk cId="2286062382" sldId="414"/>
            <ac:spMk id="1624" creationId="{AC399BEA-F91B-3AD2-DFBA-3829FE5A1C92}"/>
          </ac:spMkLst>
        </pc:spChg>
        <pc:spChg chg="mod">
          <ac:chgData name="Marc Duiker" userId="89069150f6445df7" providerId="LiveId" clId="{F0C62593-687B-4A8F-B215-84F779402036}" dt="2025-02-05T08:53:04.007" v="420" actId="1035"/>
          <ac:spMkLst>
            <pc:docMk/>
            <pc:sldMk cId="2286062382" sldId="414"/>
            <ac:spMk id="1629" creationId="{1D9D05B9-DF2A-E33E-6B68-B74CD7F5905E}"/>
          </ac:spMkLst>
        </pc:spChg>
        <pc:spChg chg="mod">
          <ac:chgData name="Marc Duiker" userId="89069150f6445df7" providerId="LiveId" clId="{F0C62593-687B-4A8F-B215-84F779402036}" dt="2025-02-05T08:55:24.763" v="532" actId="404"/>
          <ac:spMkLst>
            <pc:docMk/>
            <pc:sldMk cId="2286062382" sldId="414"/>
            <ac:spMk id="1634" creationId="{B415C9BA-7206-D056-8CFC-BC07CE7D3049}"/>
          </ac:spMkLst>
        </pc:spChg>
        <pc:spChg chg="mod">
          <ac:chgData name="Marc Duiker" userId="89069150f6445df7" providerId="LiveId" clId="{F0C62593-687B-4A8F-B215-84F779402036}" dt="2025-02-05T09:09:41.590" v="1122" actId="1038"/>
          <ac:spMkLst>
            <pc:docMk/>
            <pc:sldMk cId="2286062382" sldId="414"/>
            <ac:spMk id="1635" creationId="{73F8591C-CCBC-93C0-0377-581023619B93}"/>
          </ac:spMkLst>
        </pc:spChg>
        <pc:spChg chg="del mod">
          <ac:chgData name="Marc Duiker" userId="89069150f6445df7" providerId="LiveId" clId="{F0C62593-687B-4A8F-B215-84F779402036}" dt="2025-02-05T09:11:34.439" v="1191" actId="478"/>
          <ac:spMkLst>
            <pc:docMk/>
            <pc:sldMk cId="2286062382" sldId="414"/>
            <ac:spMk id="1636" creationId="{8C9494CD-8DB8-C2D7-7975-898678509795}"/>
          </ac:spMkLst>
        </pc:spChg>
        <pc:spChg chg="mod">
          <ac:chgData name="Marc Duiker" userId="89069150f6445df7" providerId="LiveId" clId="{F0C62593-687B-4A8F-B215-84F779402036}" dt="2025-02-05T09:06:41.301" v="963" actId="1037"/>
          <ac:spMkLst>
            <pc:docMk/>
            <pc:sldMk cId="2286062382" sldId="414"/>
            <ac:spMk id="1637" creationId="{13833324-6D4E-0AB1-0953-E4620F5B6258}"/>
          </ac:spMkLst>
        </pc:spChg>
        <pc:spChg chg="mod">
          <ac:chgData name="Marc Duiker" userId="89069150f6445df7" providerId="LiveId" clId="{F0C62593-687B-4A8F-B215-84F779402036}" dt="2025-02-05T08:52:20.901" v="405" actId="1036"/>
          <ac:spMkLst>
            <pc:docMk/>
            <pc:sldMk cId="2286062382" sldId="414"/>
            <ac:spMk id="1645" creationId="{2235879A-6FF4-4D3C-A66E-1ACC7618EF32}"/>
          </ac:spMkLst>
        </pc:spChg>
        <pc:spChg chg="mod">
          <ac:chgData name="Marc Duiker" userId="89069150f6445df7" providerId="LiveId" clId="{F0C62593-687B-4A8F-B215-84F779402036}" dt="2025-02-05T08:53:00.191" v="418" actId="1035"/>
          <ac:spMkLst>
            <pc:docMk/>
            <pc:sldMk cId="2286062382" sldId="414"/>
            <ac:spMk id="1650" creationId="{C3D91B4A-3502-98D2-C11E-76A87380282D}"/>
          </ac:spMkLst>
        </pc:spChg>
        <pc:spChg chg="mod">
          <ac:chgData name="Marc Duiker" userId="89069150f6445df7" providerId="LiveId" clId="{F0C62593-687B-4A8F-B215-84F779402036}" dt="2025-02-05T08:55:28.422" v="534" actId="404"/>
          <ac:spMkLst>
            <pc:docMk/>
            <pc:sldMk cId="2286062382" sldId="414"/>
            <ac:spMk id="1655" creationId="{64EA53C9-499D-6BD4-71C5-9A62A94C0D20}"/>
          </ac:spMkLst>
        </pc:spChg>
        <pc:spChg chg="mod">
          <ac:chgData name="Marc Duiker" userId="89069150f6445df7" providerId="LiveId" clId="{F0C62593-687B-4A8F-B215-84F779402036}" dt="2025-02-05T09:09:41.590" v="1122" actId="1038"/>
          <ac:spMkLst>
            <pc:docMk/>
            <pc:sldMk cId="2286062382" sldId="414"/>
            <ac:spMk id="1656" creationId="{1D53B129-62C4-4AED-C2E5-7BD7ACE987E2}"/>
          </ac:spMkLst>
        </pc:spChg>
        <pc:spChg chg="del mod">
          <ac:chgData name="Marc Duiker" userId="89069150f6445df7" providerId="LiveId" clId="{F0C62593-687B-4A8F-B215-84F779402036}" dt="2025-02-05T09:11:36.269" v="1192" actId="478"/>
          <ac:spMkLst>
            <pc:docMk/>
            <pc:sldMk cId="2286062382" sldId="414"/>
            <ac:spMk id="1657" creationId="{25C30B8D-9B9D-E423-6F3E-1B5F20A5053F}"/>
          </ac:spMkLst>
        </pc:spChg>
        <pc:spChg chg="mod">
          <ac:chgData name="Marc Duiker" userId="89069150f6445df7" providerId="LiveId" clId="{F0C62593-687B-4A8F-B215-84F779402036}" dt="2025-02-05T09:06:27.536" v="945" actId="1038"/>
          <ac:spMkLst>
            <pc:docMk/>
            <pc:sldMk cId="2286062382" sldId="414"/>
            <ac:spMk id="1658" creationId="{4E13AB7D-77FD-B107-84BA-9081C83A8016}"/>
          </ac:spMkLst>
        </pc:spChg>
        <pc:spChg chg="mod">
          <ac:chgData name="Marc Duiker" userId="89069150f6445df7" providerId="LiveId" clId="{F0C62593-687B-4A8F-B215-84F779402036}" dt="2025-02-05T09:08:16.329" v="1033" actId="1035"/>
          <ac:spMkLst>
            <pc:docMk/>
            <pc:sldMk cId="2286062382" sldId="414"/>
            <ac:spMk id="1682" creationId="{52D0703A-FBF2-0286-2E71-6A8B4CF644B6}"/>
          </ac:spMkLst>
        </pc:spChg>
        <pc:spChg chg="mod">
          <ac:chgData name="Marc Duiker" userId="89069150f6445df7" providerId="LiveId" clId="{F0C62593-687B-4A8F-B215-84F779402036}" dt="2025-02-05T08:48:48.240" v="146" actId="1036"/>
          <ac:spMkLst>
            <pc:docMk/>
            <pc:sldMk cId="2286062382" sldId="414"/>
            <ac:spMk id="1683" creationId="{CBF8A608-0721-DD0B-19C9-95DE6E710417}"/>
          </ac:spMkLst>
        </pc:spChg>
        <pc:spChg chg="mod">
          <ac:chgData name="Marc Duiker" userId="89069150f6445df7" providerId="LiveId" clId="{F0C62593-687B-4A8F-B215-84F779402036}" dt="2025-02-05T08:48:33.690" v="123" actId="1035"/>
          <ac:spMkLst>
            <pc:docMk/>
            <pc:sldMk cId="2286062382" sldId="414"/>
            <ac:spMk id="1684" creationId="{55F69298-D478-C129-CE19-DB912BA5B928}"/>
          </ac:spMkLst>
        </pc:spChg>
        <pc:grpChg chg="mod">
          <ac:chgData name="Marc Duiker" userId="89069150f6445df7" providerId="LiveId" clId="{F0C62593-687B-4A8F-B215-84F779402036}" dt="2025-02-05T09:01:25.634" v="807" actId="1036"/>
          <ac:grpSpMkLst>
            <pc:docMk/>
            <pc:sldMk cId="2286062382" sldId="414"/>
            <ac:grpSpMk id="2" creationId="{7AC7CE4D-D195-55C0-953F-CD02D724E390}"/>
          </ac:grpSpMkLst>
        </pc:grpChg>
        <pc:grpChg chg="mod">
          <ac:chgData name="Marc Duiker" userId="89069150f6445df7" providerId="LiveId" clId="{F0C62593-687B-4A8F-B215-84F779402036}" dt="2025-02-05T09:01:25.634" v="807" actId="1036"/>
          <ac:grpSpMkLst>
            <pc:docMk/>
            <pc:sldMk cId="2286062382" sldId="414"/>
            <ac:grpSpMk id="3" creationId="{93750B69-5F1C-77B8-FB8F-8112EBC2E956}"/>
          </ac:grpSpMkLst>
        </pc:grpChg>
        <pc:grpChg chg="add mod">
          <ac:chgData name="Marc Duiker" userId="89069150f6445df7" providerId="LiveId" clId="{F0C62593-687B-4A8F-B215-84F779402036}" dt="2025-02-05T09:02:12.367" v="826" actId="1076"/>
          <ac:grpSpMkLst>
            <pc:docMk/>
            <pc:sldMk cId="2286062382" sldId="414"/>
            <ac:grpSpMk id="8" creationId="{D283BD32-FC3C-1386-75A8-61C95308EC31}"/>
          </ac:grpSpMkLst>
        </pc:grpChg>
        <pc:grpChg chg="add mod">
          <ac:chgData name="Marc Duiker" userId="89069150f6445df7" providerId="LiveId" clId="{F0C62593-687B-4A8F-B215-84F779402036}" dt="2025-02-05T09:01:47.969" v="823" actId="1036"/>
          <ac:grpSpMkLst>
            <pc:docMk/>
            <pc:sldMk cId="2286062382" sldId="414"/>
            <ac:grpSpMk id="9" creationId="{75BB6E6F-C57C-2146-1695-7510ECEB8991}"/>
          </ac:grpSpMkLst>
        </pc:grpChg>
        <pc:grpChg chg="add mod">
          <ac:chgData name="Marc Duiker" userId="89069150f6445df7" providerId="LiveId" clId="{F0C62593-687B-4A8F-B215-84F779402036}" dt="2025-02-05T09:01:47.969" v="823" actId="1036"/>
          <ac:grpSpMkLst>
            <pc:docMk/>
            <pc:sldMk cId="2286062382" sldId="414"/>
            <ac:grpSpMk id="13" creationId="{16576718-FDF5-17C1-ABB3-AF7CE12E2C46}"/>
          </ac:grpSpMkLst>
        </pc:grpChg>
        <pc:grpChg chg="mod">
          <ac:chgData name="Marc Duiker" userId="89069150f6445df7" providerId="LiveId" clId="{F0C62593-687B-4A8F-B215-84F779402036}" dt="2025-02-05T09:02:52.283" v="831" actId="1076"/>
          <ac:grpSpMkLst>
            <pc:docMk/>
            <pc:sldMk cId="2286062382" sldId="414"/>
            <ac:grpSpMk id="1597" creationId="{B499D9B6-8B77-33CB-1F7B-DF42E662774D}"/>
          </ac:grpSpMkLst>
        </pc:grpChg>
        <pc:grpChg chg="mod">
          <ac:chgData name="Marc Duiker" userId="89069150f6445df7" providerId="LiveId" clId="{F0C62593-687B-4A8F-B215-84F779402036}" dt="2025-02-05T09:00:39.864" v="765" actId="1036"/>
          <ac:grpSpMkLst>
            <pc:docMk/>
            <pc:sldMk cId="2286062382" sldId="414"/>
            <ac:grpSpMk id="1602" creationId="{42747E46-0C81-A091-F13A-6E63B0935E06}"/>
          </ac:grpSpMkLst>
        </pc:grpChg>
        <pc:grpChg chg="mod">
          <ac:chgData name="Marc Duiker" userId="89069150f6445df7" providerId="LiveId" clId="{F0C62593-687B-4A8F-B215-84F779402036}" dt="2025-02-05T09:01:38.631" v="818" actId="1036"/>
          <ac:grpSpMkLst>
            <pc:docMk/>
            <pc:sldMk cId="2286062382" sldId="414"/>
            <ac:grpSpMk id="1607" creationId="{6F3C6F6E-C702-EB06-C7A2-BB68C26313F2}"/>
          </ac:grpSpMkLst>
        </pc:grpChg>
        <pc:grpChg chg="mod">
          <ac:chgData name="Marc Duiker" userId="89069150f6445df7" providerId="LiveId" clId="{F0C62593-687B-4A8F-B215-84F779402036}" dt="2025-02-05T09:02:54.705" v="832" actId="1076"/>
          <ac:grpSpMkLst>
            <pc:docMk/>
            <pc:sldMk cId="2286062382" sldId="414"/>
            <ac:grpSpMk id="1621" creationId="{534B3337-0E84-899C-AC6E-175E92955931}"/>
          </ac:grpSpMkLst>
        </pc:grpChg>
        <pc:grpChg chg="mod">
          <ac:chgData name="Marc Duiker" userId="89069150f6445df7" providerId="LiveId" clId="{F0C62593-687B-4A8F-B215-84F779402036}" dt="2025-02-05T09:01:59.603" v="825" actId="1076"/>
          <ac:grpSpMkLst>
            <pc:docMk/>
            <pc:sldMk cId="2286062382" sldId="414"/>
            <ac:grpSpMk id="1626" creationId="{22A9A473-C5A1-2226-1481-91207964AF2A}"/>
          </ac:grpSpMkLst>
        </pc:grpChg>
        <pc:grpChg chg="mod">
          <ac:chgData name="Marc Duiker" userId="89069150f6445df7" providerId="LiveId" clId="{F0C62593-687B-4A8F-B215-84F779402036}" dt="2025-02-05T09:01:38.631" v="818" actId="1036"/>
          <ac:grpSpMkLst>
            <pc:docMk/>
            <pc:sldMk cId="2286062382" sldId="414"/>
            <ac:grpSpMk id="1631" creationId="{7561E38F-887E-3D77-E2C3-4E702466A085}"/>
          </ac:grpSpMkLst>
        </pc:grpChg>
        <pc:grpChg chg="mod">
          <ac:chgData name="Marc Duiker" userId="89069150f6445df7" providerId="LiveId" clId="{F0C62593-687B-4A8F-B215-84F779402036}" dt="2025-02-05T09:02:48.998" v="830" actId="1076"/>
          <ac:grpSpMkLst>
            <pc:docMk/>
            <pc:sldMk cId="2286062382" sldId="414"/>
            <ac:grpSpMk id="1642" creationId="{7EF8D5D1-4149-5A62-C095-5CBC279D5206}"/>
          </ac:grpSpMkLst>
        </pc:grpChg>
        <pc:grpChg chg="mod">
          <ac:chgData name="Marc Duiker" userId="89069150f6445df7" providerId="LiveId" clId="{F0C62593-687B-4A8F-B215-84F779402036}" dt="2025-02-05T09:02:33.295" v="828" actId="1076"/>
          <ac:grpSpMkLst>
            <pc:docMk/>
            <pc:sldMk cId="2286062382" sldId="414"/>
            <ac:grpSpMk id="1647" creationId="{686F6076-3221-A490-E406-5D7C29EFD732}"/>
          </ac:grpSpMkLst>
        </pc:grpChg>
        <pc:grpChg chg="mod">
          <ac:chgData name="Marc Duiker" userId="89069150f6445df7" providerId="LiveId" clId="{F0C62593-687B-4A8F-B215-84F779402036}" dt="2025-02-05T09:01:38.631" v="818" actId="1036"/>
          <ac:grpSpMkLst>
            <pc:docMk/>
            <pc:sldMk cId="2286062382" sldId="414"/>
            <ac:grpSpMk id="1652" creationId="{B0BD23D8-7004-B50B-C422-4CB25DAB5DA0}"/>
          </ac:grpSpMkLst>
        </pc:grpChg>
        <pc:picChg chg="add mod">
          <ac:chgData name="Marc Duiker" userId="89069150f6445df7" providerId="LiveId" clId="{F0C62593-687B-4A8F-B215-84F779402036}" dt="2025-02-05T08:49:04.293" v="147"/>
          <ac:picMkLst>
            <pc:docMk/>
            <pc:sldMk cId="2286062382" sldId="414"/>
            <ac:picMk id="4" creationId="{8960637A-8337-CABF-5CB3-D91DC74F224E}"/>
          </ac:picMkLst>
        </pc:picChg>
        <pc:picChg chg="add mod">
          <ac:chgData name="Marc Duiker" userId="89069150f6445df7" providerId="LiveId" clId="{F0C62593-687B-4A8F-B215-84F779402036}" dt="2025-02-05T08:49:20.233" v="149" actId="164"/>
          <ac:picMkLst>
            <pc:docMk/>
            <pc:sldMk cId="2286062382" sldId="414"/>
            <ac:picMk id="5" creationId="{22C0ED9A-15D1-F9FE-BEAA-52D4F48C57E8}"/>
          </ac:picMkLst>
        </pc:picChg>
        <pc:picChg chg="add mod">
          <ac:chgData name="Marc Duiker" userId="89069150f6445df7" providerId="LiveId" clId="{F0C62593-687B-4A8F-B215-84F779402036}" dt="2025-02-05T08:49:20.233" v="149" actId="164"/>
          <ac:picMkLst>
            <pc:docMk/>
            <pc:sldMk cId="2286062382" sldId="414"/>
            <ac:picMk id="7" creationId="{0D1EB44F-AFDE-CABD-B8CB-7533E7FFB9F4}"/>
          </ac:picMkLst>
        </pc:picChg>
        <pc:picChg chg="mod">
          <ac:chgData name="Marc Duiker" userId="89069150f6445df7" providerId="LiveId" clId="{F0C62593-687B-4A8F-B215-84F779402036}" dt="2025-02-05T08:53:35.224" v="507"/>
          <ac:picMkLst>
            <pc:docMk/>
            <pc:sldMk cId="2286062382" sldId="414"/>
            <ac:picMk id="10" creationId="{D0D9D0CA-0C84-1D49-8D7E-F8FB2E14B326}"/>
          </ac:picMkLst>
        </pc:picChg>
        <pc:picChg chg="mod">
          <ac:chgData name="Marc Duiker" userId="89069150f6445df7" providerId="LiveId" clId="{F0C62593-687B-4A8F-B215-84F779402036}" dt="2025-02-05T08:53:35.224" v="507"/>
          <ac:picMkLst>
            <pc:docMk/>
            <pc:sldMk cId="2286062382" sldId="414"/>
            <ac:picMk id="12" creationId="{06BA71EC-D817-A725-E93F-05FC8D8D9E32}"/>
          </ac:picMkLst>
        </pc:picChg>
        <pc:picChg chg="mod">
          <ac:chgData name="Marc Duiker" userId="89069150f6445df7" providerId="LiveId" clId="{F0C62593-687B-4A8F-B215-84F779402036}" dt="2025-02-05T08:53:40.915" v="509"/>
          <ac:picMkLst>
            <pc:docMk/>
            <pc:sldMk cId="2286062382" sldId="414"/>
            <ac:picMk id="14" creationId="{BC4AF736-213D-9A3C-C786-55DFDAEB57F1}"/>
          </ac:picMkLst>
        </pc:picChg>
        <pc:picChg chg="mod">
          <ac:chgData name="Marc Duiker" userId="89069150f6445df7" providerId="LiveId" clId="{F0C62593-687B-4A8F-B215-84F779402036}" dt="2025-02-05T08:53:40.915" v="509"/>
          <ac:picMkLst>
            <pc:docMk/>
            <pc:sldMk cId="2286062382" sldId="414"/>
            <ac:picMk id="16" creationId="{F8776DB3-7097-B5C2-FA39-D057A75666C8}"/>
          </ac:picMkLst>
        </pc:picChg>
        <pc:picChg chg="mod">
          <ac:chgData name="Marc Duiker" userId="89069150f6445df7" providerId="LiveId" clId="{F0C62593-687B-4A8F-B215-84F779402036}" dt="2025-02-05T09:05:37.318" v="910" actId="1037"/>
          <ac:picMkLst>
            <pc:docMk/>
            <pc:sldMk cId="2286062382" sldId="414"/>
            <ac:picMk id="1614" creationId="{F85DD6EE-6A19-7FB5-4062-7BAC4A534BE3}"/>
          </ac:picMkLst>
        </pc:picChg>
        <pc:picChg chg="mod">
          <ac:chgData name="Marc Duiker" userId="89069150f6445df7" providerId="LiveId" clId="{F0C62593-687B-4A8F-B215-84F779402036}" dt="2025-02-05T09:00:20.779" v="741" actId="207"/>
          <ac:picMkLst>
            <pc:docMk/>
            <pc:sldMk cId="2286062382" sldId="414"/>
            <ac:picMk id="1623" creationId="{0F7F89E5-ABFD-0085-F868-987871C58298}"/>
          </ac:picMkLst>
        </pc:picChg>
        <pc:cxnChg chg="add mod">
          <ac:chgData name="Marc Duiker" userId="89069150f6445df7" providerId="LiveId" clId="{F0C62593-687B-4A8F-B215-84F779402036}" dt="2025-02-05T09:02:12.367" v="826" actId="1076"/>
          <ac:cxnSpMkLst>
            <pc:docMk/>
            <pc:sldMk cId="2286062382" sldId="414"/>
            <ac:cxnSpMk id="25" creationId="{6BC9DDC8-29E1-9545-ECBA-87A076CD6535}"/>
          </ac:cxnSpMkLst>
        </pc:cxnChg>
        <pc:cxnChg chg="add mod">
          <ac:chgData name="Marc Duiker" userId="89069150f6445df7" providerId="LiveId" clId="{F0C62593-687B-4A8F-B215-84F779402036}" dt="2025-02-05T09:01:47.969" v="823" actId="1036"/>
          <ac:cxnSpMkLst>
            <pc:docMk/>
            <pc:sldMk cId="2286062382" sldId="414"/>
            <ac:cxnSpMk id="28" creationId="{9BA20C92-E85E-1B13-5D59-F1CC44107B04}"/>
          </ac:cxnSpMkLst>
        </pc:cxnChg>
        <pc:cxnChg chg="mod">
          <ac:chgData name="Marc Duiker" userId="89069150f6445df7" providerId="LiveId" clId="{F0C62593-687B-4A8F-B215-84F779402036}" dt="2025-02-05T09:01:38.631" v="818" actId="1036"/>
          <ac:cxnSpMkLst>
            <pc:docMk/>
            <pc:sldMk cId="2286062382" sldId="414"/>
            <ac:cxnSpMk id="1659" creationId="{DAA0ACA8-14F3-265C-4CBA-0F92CD01DFDE}"/>
          </ac:cxnSpMkLst>
        </pc:cxnChg>
        <pc:cxnChg chg="mod">
          <ac:chgData name="Marc Duiker" userId="89069150f6445df7" providerId="LiveId" clId="{F0C62593-687B-4A8F-B215-84F779402036}" dt="2025-02-05T09:01:38.631" v="818" actId="1036"/>
          <ac:cxnSpMkLst>
            <pc:docMk/>
            <pc:sldMk cId="2286062382" sldId="414"/>
            <ac:cxnSpMk id="1660" creationId="{25B735AD-F620-EE79-7927-724183D10B52}"/>
          </ac:cxnSpMkLst>
        </pc:cxnChg>
        <pc:cxnChg chg="mod">
          <ac:chgData name="Marc Duiker" userId="89069150f6445df7" providerId="LiveId" clId="{F0C62593-687B-4A8F-B215-84F779402036}" dt="2025-02-05T09:02:54.705" v="832" actId="1076"/>
          <ac:cxnSpMkLst>
            <pc:docMk/>
            <pc:sldMk cId="2286062382" sldId="414"/>
            <ac:cxnSpMk id="1661" creationId="{B23E0A5F-B12C-A218-FE5E-808ED9EEC60A}"/>
          </ac:cxnSpMkLst>
        </pc:cxnChg>
        <pc:cxnChg chg="mod">
          <ac:chgData name="Marc Duiker" userId="89069150f6445df7" providerId="LiveId" clId="{F0C62593-687B-4A8F-B215-84F779402036}" dt="2025-02-05T09:02:54.705" v="832" actId="1076"/>
          <ac:cxnSpMkLst>
            <pc:docMk/>
            <pc:sldMk cId="2286062382" sldId="414"/>
            <ac:cxnSpMk id="1662" creationId="{D32D37A1-FE22-D721-1905-7025C8C43942}"/>
          </ac:cxnSpMkLst>
        </pc:cxnChg>
        <pc:cxnChg chg="mod">
          <ac:chgData name="Marc Duiker" userId="89069150f6445df7" providerId="LiveId" clId="{F0C62593-687B-4A8F-B215-84F779402036}" dt="2025-02-05T09:01:59.603" v="825" actId="1076"/>
          <ac:cxnSpMkLst>
            <pc:docMk/>
            <pc:sldMk cId="2286062382" sldId="414"/>
            <ac:cxnSpMk id="1663" creationId="{8D83FBD9-D9ED-8F7F-E9B2-BD5E0530261B}"/>
          </ac:cxnSpMkLst>
        </pc:cxnChg>
        <pc:cxnChg chg="mod">
          <ac:chgData name="Marc Duiker" userId="89069150f6445df7" providerId="LiveId" clId="{F0C62593-687B-4A8F-B215-84F779402036}" dt="2025-02-05T09:02:33.295" v="828" actId="1076"/>
          <ac:cxnSpMkLst>
            <pc:docMk/>
            <pc:sldMk cId="2286062382" sldId="414"/>
            <ac:cxnSpMk id="1664" creationId="{6AEDA7DE-0016-FFB7-35CC-C6734310D91D}"/>
          </ac:cxnSpMkLst>
        </pc:cxnChg>
        <pc:cxnChg chg="mod">
          <ac:chgData name="Marc Duiker" userId="89069150f6445df7" providerId="LiveId" clId="{F0C62593-687B-4A8F-B215-84F779402036}" dt="2025-02-05T09:12:35.969" v="1255" actId="478"/>
          <ac:cxnSpMkLst>
            <pc:docMk/>
            <pc:sldMk cId="2286062382" sldId="414"/>
            <ac:cxnSpMk id="1665" creationId="{F3720293-456C-D001-DD57-49B78EFB447B}"/>
          </ac:cxnSpMkLst>
        </pc:cxnChg>
        <pc:cxnChg chg="mod">
          <ac:chgData name="Marc Duiker" userId="89069150f6445df7" providerId="LiveId" clId="{F0C62593-687B-4A8F-B215-84F779402036}" dt="2025-02-05T09:01:25.634" v="807" actId="1036"/>
          <ac:cxnSpMkLst>
            <pc:docMk/>
            <pc:sldMk cId="2286062382" sldId="414"/>
            <ac:cxnSpMk id="1667" creationId="{BDFDF74D-88B0-8B7D-DD1F-0736DFAC510D}"/>
          </ac:cxnSpMkLst>
        </pc:cxnChg>
        <pc:cxnChg chg="mod">
          <ac:chgData name="Marc Duiker" userId="89069150f6445df7" providerId="LiveId" clId="{F0C62593-687B-4A8F-B215-84F779402036}" dt="2025-02-05T09:05:37.318" v="910" actId="1037"/>
          <ac:cxnSpMkLst>
            <pc:docMk/>
            <pc:sldMk cId="2286062382" sldId="414"/>
            <ac:cxnSpMk id="1668" creationId="{249FEE44-11AF-757A-CA25-09F55EDD5E2C}"/>
          </ac:cxnSpMkLst>
        </pc:cxnChg>
        <pc:cxnChg chg="mod">
          <ac:chgData name="Marc Duiker" userId="89069150f6445df7" providerId="LiveId" clId="{F0C62593-687B-4A8F-B215-84F779402036}" dt="2025-02-05T09:06:10.696" v="938" actId="14100"/>
          <ac:cxnSpMkLst>
            <pc:docMk/>
            <pc:sldMk cId="2286062382" sldId="414"/>
            <ac:cxnSpMk id="1669" creationId="{0DD96E73-7D8F-0710-830E-887E6F430099}"/>
          </ac:cxnSpMkLst>
        </pc:cxnChg>
        <pc:cxnChg chg="mod">
          <ac:chgData name="Marc Duiker" userId="89069150f6445df7" providerId="LiveId" clId="{F0C62593-687B-4A8F-B215-84F779402036}" dt="2025-02-05T09:03:55.553" v="857" actId="14100"/>
          <ac:cxnSpMkLst>
            <pc:docMk/>
            <pc:sldMk cId="2286062382" sldId="414"/>
            <ac:cxnSpMk id="1675" creationId="{A18A7B7F-880C-8AF5-61BC-A3DBAEAA76D5}"/>
          </ac:cxnSpMkLst>
        </pc:cxnChg>
        <pc:cxnChg chg="mod">
          <ac:chgData name="Marc Duiker" userId="89069150f6445df7" providerId="LiveId" clId="{F0C62593-687B-4A8F-B215-84F779402036}" dt="2025-02-05T09:03:50.940" v="856" actId="14100"/>
          <ac:cxnSpMkLst>
            <pc:docMk/>
            <pc:sldMk cId="2286062382" sldId="414"/>
            <ac:cxnSpMk id="1677" creationId="{C8140301-EEE3-70C1-416A-E563EDA3CF55}"/>
          </ac:cxnSpMkLst>
        </pc:cxnChg>
        <pc:cxnChg chg="mod">
          <ac:chgData name="Marc Duiker" userId="89069150f6445df7" providerId="LiveId" clId="{F0C62593-687B-4A8F-B215-84F779402036}" dt="2025-02-05T09:03:47.198" v="855" actId="14100"/>
          <ac:cxnSpMkLst>
            <pc:docMk/>
            <pc:sldMk cId="2286062382" sldId="414"/>
            <ac:cxnSpMk id="1678" creationId="{A5FCD415-E169-C4EE-8279-507DDD027671}"/>
          </ac:cxnSpMkLst>
        </pc:cxnChg>
        <pc:cxnChg chg="mod">
          <ac:chgData name="Marc Duiker" userId="89069150f6445df7" providerId="LiveId" clId="{F0C62593-687B-4A8F-B215-84F779402036}" dt="2025-02-05T09:03:42.872" v="854" actId="14100"/>
          <ac:cxnSpMkLst>
            <pc:docMk/>
            <pc:sldMk cId="2286062382" sldId="414"/>
            <ac:cxnSpMk id="1679" creationId="{EBC7287C-93F9-BEFD-C778-F13D7ACFDD9A}"/>
          </ac:cxnSpMkLst>
        </pc:cxnChg>
        <pc:cxnChg chg="mod">
          <ac:chgData name="Marc Duiker" userId="89069150f6445df7" providerId="LiveId" clId="{F0C62593-687B-4A8F-B215-84F779402036}" dt="2025-02-05T09:03:20.408" v="849" actId="14100"/>
          <ac:cxnSpMkLst>
            <pc:docMk/>
            <pc:sldMk cId="2286062382" sldId="414"/>
            <ac:cxnSpMk id="1680" creationId="{D8337D44-BDEB-5B52-B54C-B313269D921D}"/>
          </ac:cxnSpMkLst>
        </pc:cxnChg>
        <pc:cxnChg chg="mod">
          <ac:chgData name="Marc Duiker" userId="89069150f6445df7" providerId="LiveId" clId="{F0C62593-687B-4A8F-B215-84F779402036}" dt="2025-02-05T09:05:37.318" v="910" actId="1037"/>
          <ac:cxnSpMkLst>
            <pc:docMk/>
            <pc:sldMk cId="2286062382" sldId="414"/>
            <ac:cxnSpMk id="1681" creationId="{1683B171-B55E-CC68-E1F0-40016B5C8932}"/>
          </ac:cxnSpMkLst>
        </pc:cxnChg>
      </pc:sldChg>
      <pc:sldChg chg="addSp delSp modSp add del mod">
        <pc:chgData name="Marc Duiker" userId="89069150f6445df7" providerId="LiveId" clId="{F0C62593-687B-4A8F-B215-84F779402036}" dt="2025-02-05T09:30:03.871" v="1720" actId="1035"/>
        <pc:sldMkLst>
          <pc:docMk/>
          <pc:sldMk cId="2938810275" sldId="415"/>
        </pc:sldMkLst>
        <pc:spChg chg="mod">
          <ac:chgData name="Marc Duiker" userId="89069150f6445df7" providerId="LiveId" clId="{F0C62593-687B-4A8F-B215-84F779402036}" dt="2025-02-05T09:23:09.749" v="1266" actId="165"/>
          <ac:spMkLst>
            <pc:docMk/>
            <pc:sldMk cId="2938810275" sldId="415"/>
            <ac:spMk id="6" creationId="{1624EFE8-CC39-3E3F-89CF-9D62510F6BAB}"/>
          </ac:spMkLst>
        </pc:spChg>
        <pc:spChg chg="mod">
          <ac:chgData name="Marc Duiker" userId="89069150f6445df7" providerId="LiveId" clId="{F0C62593-687B-4A8F-B215-84F779402036}" dt="2025-02-05T09:23:09.749" v="1266" actId="165"/>
          <ac:spMkLst>
            <pc:docMk/>
            <pc:sldMk cId="2938810275" sldId="415"/>
            <ac:spMk id="11" creationId="{1B5D0A8C-0CC0-0F93-EE25-B8123ECBA64B}"/>
          </ac:spMkLst>
        </pc:spChg>
        <pc:spChg chg="mod">
          <ac:chgData name="Marc Duiker" userId="89069150f6445df7" providerId="LiveId" clId="{F0C62593-687B-4A8F-B215-84F779402036}" dt="2025-02-05T09:23:09.749" v="1266" actId="165"/>
          <ac:spMkLst>
            <pc:docMk/>
            <pc:sldMk cId="2938810275" sldId="415"/>
            <ac:spMk id="16" creationId="{478538DD-E495-DE68-CF0D-FA3D7A8F185A}"/>
          </ac:spMkLst>
        </pc:spChg>
        <pc:spChg chg="mod">
          <ac:chgData name="Marc Duiker" userId="89069150f6445df7" providerId="LiveId" clId="{F0C62593-687B-4A8F-B215-84F779402036}" dt="2025-02-05T09:23:09.749" v="1266" actId="165"/>
          <ac:spMkLst>
            <pc:docMk/>
            <pc:sldMk cId="2938810275" sldId="415"/>
            <ac:spMk id="25" creationId="{E008E181-DA92-0902-763B-1E348F63F0F2}"/>
          </ac:spMkLst>
        </pc:spChg>
        <pc:spChg chg="mod">
          <ac:chgData name="Marc Duiker" userId="89069150f6445df7" providerId="LiveId" clId="{F0C62593-687B-4A8F-B215-84F779402036}" dt="2025-02-05T09:23:39.765" v="1272" actId="164"/>
          <ac:spMkLst>
            <pc:docMk/>
            <pc:sldMk cId="2938810275" sldId="415"/>
            <ac:spMk id="26" creationId="{48FCC9EA-7F14-4242-0214-54AD202CD301}"/>
          </ac:spMkLst>
        </pc:spChg>
        <pc:spChg chg="add mod">
          <ac:chgData name="Marc Duiker" userId="89069150f6445df7" providerId="LiveId" clId="{F0C62593-687B-4A8F-B215-84F779402036}" dt="2025-02-05T09:22:58.881" v="1263" actId="1076"/>
          <ac:spMkLst>
            <pc:docMk/>
            <pc:sldMk cId="2938810275" sldId="415"/>
            <ac:spMk id="27" creationId="{BF550559-AF6F-92C0-6C14-E69A8B2EDD9C}"/>
          </ac:spMkLst>
        </pc:spChg>
        <pc:spChg chg="mod">
          <ac:chgData name="Marc Duiker" userId="89069150f6445df7" providerId="LiveId" clId="{F0C62593-687B-4A8F-B215-84F779402036}" dt="2025-02-05T09:23:31.186" v="1269"/>
          <ac:spMkLst>
            <pc:docMk/>
            <pc:sldMk cId="2938810275" sldId="415"/>
            <ac:spMk id="33" creationId="{BA5D2A4E-2C4E-8E67-830C-4E58A2E92CB1}"/>
          </ac:spMkLst>
        </pc:spChg>
        <pc:spChg chg="mod">
          <ac:chgData name="Marc Duiker" userId="89069150f6445df7" providerId="LiveId" clId="{F0C62593-687B-4A8F-B215-84F779402036}" dt="2025-02-05T09:23:31.186" v="1269"/>
          <ac:spMkLst>
            <pc:docMk/>
            <pc:sldMk cId="2938810275" sldId="415"/>
            <ac:spMk id="35" creationId="{AFF684CA-376E-487E-F106-E49FDDD3A8B3}"/>
          </ac:spMkLst>
        </pc:spChg>
        <pc:spChg chg="mod">
          <ac:chgData name="Marc Duiker" userId="89069150f6445df7" providerId="LiveId" clId="{F0C62593-687B-4A8F-B215-84F779402036}" dt="2025-02-05T09:23:31.186" v="1269"/>
          <ac:spMkLst>
            <pc:docMk/>
            <pc:sldMk cId="2938810275" sldId="415"/>
            <ac:spMk id="37" creationId="{254E1AE9-5432-C595-65EF-D1C6D3F0797E}"/>
          </ac:spMkLst>
        </pc:spChg>
        <pc:spChg chg="mod">
          <ac:chgData name="Marc Duiker" userId="89069150f6445df7" providerId="LiveId" clId="{F0C62593-687B-4A8F-B215-84F779402036}" dt="2025-02-05T09:23:31.186" v="1269"/>
          <ac:spMkLst>
            <pc:docMk/>
            <pc:sldMk cId="2938810275" sldId="415"/>
            <ac:spMk id="38" creationId="{9D8D0821-848E-B83D-9766-2DAC78BE4170}"/>
          </ac:spMkLst>
        </pc:spChg>
        <pc:spChg chg="mod">
          <ac:chgData name="Marc Duiker" userId="89069150f6445df7" providerId="LiveId" clId="{F0C62593-687B-4A8F-B215-84F779402036}" dt="2025-02-05T09:23:09.749" v="1266" actId="165"/>
          <ac:spMkLst>
            <pc:docMk/>
            <pc:sldMk cId="2938810275" sldId="415"/>
            <ac:spMk id="42" creationId="{D7A00F67-42DF-BB02-89D6-24029EE2F7A3}"/>
          </ac:spMkLst>
        </pc:spChg>
        <pc:spChg chg="mod">
          <ac:chgData name="Marc Duiker" userId="89069150f6445df7" providerId="LiveId" clId="{F0C62593-687B-4A8F-B215-84F779402036}" dt="2025-02-05T09:23:09.749" v="1266" actId="165"/>
          <ac:spMkLst>
            <pc:docMk/>
            <pc:sldMk cId="2938810275" sldId="415"/>
            <ac:spMk id="43" creationId="{C83570B0-579E-CD67-0DCF-B2248E05DED9}"/>
          </ac:spMkLst>
        </pc:spChg>
        <pc:spChg chg="mod">
          <ac:chgData name="Marc Duiker" userId="89069150f6445df7" providerId="LiveId" clId="{F0C62593-687B-4A8F-B215-84F779402036}" dt="2025-02-05T09:23:09.749" v="1266" actId="165"/>
          <ac:spMkLst>
            <pc:docMk/>
            <pc:sldMk cId="2938810275" sldId="415"/>
            <ac:spMk id="47" creationId="{F2EB392C-CB47-09E9-8E72-DDDBD92D2907}"/>
          </ac:spMkLst>
        </pc:spChg>
        <pc:spChg chg="mod">
          <ac:chgData name="Marc Duiker" userId="89069150f6445df7" providerId="LiveId" clId="{F0C62593-687B-4A8F-B215-84F779402036}" dt="2025-02-05T09:23:09.749" v="1266" actId="165"/>
          <ac:spMkLst>
            <pc:docMk/>
            <pc:sldMk cId="2938810275" sldId="415"/>
            <ac:spMk id="48" creationId="{08A0E815-3625-4E81-48C8-F2D57940F20E}"/>
          </ac:spMkLst>
        </pc:spChg>
        <pc:spChg chg="mod">
          <ac:chgData name="Marc Duiker" userId="89069150f6445df7" providerId="LiveId" clId="{F0C62593-687B-4A8F-B215-84F779402036}" dt="2025-02-05T09:23:09.749" v="1266" actId="165"/>
          <ac:spMkLst>
            <pc:docMk/>
            <pc:sldMk cId="2938810275" sldId="415"/>
            <ac:spMk id="53" creationId="{C5918158-8B2B-A80E-7F98-E5AE8D17FC4B}"/>
          </ac:spMkLst>
        </pc:spChg>
        <pc:spChg chg="mod topLvl">
          <ac:chgData name="Marc Duiker" userId="89069150f6445df7" providerId="LiveId" clId="{F0C62593-687B-4A8F-B215-84F779402036}" dt="2025-02-05T09:23:09.749" v="1266" actId="165"/>
          <ac:spMkLst>
            <pc:docMk/>
            <pc:sldMk cId="2938810275" sldId="415"/>
            <ac:spMk id="60" creationId="{66573CB6-C6C6-7046-7C7F-3B0B6AA76A9A}"/>
          </ac:spMkLst>
        </pc:spChg>
        <pc:spChg chg="mod">
          <ac:chgData name="Marc Duiker" userId="89069150f6445df7" providerId="LiveId" clId="{F0C62593-687B-4A8F-B215-84F779402036}" dt="2025-02-05T09:27:38.108" v="1509" actId="1037"/>
          <ac:spMkLst>
            <pc:docMk/>
            <pc:sldMk cId="2938810275" sldId="415"/>
            <ac:spMk id="1665" creationId="{3F709BF2-6E74-4078-CAF7-C11F1991E26A}"/>
          </ac:spMkLst>
        </pc:spChg>
        <pc:spChg chg="mod">
          <ac:chgData name="Marc Duiker" userId="89069150f6445df7" providerId="LiveId" clId="{F0C62593-687B-4A8F-B215-84F779402036}" dt="2025-02-05T09:27:38.108" v="1509" actId="1037"/>
          <ac:spMkLst>
            <pc:docMk/>
            <pc:sldMk cId="2938810275" sldId="415"/>
            <ac:spMk id="1666" creationId="{61C70B49-9D41-E3B8-8469-DF3E267D96EF}"/>
          </ac:spMkLst>
        </pc:spChg>
        <pc:spChg chg="add mod">
          <ac:chgData name="Marc Duiker" userId="89069150f6445df7" providerId="LiveId" clId="{F0C62593-687B-4A8F-B215-84F779402036}" dt="2025-02-05T09:23:31.186" v="1269"/>
          <ac:spMkLst>
            <pc:docMk/>
            <pc:sldMk cId="2938810275" sldId="415"/>
            <ac:spMk id="1674" creationId="{99D92B2D-0ACB-B417-CD54-9D36F9692496}"/>
          </ac:spMkLst>
        </pc:spChg>
        <pc:spChg chg="add mod">
          <ac:chgData name="Marc Duiker" userId="89069150f6445df7" providerId="LiveId" clId="{F0C62593-687B-4A8F-B215-84F779402036}" dt="2025-02-05T09:23:31.186" v="1269"/>
          <ac:spMkLst>
            <pc:docMk/>
            <pc:sldMk cId="2938810275" sldId="415"/>
            <ac:spMk id="1676" creationId="{C3EF5FF8-FB4C-C4E7-997C-8E380C0379A1}"/>
          </ac:spMkLst>
        </pc:spChg>
        <pc:spChg chg="mod">
          <ac:chgData name="Marc Duiker" userId="89069150f6445df7" providerId="LiveId" clId="{F0C62593-687B-4A8F-B215-84F779402036}" dt="2025-02-05T09:28:26.376" v="1544" actId="1038"/>
          <ac:spMkLst>
            <pc:docMk/>
            <pc:sldMk cId="2938810275" sldId="415"/>
            <ac:spMk id="1681" creationId="{0DA8395C-B435-3377-F2A1-F5D6C571B560}"/>
          </ac:spMkLst>
        </pc:spChg>
        <pc:spChg chg="mod">
          <ac:chgData name="Marc Duiker" userId="89069150f6445df7" providerId="LiveId" clId="{F0C62593-687B-4A8F-B215-84F779402036}" dt="2025-02-05T09:24:36.098" v="1290" actId="1076"/>
          <ac:spMkLst>
            <pc:docMk/>
            <pc:sldMk cId="2938810275" sldId="415"/>
            <ac:spMk id="1683" creationId="{170B8692-7F5A-58DD-2213-901EED551B0D}"/>
          </ac:spMkLst>
        </pc:spChg>
        <pc:spChg chg="mod">
          <ac:chgData name="Marc Duiker" userId="89069150f6445df7" providerId="LiveId" clId="{F0C62593-687B-4A8F-B215-84F779402036}" dt="2025-02-05T09:23:41.670" v="1273"/>
          <ac:spMkLst>
            <pc:docMk/>
            <pc:sldMk cId="2938810275" sldId="415"/>
            <ac:spMk id="1699" creationId="{05F7BC4E-A756-9F3C-ED4B-C801714BBC14}"/>
          </ac:spMkLst>
        </pc:spChg>
        <pc:spChg chg="mod">
          <ac:chgData name="Marc Duiker" userId="89069150f6445df7" providerId="LiveId" clId="{F0C62593-687B-4A8F-B215-84F779402036}" dt="2025-02-05T09:23:39.765" v="1272" actId="164"/>
          <ac:spMkLst>
            <pc:docMk/>
            <pc:sldMk cId="2938810275" sldId="415"/>
            <ac:spMk id="1706" creationId="{07AE60C1-C5CB-A0B2-0021-6D3E1ECCC1E9}"/>
          </ac:spMkLst>
        </pc:spChg>
        <pc:spChg chg="mod">
          <ac:chgData name="Marc Duiker" userId="89069150f6445df7" providerId="LiveId" clId="{F0C62593-687B-4A8F-B215-84F779402036}" dt="2025-02-05T09:23:41.670" v="1273"/>
          <ac:spMkLst>
            <pc:docMk/>
            <pc:sldMk cId="2938810275" sldId="415"/>
            <ac:spMk id="1712" creationId="{E057F3B4-C993-B9A5-92BB-CBE20D7A740C}"/>
          </ac:spMkLst>
        </pc:spChg>
        <pc:spChg chg="mod">
          <ac:chgData name="Marc Duiker" userId="89069150f6445df7" providerId="LiveId" clId="{F0C62593-687B-4A8F-B215-84F779402036}" dt="2025-02-05T09:23:41.670" v="1273"/>
          <ac:spMkLst>
            <pc:docMk/>
            <pc:sldMk cId="2938810275" sldId="415"/>
            <ac:spMk id="1713" creationId="{B0A2AB18-C3CC-81A5-722A-E573BFB02D9F}"/>
          </ac:spMkLst>
        </pc:spChg>
        <pc:spChg chg="mod">
          <ac:chgData name="Marc Duiker" userId="89069150f6445df7" providerId="LiveId" clId="{F0C62593-687B-4A8F-B215-84F779402036}" dt="2025-02-05T09:28:18.641" v="1523" actId="20577"/>
          <ac:spMkLst>
            <pc:docMk/>
            <pc:sldMk cId="2938810275" sldId="415"/>
            <ac:spMk id="1719" creationId="{EE7328B0-9C30-EE99-BBB6-F90B623C8FE2}"/>
          </ac:spMkLst>
        </pc:spChg>
        <pc:spChg chg="mod">
          <ac:chgData name="Marc Duiker" userId="89069150f6445df7" providerId="LiveId" clId="{F0C62593-687B-4A8F-B215-84F779402036}" dt="2025-02-05T09:27:49.947" v="1513" actId="1035"/>
          <ac:spMkLst>
            <pc:docMk/>
            <pc:sldMk cId="2938810275" sldId="415"/>
            <ac:spMk id="1723" creationId="{4C1F697C-7EA6-FA73-8102-BCEBCE7A2300}"/>
          </ac:spMkLst>
        </pc:spChg>
        <pc:spChg chg="add mod">
          <ac:chgData name="Marc Duiker" userId="89069150f6445df7" providerId="LiveId" clId="{F0C62593-687B-4A8F-B215-84F779402036}" dt="2025-02-05T09:27:59.992" v="1514" actId="207"/>
          <ac:spMkLst>
            <pc:docMk/>
            <pc:sldMk cId="2938810275" sldId="415"/>
            <ac:spMk id="1728" creationId="{2F86FA5F-D1C8-F740-860E-7092267ECC10}"/>
          </ac:spMkLst>
        </pc:spChg>
        <pc:grpChg chg="mod">
          <ac:chgData name="Marc Duiker" userId="89069150f6445df7" providerId="LiveId" clId="{F0C62593-687B-4A8F-B215-84F779402036}" dt="2025-02-05T09:23:39.765" v="1272" actId="164"/>
          <ac:grpSpMkLst>
            <pc:docMk/>
            <pc:sldMk cId="2938810275" sldId="415"/>
            <ac:grpSpMk id="2" creationId="{45373A33-E00C-6AB8-B0C4-A239B4C40E34}"/>
          </ac:grpSpMkLst>
        </pc:grpChg>
        <pc:grpChg chg="mod">
          <ac:chgData name="Marc Duiker" userId="89069150f6445df7" providerId="LiveId" clId="{F0C62593-687B-4A8F-B215-84F779402036}" dt="2025-02-05T09:23:39.765" v="1272" actId="164"/>
          <ac:grpSpMkLst>
            <pc:docMk/>
            <pc:sldMk cId="2938810275" sldId="415"/>
            <ac:grpSpMk id="28" creationId="{B8A28405-20A4-340B-0B64-99C9C39B9A62}"/>
          </ac:grpSpMkLst>
        </pc:grpChg>
        <pc:grpChg chg="add mod">
          <ac:chgData name="Marc Duiker" userId="89069150f6445df7" providerId="LiveId" clId="{F0C62593-687B-4A8F-B215-84F779402036}" dt="2025-02-05T09:23:31.186" v="1269"/>
          <ac:grpSpMkLst>
            <pc:docMk/>
            <pc:sldMk cId="2938810275" sldId="415"/>
            <ac:grpSpMk id="29" creationId="{5167C344-ED1E-E45B-96F6-FE5C25670012}"/>
          </ac:grpSpMkLst>
        </pc:grpChg>
        <pc:grpChg chg="mod">
          <ac:chgData name="Marc Duiker" userId="89069150f6445df7" providerId="LiveId" clId="{F0C62593-687B-4A8F-B215-84F779402036}" dt="2025-02-05T09:23:31.186" v="1269"/>
          <ac:grpSpMkLst>
            <pc:docMk/>
            <pc:sldMk cId="2938810275" sldId="415"/>
            <ac:grpSpMk id="36" creationId="{68E809FD-7DC8-5774-0EA3-34CDBF276415}"/>
          </ac:grpSpMkLst>
        </pc:grpChg>
        <pc:grpChg chg="add mod">
          <ac:chgData name="Marc Duiker" userId="89069150f6445df7" providerId="LiveId" clId="{F0C62593-687B-4A8F-B215-84F779402036}" dt="2025-02-05T09:23:39.765" v="1272" actId="164"/>
          <ac:grpSpMkLst>
            <pc:docMk/>
            <pc:sldMk cId="2938810275" sldId="415"/>
            <ac:grpSpMk id="1677" creationId="{244A190E-E085-E77D-7BE8-5C7771AB3A0B}"/>
          </ac:grpSpMkLst>
        </pc:grpChg>
        <pc:grpChg chg="mod">
          <ac:chgData name="Marc Duiker" userId="89069150f6445df7" providerId="LiveId" clId="{F0C62593-687B-4A8F-B215-84F779402036}" dt="2025-02-05T09:30:03.871" v="1720" actId="1035"/>
          <ac:grpSpMkLst>
            <pc:docMk/>
            <pc:sldMk cId="2938810275" sldId="415"/>
            <ac:grpSpMk id="1678" creationId="{2E6127C6-6142-3771-C163-374D4FE26468}"/>
          </ac:grpSpMkLst>
        </pc:grpChg>
        <pc:grpChg chg="mod">
          <ac:chgData name="Marc Duiker" userId="89069150f6445df7" providerId="LiveId" clId="{F0C62593-687B-4A8F-B215-84F779402036}" dt="2025-02-05T09:23:41.670" v="1273"/>
          <ac:grpSpMkLst>
            <pc:docMk/>
            <pc:sldMk cId="2938810275" sldId="415"/>
            <ac:grpSpMk id="1679" creationId="{2D85278A-41EC-DE23-2E09-A24E8EACA87C}"/>
          </ac:grpSpMkLst>
        </pc:grpChg>
        <pc:grpChg chg="mod">
          <ac:chgData name="Marc Duiker" userId="89069150f6445df7" providerId="LiveId" clId="{F0C62593-687B-4A8F-B215-84F779402036}" dt="2025-02-05T09:26:06.073" v="1346" actId="1076"/>
          <ac:grpSpMkLst>
            <pc:docMk/>
            <pc:sldMk cId="2938810275" sldId="415"/>
            <ac:grpSpMk id="1690" creationId="{3FC2F498-4369-F631-F4CB-D802CF3EE1FF}"/>
          </ac:grpSpMkLst>
        </pc:grpChg>
        <pc:grpChg chg="mod">
          <ac:chgData name="Marc Duiker" userId="89069150f6445df7" providerId="LiveId" clId="{F0C62593-687B-4A8F-B215-84F779402036}" dt="2025-02-05T09:25:23.132" v="1335" actId="1038"/>
          <ac:grpSpMkLst>
            <pc:docMk/>
            <pc:sldMk cId="2938810275" sldId="415"/>
            <ac:grpSpMk id="1705" creationId="{2FC69C6A-4E75-4B9C-05C7-BE7B64D9EE1F}"/>
          </ac:grpSpMkLst>
        </pc:grpChg>
        <pc:grpChg chg="mod">
          <ac:chgData name="Marc Duiker" userId="89069150f6445df7" providerId="LiveId" clId="{F0C62593-687B-4A8F-B215-84F779402036}" dt="2025-02-05T09:23:41.670" v="1273"/>
          <ac:grpSpMkLst>
            <pc:docMk/>
            <pc:sldMk cId="2938810275" sldId="415"/>
            <ac:grpSpMk id="1711" creationId="{148D1777-69DE-40C9-2597-740DCAD23979}"/>
          </ac:grpSpMkLst>
        </pc:grpChg>
        <pc:picChg chg="mod">
          <ac:chgData name="Marc Duiker" userId="89069150f6445df7" providerId="LiveId" clId="{F0C62593-687B-4A8F-B215-84F779402036}" dt="2025-02-05T09:23:31.186" v="1269"/>
          <ac:picMkLst>
            <pc:docMk/>
            <pc:sldMk cId="2938810275" sldId="415"/>
            <ac:picMk id="31" creationId="{C8E41B87-47D9-EC84-5B0D-E4B348C54504}"/>
          </ac:picMkLst>
        </pc:picChg>
        <pc:picChg chg="mod">
          <ac:chgData name="Marc Duiker" userId="89069150f6445df7" providerId="LiveId" clId="{F0C62593-687B-4A8F-B215-84F779402036}" dt="2025-02-05T09:23:31.186" v="1269"/>
          <ac:picMkLst>
            <pc:docMk/>
            <pc:sldMk cId="2938810275" sldId="415"/>
            <ac:picMk id="32" creationId="{A284CF01-9CB6-ECD2-A7F3-AA348DA56756}"/>
          </ac:picMkLst>
        </pc:picChg>
        <pc:picChg chg="mod">
          <ac:chgData name="Marc Duiker" userId="89069150f6445df7" providerId="LiveId" clId="{F0C62593-687B-4A8F-B215-84F779402036}" dt="2025-02-05T09:23:41.670" v="1273"/>
          <ac:picMkLst>
            <pc:docMk/>
            <pc:sldMk cId="2938810275" sldId="415"/>
            <ac:picMk id="1716" creationId="{65B15852-6CBD-4CDB-6EE2-D407BC07E8FF}"/>
          </ac:picMkLst>
        </pc:picChg>
        <pc:picChg chg="mod">
          <ac:chgData name="Marc Duiker" userId="89069150f6445df7" providerId="LiveId" clId="{F0C62593-687B-4A8F-B215-84F779402036}" dt="2025-02-05T09:23:41.670" v="1273"/>
          <ac:picMkLst>
            <pc:docMk/>
            <pc:sldMk cId="2938810275" sldId="415"/>
            <ac:picMk id="1718" creationId="{D69878FB-056F-5512-7372-3F4CD138D3AC}"/>
          </ac:picMkLst>
        </pc:picChg>
        <pc:cxnChg chg="mod">
          <ac:chgData name="Marc Duiker" userId="89069150f6445df7" providerId="LiveId" clId="{F0C62593-687B-4A8F-B215-84F779402036}" dt="2025-02-05T09:29:10.620" v="1546" actId="14100"/>
          <ac:cxnSpMkLst>
            <pc:docMk/>
            <pc:sldMk cId="2938810275" sldId="415"/>
            <ac:cxnSpMk id="1717" creationId="{5190357F-2313-FD44-9FD1-76C2DE90A852}"/>
          </ac:cxnSpMkLst>
        </pc:cxnChg>
        <pc:cxnChg chg="mod">
          <ac:chgData name="Marc Duiker" userId="89069150f6445df7" providerId="LiveId" clId="{F0C62593-687B-4A8F-B215-84F779402036}" dt="2025-02-05T09:30:03.871" v="1720" actId="1035"/>
          <ac:cxnSpMkLst>
            <pc:docMk/>
            <pc:sldMk cId="2938810275" sldId="415"/>
            <ac:cxnSpMk id="1720" creationId="{3F5CE149-0E5B-28FB-1DC2-18A8D146BA88}"/>
          </ac:cxnSpMkLst>
        </pc:cxnChg>
        <pc:cxnChg chg="add mod ord">
          <ac:chgData name="Marc Duiker" userId="89069150f6445df7" providerId="LiveId" clId="{F0C62593-687B-4A8F-B215-84F779402036}" dt="2025-02-05T09:28:58.667" v="1545" actId="14100"/>
          <ac:cxnSpMkLst>
            <pc:docMk/>
            <pc:sldMk cId="2938810275" sldId="415"/>
            <ac:cxnSpMk id="1722" creationId="{8D8F18A8-E3E1-2956-868C-2F8541DBCA5B}"/>
          </ac:cxnSpMkLst>
        </pc:cxnChg>
        <pc:cxnChg chg="mod">
          <ac:chgData name="Marc Duiker" userId="89069150f6445df7" providerId="LiveId" clId="{F0C62593-687B-4A8F-B215-84F779402036}" dt="2025-02-05T09:26:37.298" v="1393" actId="14100"/>
          <ac:cxnSpMkLst>
            <pc:docMk/>
            <pc:sldMk cId="2938810275" sldId="415"/>
            <ac:cxnSpMk id="1724" creationId="{BEA00087-0CD1-4E6D-C34F-E822A6687F12}"/>
          </ac:cxnSpMkLst>
        </pc:cxnChg>
      </pc:sldChg>
      <pc:sldChg chg="addSp delSp modSp add mod">
        <pc:chgData name="Marc Duiker" userId="89069150f6445df7" providerId="LiveId" clId="{F0C62593-687B-4A8F-B215-84F779402036}" dt="2025-02-05T12:06:20.144" v="3880" actId="167"/>
        <pc:sldMkLst>
          <pc:docMk/>
          <pc:sldMk cId="388117635" sldId="416"/>
        </pc:sldMkLst>
        <pc:spChg chg="add del mod">
          <ac:chgData name="Marc Duiker" userId="89069150f6445df7" providerId="LiveId" clId="{F0C62593-687B-4A8F-B215-84F779402036}" dt="2025-02-05T09:42:00.870" v="1724" actId="478"/>
          <ac:spMkLst>
            <pc:docMk/>
            <pc:sldMk cId="388117635" sldId="416"/>
            <ac:spMk id="17" creationId="{52712FA9-27E4-F26C-A284-5460D56472D0}"/>
          </ac:spMkLst>
        </pc:spChg>
        <pc:spChg chg="add mod">
          <ac:chgData name="Marc Duiker" userId="89069150f6445df7" providerId="LiveId" clId="{F0C62593-687B-4A8F-B215-84F779402036}" dt="2025-02-05T11:19:20.478" v="3092" actId="12788"/>
          <ac:spMkLst>
            <pc:docMk/>
            <pc:sldMk cId="388117635" sldId="416"/>
            <ac:spMk id="19" creationId="{5E06766D-6CD9-18AD-8793-64B2B0DAEA01}"/>
          </ac:spMkLst>
        </pc:spChg>
        <pc:spChg chg="mod">
          <ac:chgData name="Marc Duiker" userId="89069150f6445df7" providerId="LiveId" clId="{F0C62593-687B-4A8F-B215-84F779402036}" dt="2025-02-05T09:48:19.931" v="1936" actId="14100"/>
          <ac:spMkLst>
            <pc:docMk/>
            <pc:sldMk cId="388117635" sldId="416"/>
            <ac:spMk id="21" creationId="{72FB3897-8017-CCBC-CA41-E4F7AF24F794}"/>
          </ac:spMkLst>
        </pc:spChg>
        <pc:spChg chg="mod">
          <ac:chgData name="Marc Duiker" userId="89069150f6445df7" providerId="LiveId" clId="{F0C62593-687B-4A8F-B215-84F779402036}" dt="2025-02-05T09:48:56.643" v="1950" actId="1036"/>
          <ac:spMkLst>
            <pc:docMk/>
            <pc:sldMk cId="388117635" sldId="416"/>
            <ac:spMk id="22" creationId="{CAB12DAB-ED52-72D7-CCF9-9E4ABA6401B9}"/>
          </ac:spMkLst>
        </pc:spChg>
        <pc:spChg chg="add mod">
          <ac:chgData name="Marc Duiker" userId="89069150f6445df7" providerId="LiveId" clId="{F0C62593-687B-4A8F-B215-84F779402036}" dt="2025-02-05T11:12:21.609" v="2936" actId="404"/>
          <ac:spMkLst>
            <pc:docMk/>
            <pc:sldMk cId="388117635" sldId="416"/>
            <ac:spMk id="40" creationId="{D0D390EA-9343-22EB-4F8A-E80A1CA788A7}"/>
          </ac:spMkLst>
        </pc:spChg>
        <pc:spChg chg="add mod">
          <ac:chgData name="Marc Duiker" userId="89069150f6445df7" providerId="LiveId" clId="{F0C62593-687B-4A8F-B215-84F779402036}" dt="2025-02-05T11:12:21.609" v="2936" actId="404"/>
          <ac:spMkLst>
            <pc:docMk/>
            <pc:sldMk cId="388117635" sldId="416"/>
            <ac:spMk id="41" creationId="{8B45F1C6-5152-1EC0-EA46-3611263F4C4D}"/>
          </ac:spMkLst>
        </pc:spChg>
        <pc:spChg chg="add mod">
          <ac:chgData name="Marc Duiker" userId="89069150f6445df7" providerId="LiveId" clId="{F0C62593-687B-4A8F-B215-84F779402036}" dt="2025-02-05T11:12:21.609" v="2936" actId="404"/>
          <ac:spMkLst>
            <pc:docMk/>
            <pc:sldMk cId="388117635" sldId="416"/>
            <ac:spMk id="42" creationId="{092AC37D-22C4-244C-E9CD-E4D9E2935FF5}"/>
          </ac:spMkLst>
        </pc:spChg>
        <pc:spChg chg="add mod">
          <ac:chgData name="Marc Duiker" userId="89069150f6445df7" providerId="LiveId" clId="{F0C62593-687B-4A8F-B215-84F779402036}" dt="2025-02-05T11:04:39.755" v="2506" actId="404"/>
          <ac:spMkLst>
            <pc:docMk/>
            <pc:sldMk cId="388117635" sldId="416"/>
            <ac:spMk id="47" creationId="{9F927DD5-BA3C-7A30-70F7-70DCBAAA4F3F}"/>
          </ac:spMkLst>
        </pc:spChg>
        <pc:spChg chg="add mod">
          <ac:chgData name="Marc Duiker" userId="89069150f6445df7" providerId="LiveId" clId="{F0C62593-687B-4A8F-B215-84F779402036}" dt="2025-02-05T11:54:39.681" v="3776" actId="1036"/>
          <ac:spMkLst>
            <pc:docMk/>
            <pc:sldMk cId="388117635" sldId="416"/>
            <ac:spMk id="49" creationId="{93F95802-7F80-46CD-BB1A-BB550FF71CCB}"/>
          </ac:spMkLst>
        </pc:spChg>
        <pc:spChg chg="mod">
          <ac:chgData name="Marc Duiker" userId="89069150f6445df7" providerId="LiveId" clId="{F0C62593-687B-4A8F-B215-84F779402036}" dt="2025-02-05T11:05:58.459" v="2548" actId="14100"/>
          <ac:spMkLst>
            <pc:docMk/>
            <pc:sldMk cId="388117635" sldId="416"/>
            <ac:spMk id="58" creationId="{DCAAB295-367E-CC2D-79AF-ED4B15EBBBCD}"/>
          </ac:spMkLst>
        </pc:spChg>
        <pc:spChg chg="mod">
          <ac:chgData name="Marc Duiker" userId="89069150f6445df7" providerId="LiveId" clId="{F0C62593-687B-4A8F-B215-84F779402036}" dt="2025-02-05T11:06:53.758" v="2562" actId="14100"/>
          <ac:spMkLst>
            <pc:docMk/>
            <pc:sldMk cId="388117635" sldId="416"/>
            <ac:spMk id="59" creationId="{0191C2EA-E8D7-2702-E9A0-77C5805A9927}"/>
          </ac:spMkLst>
        </pc:spChg>
        <pc:spChg chg="add mod">
          <ac:chgData name="Marc Duiker" userId="89069150f6445df7" providerId="LiveId" clId="{F0C62593-687B-4A8F-B215-84F779402036}" dt="2025-02-05T11:54:39.681" v="3776" actId="1036"/>
          <ac:spMkLst>
            <pc:docMk/>
            <pc:sldMk cId="388117635" sldId="416"/>
            <ac:spMk id="60" creationId="{125CCBE7-B120-350D-67CF-FC56614FC261}"/>
          </ac:spMkLst>
        </pc:spChg>
        <pc:spChg chg="add mod">
          <ac:chgData name="Marc Duiker" userId="89069150f6445df7" providerId="LiveId" clId="{F0C62593-687B-4A8F-B215-84F779402036}" dt="2025-02-05T11:19:20.478" v="3092" actId="12788"/>
          <ac:spMkLst>
            <pc:docMk/>
            <pc:sldMk cId="388117635" sldId="416"/>
            <ac:spMk id="61" creationId="{0D827366-403C-BD41-2A11-7ED3A52C3811}"/>
          </ac:spMkLst>
        </pc:spChg>
        <pc:spChg chg="add mod">
          <ac:chgData name="Marc Duiker" userId="89069150f6445df7" providerId="LiveId" clId="{F0C62593-687B-4A8F-B215-84F779402036}" dt="2025-02-05T11:19:20.478" v="3092" actId="12788"/>
          <ac:spMkLst>
            <pc:docMk/>
            <pc:sldMk cId="388117635" sldId="416"/>
            <ac:spMk id="62" creationId="{01E742BF-9D87-8645-58DA-F625CEB2F896}"/>
          </ac:spMkLst>
        </pc:spChg>
        <pc:spChg chg="add mod">
          <ac:chgData name="Marc Duiker" userId="89069150f6445df7" providerId="LiveId" clId="{F0C62593-687B-4A8F-B215-84F779402036}" dt="2025-02-05T11:51:50.932" v="3722" actId="1036"/>
          <ac:spMkLst>
            <pc:docMk/>
            <pc:sldMk cId="388117635" sldId="416"/>
            <ac:spMk id="63" creationId="{40DD1252-1DC8-08C9-34A3-530EE228FCBC}"/>
          </ac:spMkLst>
        </pc:spChg>
        <pc:spChg chg="add mod">
          <ac:chgData name="Marc Duiker" userId="89069150f6445df7" providerId="LiveId" clId="{F0C62593-687B-4A8F-B215-84F779402036}" dt="2025-02-05T11:54:39.681" v="3776" actId="1036"/>
          <ac:spMkLst>
            <pc:docMk/>
            <pc:sldMk cId="388117635" sldId="416"/>
            <ac:spMk id="256" creationId="{243997DB-25D0-8055-758A-259CAC54777D}"/>
          </ac:spMkLst>
        </pc:spChg>
        <pc:spChg chg="add mod">
          <ac:chgData name="Marc Duiker" userId="89069150f6445df7" providerId="LiveId" clId="{F0C62593-687B-4A8F-B215-84F779402036}" dt="2025-02-05T11:54:39.681" v="3776" actId="1036"/>
          <ac:spMkLst>
            <pc:docMk/>
            <pc:sldMk cId="388117635" sldId="416"/>
            <ac:spMk id="257" creationId="{CD0D5ADD-061C-C0D0-5381-9F0816D44DE5}"/>
          </ac:spMkLst>
        </pc:spChg>
        <pc:spChg chg="add mod">
          <ac:chgData name="Marc Duiker" userId="89069150f6445df7" providerId="LiveId" clId="{F0C62593-687B-4A8F-B215-84F779402036}" dt="2025-02-05T11:55:15.643" v="3796" actId="14100"/>
          <ac:spMkLst>
            <pc:docMk/>
            <pc:sldMk cId="388117635" sldId="416"/>
            <ac:spMk id="258" creationId="{7DC70195-974B-F461-8950-22101FC5D835}"/>
          </ac:spMkLst>
        </pc:spChg>
        <pc:spChg chg="add mod">
          <ac:chgData name="Marc Duiker" userId="89069150f6445df7" providerId="LiveId" clId="{F0C62593-687B-4A8F-B215-84F779402036}" dt="2025-02-05T11:55:10.246" v="3795" actId="1035"/>
          <ac:spMkLst>
            <pc:docMk/>
            <pc:sldMk cId="388117635" sldId="416"/>
            <ac:spMk id="259" creationId="{273FD76E-162C-C586-88A2-755A43E4CDB3}"/>
          </ac:spMkLst>
        </pc:spChg>
        <pc:spChg chg="add mod">
          <ac:chgData name="Marc Duiker" userId="89069150f6445df7" providerId="LiveId" clId="{F0C62593-687B-4A8F-B215-84F779402036}" dt="2025-02-05T11:55:24.667" v="3799" actId="14100"/>
          <ac:spMkLst>
            <pc:docMk/>
            <pc:sldMk cId="388117635" sldId="416"/>
            <ac:spMk id="260" creationId="{8FF6B535-BD28-5135-C872-E83969A134EF}"/>
          </ac:spMkLst>
        </pc:spChg>
        <pc:spChg chg="add mod">
          <ac:chgData name="Marc Duiker" userId="89069150f6445df7" providerId="LiveId" clId="{F0C62593-687B-4A8F-B215-84F779402036}" dt="2025-02-05T11:55:31.273" v="3800" actId="14100"/>
          <ac:spMkLst>
            <pc:docMk/>
            <pc:sldMk cId="388117635" sldId="416"/>
            <ac:spMk id="263" creationId="{C90C7D9E-C6D9-A048-5262-693B505CD4B1}"/>
          </ac:spMkLst>
        </pc:spChg>
        <pc:spChg chg="add mod">
          <ac:chgData name="Marc Duiker" userId="89069150f6445df7" providerId="LiveId" clId="{F0C62593-687B-4A8F-B215-84F779402036}" dt="2025-02-05T11:40:51.532" v="3489" actId="164"/>
          <ac:spMkLst>
            <pc:docMk/>
            <pc:sldMk cId="388117635" sldId="416"/>
            <ac:spMk id="269" creationId="{713BDAF1-A372-BC4E-51D4-499453CA8A89}"/>
          </ac:spMkLst>
        </pc:spChg>
        <pc:spChg chg="mod">
          <ac:chgData name="Marc Duiker" userId="89069150f6445df7" providerId="LiveId" clId="{F0C62593-687B-4A8F-B215-84F779402036}" dt="2025-02-05T11:29:11.702" v="3234" actId="14100"/>
          <ac:spMkLst>
            <pc:docMk/>
            <pc:sldMk cId="388117635" sldId="416"/>
            <ac:spMk id="271" creationId="{3F8C6120-23E1-B369-AFF2-E858F2F70019}"/>
          </ac:spMkLst>
        </pc:spChg>
        <pc:spChg chg="mod">
          <ac:chgData name="Marc Duiker" userId="89069150f6445df7" providerId="LiveId" clId="{F0C62593-687B-4A8F-B215-84F779402036}" dt="2025-02-05T11:29:17.400" v="3247" actId="1037"/>
          <ac:spMkLst>
            <pc:docMk/>
            <pc:sldMk cId="388117635" sldId="416"/>
            <ac:spMk id="272" creationId="{43C44040-257D-B3B8-0362-0010BA522B99}"/>
          </ac:spMkLst>
        </pc:spChg>
        <pc:spChg chg="add mod">
          <ac:chgData name="Marc Duiker" userId="89069150f6445df7" providerId="LiveId" clId="{F0C62593-687B-4A8F-B215-84F779402036}" dt="2025-02-05T11:54:39.681" v="3776" actId="1036"/>
          <ac:spMkLst>
            <pc:docMk/>
            <pc:sldMk cId="388117635" sldId="416"/>
            <ac:spMk id="273" creationId="{70241F1C-2696-F264-9957-AF469FE88E5C}"/>
          </ac:spMkLst>
        </pc:spChg>
        <pc:spChg chg="mod">
          <ac:chgData name="Marc Duiker" userId="89069150f6445df7" providerId="LiveId" clId="{F0C62593-687B-4A8F-B215-84F779402036}" dt="2025-02-05T11:31:36.899" v="3403" actId="1038"/>
          <ac:spMkLst>
            <pc:docMk/>
            <pc:sldMk cId="388117635" sldId="416"/>
            <ac:spMk id="275" creationId="{BF7625C8-F6FB-4136-1451-CF2E9C8832B5}"/>
          </ac:spMkLst>
        </pc:spChg>
        <pc:spChg chg="mod">
          <ac:chgData name="Marc Duiker" userId="89069150f6445df7" providerId="LiveId" clId="{F0C62593-687B-4A8F-B215-84F779402036}" dt="2025-02-05T11:31:25.904" v="3392" actId="1035"/>
          <ac:spMkLst>
            <pc:docMk/>
            <pc:sldMk cId="388117635" sldId="416"/>
            <ac:spMk id="276" creationId="{D6BDBB87-0927-7E7A-9B7D-66F098111158}"/>
          </ac:spMkLst>
        </pc:spChg>
        <pc:spChg chg="mod">
          <ac:chgData name="Marc Duiker" userId="89069150f6445df7" providerId="LiveId" clId="{F0C62593-687B-4A8F-B215-84F779402036}" dt="2025-02-05T11:10:13.386" v="2853" actId="14100"/>
          <ac:spMkLst>
            <pc:docMk/>
            <pc:sldMk cId="388117635" sldId="416"/>
            <ac:spMk id="294" creationId="{241C36B1-7703-534D-C13D-5F557DDCF387}"/>
          </ac:spMkLst>
        </pc:spChg>
        <pc:spChg chg="del">
          <ac:chgData name="Marc Duiker" userId="89069150f6445df7" providerId="LiveId" clId="{F0C62593-687B-4A8F-B215-84F779402036}" dt="2025-02-05T09:41:58.081" v="1723" actId="478"/>
          <ac:spMkLst>
            <pc:docMk/>
            <pc:sldMk cId="388117635" sldId="416"/>
            <ac:spMk id="295" creationId="{8529AA6B-D548-1D0F-94F0-0A9F4ED3E760}"/>
          </ac:spMkLst>
        </pc:spChg>
        <pc:spChg chg="mod ord">
          <ac:chgData name="Marc Duiker" userId="89069150f6445df7" providerId="LiveId" clId="{F0C62593-687B-4A8F-B215-84F779402036}" dt="2025-02-05T11:54:39.681" v="3776" actId="1036"/>
          <ac:spMkLst>
            <pc:docMk/>
            <pc:sldMk cId="388117635" sldId="416"/>
            <ac:spMk id="307" creationId="{C39ADD6D-71AA-E901-01C7-A73774918BA4}"/>
          </ac:spMkLst>
        </pc:spChg>
        <pc:spChg chg="mod">
          <ac:chgData name="Marc Duiker" userId="89069150f6445df7" providerId="LiveId" clId="{F0C62593-687B-4A8F-B215-84F779402036}" dt="2025-02-05T11:51:26.125" v="3698" actId="1036"/>
          <ac:spMkLst>
            <pc:docMk/>
            <pc:sldMk cId="388117635" sldId="416"/>
            <ac:spMk id="308" creationId="{FBFA4619-6509-F3BC-EF6C-93277F633267}"/>
          </ac:spMkLst>
        </pc:spChg>
        <pc:spChg chg="mod">
          <ac:chgData name="Marc Duiker" userId="89069150f6445df7" providerId="LiveId" clId="{F0C62593-687B-4A8F-B215-84F779402036}" dt="2025-02-05T11:06:41.854" v="2561" actId="14100"/>
          <ac:spMkLst>
            <pc:docMk/>
            <pc:sldMk cId="388117635" sldId="416"/>
            <ac:spMk id="323" creationId="{B8547562-8F79-E63A-0E03-74EF9794F944}"/>
          </ac:spMkLst>
        </pc:spChg>
        <pc:spChg chg="mod">
          <ac:chgData name="Marc Duiker" userId="89069150f6445df7" providerId="LiveId" clId="{F0C62593-687B-4A8F-B215-84F779402036}" dt="2025-02-05T09:44:20.277" v="1815" actId="1037"/>
          <ac:spMkLst>
            <pc:docMk/>
            <pc:sldMk cId="388117635" sldId="416"/>
            <ac:spMk id="324" creationId="{B7E5A16F-84FA-4C71-7D60-B90ADAD6225C}"/>
          </ac:spMkLst>
        </pc:spChg>
        <pc:spChg chg="mod">
          <ac:chgData name="Marc Duiker" userId="89069150f6445df7" providerId="LiveId" clId="{F0C62593-687B-4A8F-B215-84F779402036}" dt="2025-02-05T11:10:29.041" v="2855" actId="2085"/>
          <ac:spMkLst>
            <pc:docMk/>
            <pc:sldMk cId="388117635" sldId="416"/>
            <ac:spMk id="329" creationId="{CED9DA62-2A04-22CE-08DB-3D25F29A93B4}"/>
          </ac:spMkLst>
        </pc:spChg>
        <pc:spChg chg="mod">
          <ac:chgData name="Marc Duiker" userId="89069150f6445df7" providerId="LiveId" clId="{F0C62593-687B-4A8F-B215-84F779402036}" dt="2025-02-05T11:08:46.260" v="2791" actId="1036"/>
          <ac:spMkLst>
            <pc:docMk/>
            <pc:sldMk cId="388117635" sldId="416"/>
            <ac:spMk id="330" creationId="{1DBD794B-0DAE-A01F-BDDB-FA494E7CC68F}"/>
          </ac:spMkLst>
        </pc:spChg>
        <pc:grpChg chg="del">
          <ac:chgData name="Marc Duiker" userId="89069150f6445df7" providerId="LiveId" clId="{F0C62593-687B-4A8F-B215-84F779402036}" dt="2025-02-05T11:09:09.638" v="2795" actId="478"/>
          <ac:grpSpMkLst>
            <pc:docMk/>
            <pc:sldMk cId="388117635" sldId="416"/>
            <ac:grpSpMk id="9" creationId="{8BB6CEF4-DFEC-EEEC-7E41-6B3C01DBC961}"/>
          </ac:grpSpMkLst>
        </pc:grpChg>
        <pc:grpChg chg="del">
          <ac:chgData name="Marc Duiker" userId="89069150f6445df7" providerId="LiveId" clId="{F0C62593-687B-4A8F-B215-84F779402036}" dt="2025-02-05T11:09:09.638" v="2795" actId="478"/>
          <ac:grpSpMkLst>
            <pc:docMk/>
            <pc:sldMk cId="388117635" sldId="416"/>
            <ac:grpSpMk id="10" creationId="{2E4859F7-232E-8D79-8DB0-8DE14EE589F7}"/>
          </ac:grpSpMkLst>
        </pc:grpChg>
        <pc:grpChg chg="del">
          <ac:chgData name="Marc Duiker" userId="89069150f6445df7" providerId="LiveId" clId="{F0C62593-687B-4A8F-B215-84F779402036}" dt="2025-02-05T11:09:09.638" v="2795" actId="478"/>
          <ac:grpSpMkLst>
            <pc:docMk/>
            <pc:sldMk cId="388117635" sldId="416"/>
            <ac:grpSpMk id="12" creationId="{D82C323D-F6F9-DAD6-EC49-7CE4E150B22F}"/>
          </ac:grpSpMkLst>
        </pc:grpChg>
        <pc:grpChg chg="del">
          <ac:chgData name="Marc Duiker" userId="89069150f6445df7" providerId="LiveId" clId="{F0C62593-687B-4A8F-B215-84F779402036}" dt="2025-02-05T11:08:16.897" v="2738" actId="478"/>
          <ac:grpSpMkLst>
            <pc:docMk/>
            <pc:sldMk cId="388117635" sldId="416"/>
            <ac:grpSpMk id="13" creationId="{49CEC511-E340-DF4B-D2EB-806F6FD28E89}"/>
          </ac:grpSpMkLst>
        </pc:grpChg>
        <pc:grpChg chg="add mod">
          <ac:chgData name="Marc Duiker" userId="89069150f6445df7" providerId="LiveId" clId="{F0C62593-687B-4A8F-B215-84F779402036}" dt="2025-02-05T09:48:38.361" v="1945" actId="14100"/>
          <ac:grpSpMkLst>
            <pc:docMk/>
            <pc:sldMk cId="388117635" sldId="416"/>
            <ac:grpSpMk id="20" creationId="{C83E22A0-4D5C-D2F5-FB88-92EF5617F8BF}"/>
          </ac:grpSpMkLst>
        </pc:grpChg>
        <pc:grpChg chg="mod">
          <ac:chgData name="Marc Duiker" userId="89069150f6445df7" providerId="LiveId" clId="{F0C62593-687B-4A8F-B215-84F779402036}" dt="2025-02-05T10:17:48.852" v="2377" actId="1035"/>
          <ac:grpSpMkLst>
            <pc:docMk/>
            <pc:sldMk cId="388117635" sldId="416"/>
            <ac:grpSpMk id="36" creationId="{48BDE648-A949-5021-E1FD-7F74247CBF95}"/>
          </ac:grpSpMkLst>
        </pc:grpChg>
        <pc:grpChg chg="add mod">
          <ac:chgData name="Marc Duiker" userId="89069150f6445df7" providerId="LiveId" clId="{F0C62593-687B-4A8F-B215-84F779402036}" dt="2025-02-05T11:04:53.698" v="2518" actId="1035"/>
          <ac:grpSpMkLst>
            <pc:docMk/>
            <pc:sldMk cId="388117635" sldId="416"/>
            <ac:grpSpMk id="43" creationId="{09E67F9D-0C8B-C154-A989-1009178ADBD1}"/>
          </ac:grpSpMkLst>
        </pc:grpChg>
        <pc:grpChg chg="add mod">
          <ac:chgData name="Marc Duiker" userId="89069150f6445df7" providerId="LiveId" clId="{F0C62593-687B-4A8F-B215-84F779402036}" dt="2025-02-05T11:04:46.364" v="2512" actId="1035"/>
          <ac:grpSpMkLst>
            <pc:docMk/>
            <pc:sldMk cId="388117635" sldId="416"/>
            <ac:grpSpMk id="48" creationId="{AE0556C9-AAA4-FCA2-6348-BB5DE58A4135}"/>
          </ac:grpSpMkLst>
        </pc:grpChg>
        <pc:grpChg chg="mod">
          <ac:chgData name="Marc Duiker" userId="89069150f6445df7" providerId="LiveId" clId="{F0C62593-687B-4A8F-B215-84F779402036}" dt="2025-02-05T11:21:16.144" v="3141" actId="164"/>
          <ac:grpSpMkLst>
            <pc:docMk/>
            <pc:sldMk cId="388117635" sldId="416"/>
            <ac:grpSpMk id="56" creationId="{F58ED04C-ED0E-015A-5686-C879016834CC}"/>
          </ac:grpSpMkLst>
        </pc:grpChg>
        <pc:grpChg chg="add mod">
          <ac:chgData name="Marc Duiker" userId="89069150f6445df7" providerId="LiveId" clId="{F0C62593-687B-4A8F-B215-84F779402036}" dt="2025-02-05T11:06:29.821" v="2560" actId="1038"/>
          <ac:grpSpMkLst>
            <pc:docMk/>
            <pc:sldMk cId="388117635" sldId="416"/>
            <ac:grpSpMk id="57" creationId="{163F1833-E74B-D501-F70B-9DC556BC31A2}"/>
          </ac:grpSpMkLst>
        </pc:grpChg>
        <pc:grpChg chg="add mod">
          <ac:chgData name="Marc Duiker" userId="89069150f6445df7" providerId="LiveId" clId="{F0C62593-687B-4A8F-B215-84F779402036}" dt="2025-02-05T11:51:26.125" v="3698" actId="1036"/>
          <ac:grpSpMkLst>
            <pc:docMk/>
            <pc:sldMk cId="388117635" sldId="416"/>
            <ac:grpSpMk id="262" creationId="{7FE48BB9-1269-77A0-3496-F89EC7B68591}"/>
          </ac:grpSpMkLst>
        </pc:grpChg>
        <pc:grpChg chg="add mod">
          <ac:chgData name="Marc Duiker" userId="89069150f6445df7" providerId="LiveId" clId="{F0C62593-687B-4A8F-B215-84F779402036}" dt="2025-02-05T11:21:16.144" v="3141" actId="164"/>
          <ac:grpSpMkLst>
            <pc:docMk/>
            <pc:sldMk cId="388117635" sldId="416"/>
            <ac:grpSpMk id="264" creationId="{975C43F2-7C55-98E1-3A10-724A5DC8D25A}"/>
          </ac:grpSpMkLst>
        </pc:grpChg>
        <pc:grpChg chg="add mod">
          <ac:chgData name="Marc Duiker" userId="89069150f6445df7" providerId="LiveId" clId="{F0C62593-687B-4A8F-B215-84F779402036}" dt="2025-02-05T11:40:51.532" v="3489" actId="164"/>
          <ac:grpSpMkLst>
            <pc:docMk/>
            <pc:sldMk cId="388117635" sldId="416"/>
            <ac:grpSpMk id="270" creationId="{B31402F4-96FA-0596-3F5E-48185C531D63}"/>
          </ac:grpSpMkLst>
        </pc:grpChg>
        <pc:grpChg chg="add mod">
          <ac:chgData name="Marc Duiker" userId="89069150f6445df7" providerId="LiveId" clId="{F0C62593-687B-4A8F-B215-84F779402036}" dt="2025-02-05T11:50:57.296" v="3651" actId="1035"/>
          <ac:grpSpMkLst>
            <pc:docMk/>
            <pc:sldMk cId="388117635" sldId="416"/>
            <ac:grpSpMk id="274" creationId="{8B4E0680-5948-52A4-6140-99A283639F44}"/>
          </ac:grpSpMkLst>
        </pc:grpChg>
        <pc:grpChg chg="add mod">
          <ac:chgData name="Marc Duiker" userId="89069150f6445df7" providerId="LiveId" clId="{F0C62593-687B-4A8F-B215-84F779402036}" dt="2025-02-05T11:40:51.532" v="3489" actId="164"/>
          <ac:grpSpMkLst>
            <pc:docMk/>
            <pc:sldMk cId="388117635" sldId="416"/>
            <ac:grpSpMk id="283" creationId="{FC702CDD-2791-EA3C-7E45-DF16673BE066}"/>
          </ac:grpSpMkLst>
        </pc:grpChg>
        <pc:grpChg chg="add mod">
          <ac:chgData name="Marc Duiker" userId="89069150f6445df7" providerId="LiveId" clId="{F0C62593-687B-4A8F-B215-84F779402036}" dt="2025-02-05T11:51:03.940" v="3663" actId="1036"/>
          <ac:grpSpMkLst>
            <pc:docMk/>
            <pc:sldMk cId="388117635" sldId="416"/>
            <ac:grpSpMk id="287" creationId="{3525D940-4BC6-7850-4896-A50218FF714B}"/>
          </ac:grpSpMkLst>
        </pc:grpChg>
        <pc:grpChg chg="del">
          <ac:chgData name="Marc Duiker" userId="89069150f6445df7" providerId="LiveId" clId="{F0C62593-687B-4A8F-B215-84F779402036}" dt="2025-02-05T09:42:10.869" v="1725" actId="478"/>
          <ac:grpSpMkLst>
            <pc:docMk/>
            <pc:sldMk cId="388117635" sldId="416"/>
            <ac:grpSpMk id="296" creationId="{7714366E-8B72-9364-5C42-AB1138E19BDA}"/>
          </ac:grpSpMkLst>
        </pc:grpChg>
        <pc:grpChg chg="mod">
          <ac:chgData name="Marc Duiker" userId="89069150f6445df7" providerId="LiveId" clId="{F0C62593-687B-4A8F-B215-84F779402036}" dt="2025-02-05T09:44:37.382" v="1818" actId="1076"/>
          <ac:grpSpMkLst>
            <pc:docMk/>
            <pc:sldMk cId="388117635" sldId="416"/>
            <ac:grpSpMk id="322" creationId="{CD1AB2C8-3EF1-085B-2810-5FC6911F1D39}"/>
          </ac:grpSpMkLst>
        </pc:grpChg>
        <pc:grpChg chg="del">
          <ac:chgData name="Marc Duiker" userId="89069150f6445df7" providerId="LiveId" clId="{F0C62593-687B-4A8F-B215-84F779402036}" dt="2025-02-05T09:42:11.842" v="1726" actId="478"/>
          <ac:grpSpMkLst>
            <pc:docMk/>
            <pc:sldMk cId="388117635" sldId="416"/>
            <ac:grpSpMk id="325" creationId="{27650229-CAB1-8922-8475-6A8B27E7CD63}"/>
          </ac:grpSpMkLst>
        </pc:grpChg>
        <pc:grpChg chg="mod">
          <ac:chgData name="Marc Duiker" userId="89069150f6445df7" providerId="LiveId" clId="{F0C62593-687B-4A8F-B215-84F779402036}" dt="2025-02-05T11:51:26.125" v="3698" actId="1036"/>
          <ac:grpSpMkLst>
            <pc:docMk/>
            <pc:sldMk cId="388117635" sldId="416"/>
            <ac:grpSpMk id="328" creationId="{A94C445B-2D75-B43F-7E89-7C8A6D0EE1A8}"/>
          </ac:grpSpMkLst>
        </pc:grpChg>
        <pc:grpChg chg="mod">
          <ac:chgData name="Marc Duiker" userId="89069150f6445df7" providerId="LiveId" clId="{F0C62593-687B-4A8F-B215-84F779402036}" dt="2025-02-05T11:50:57.296" v="3651" actId="1035"/>
          <ac:grpSpMkLst>
            <pc:docMk/>
            <pc:sldMk cId="388117635" sldId="416"/>
            <ac:grpSpMk id="361" creationId="{393BBDC3-0451-A36A-51EC-9A88BE5024A2}"/>
          </ac:grpSpMkLst>
        </pc:grpChg>
        <pc:picChg chg="del">
          <ac:chgData name="Marc Duiker" userId="89069150f6445df7" providerId="LiveId" clId="{F0C62593-687B-4A8F-B215-84F779402036}" dt="2025-02-05T09:49:52.678" v="1966" actId="478"/>
          <ac:picMkLst>
            <pc:docMk/>
            <pc:sldMk cId="388117635" sldId="416"/>
            <ac:picMk id="2" creationId="{7B4683D8-892B-4FCD-418E-90EA5E31F875}"/>
          </ac:picMkLst>
        </pc:picChg>
        <pc:picChg chg="del">
          <ac:chgData name="Marc Duiker" userId="89069150f6445df7" providerId="LiveId" clId="{F0C62593-687B-4A8F-B215-84F779402036}" dt="2025-02-05T09:49:49.242" v="1965" actId="478"/>
          <ac:picMkLst>
            <pc:docMk/>
            <pc:sldMk cId="388117635" sldId="416"/>
            <ac:picMk id="16" creationId="{20380D5B-9740-2FBB-30CF-1F09DE72E136}"/>
          </ac:picMkLst>
        </pc:picChg>
        <pc:picChg chg="del">
          <ac:chgData name="Marc Duiker" userId="89069150f6445df7" providerId="LiveId" clId="{F0C62593-687B-4A8F-B215-84F779402036}" dt="2025-02-05T09:49:52.678" v="1966" actId="478"/>
          <ac:picMkLst>
            <pc:docMk/>
            <pc:sldMk cId="388117635" sldId="416"/>
            <ac:picMk id="18" creationId="{C249D697-B64B-AAF7-6727-E2C96C4B559E}"/>
          </ac:picMkLst>
        </pc:picChg>
        <pc:picChg chg="add mod topLvl">
          <ac:chgData name="Marc Duiker" userId="89069150f6445df7" providerId="LiveId" clId="{F0C62593-687B-4A8F-B215-84F779402036}" dt="2025-02-05T11:21:53.866" v="3145" actId="164"/>
          <ac:picMkLst>
            <pc:docMk/>
            <pc:sldMk cId="388117635" sldId="416"/>
            <ac:picMk id="23" creationId="{EF9B3595-ECCD-BC77-C207-7EC9C5D08D95}"/>
          </ac:picMkLst>
        </pc:picChg>
        <pc:picChg chg="add mod topLvl">
          <ac:chgData name="Marc Duiker" userId="89069150f6445df7" providerId="LiveId" clId="{F0C62593-687B-4A8F-B215-84F779402036}" dt="2025-02-05T11:21:53.866" v="3145" actId="164"/>
          <ac:picMkLst>
            <pc:docMk/>
            <pc:sldMk cId="388117635" sldId="416"/>
            <ac:picMk id="24" creationId="{1969A391-4E3C-3648-E0CC-BEF2E605302C}"/>
          </ac:picMkLst>
        </pc:picChg>
        <pc:picChg chg="add mod topLvl">
          <ac:chgData name="Marc Duiker" userId="89069150f6445df7" providerId="LiveId" clId="{F0C62593-687B-4A8F-B215-84F779402036}" dt="2025-02-05T11:21:53.866" v="3145" actId="164"/>
          <ac:picMkLst>
            <pc:docMk/>
            <pc:sldMk cId="388117635" sldId="416"/>
            <ac:picMk id="25" creationId="{5AB94E5C-260F-63CF-C1F8-B7068BFC540A}"/>
          </ac:picMkLst>
        </pc:picChg>
        <pc:picChg chg="add mod topLvl">
          <ac:chgData name="Marc Duiker" userId="89069150f6445df7" providerId="LiveId" clId="{F0C62593-687B-4A8F-B215-84F779402036}" dt="2025-02-05T11:21:53.866" v="3145" actId="164"/>
          <ac:picMkLst>
            <pc:docMk/>
            <pc:sldMk cId="388117635" sldId="416"/>
            <ac:picMk id="26" creationId="{D3A1DEB5-D3FB-3E32-0056-65540C37921C}"/>
          </ac:picMkLst>
        </pc:picChg>
        <pc:picChg chg="add mod topLvl">
          <ac:chgData name="Marc Duiker" userId="89069150f6445df7" providerId="LiveId" clId="{F0C62593-687B-4A8F-B215-84F779402036}" dt="2025-02-05T11:21:53.866" v="3145" actId="164"/>
          <ac:picMkLst>
            <pc:docMk/>
            <pc:sldMk cId="388117635" sldId="416"/>
            <ac:picMk id="27" creationId="{A03CD86D-1C20-39C1-04E5-6704C271906D}"/>
          </ac:picMkLst>
        </pc:picChg>
        <pc:picChg chg="add mod topLvl">
          <ac:chgData name="Marc Duiker" userId="89069150f6445df7" providerId="LiveId" clId="{F0C62593-687B-4A8F-B215-84F779402036}" dt="2025-02-05T11:21:53.866" v="3145" actId="164"/>
          <ac:picMkLst>
            <pc:docMk/>
            <pc:sldMk cId="388117635" sldId="416"/>
            <ac:picMk id="28" creationId="{C63D2496-A9BD-D787-F6FC-6B9AC2807F0F}"/>
          </ac:picMkLst>
        </pc:picChg>
        <pc:picChg chg="add mod topLvl">
          <ac:chgData name="Marc Duiker" userId="89069150f6445df7" providerId="LiveId" clId="{F0C62593-687B-4A8F-B215-84F779402036}" dt="2025-02-05T11:21:53.866" v="3145" actId="164"/>
          <ac:picMkLst>
            <pc:docMk/>
            <pc:sldMk cId="388117635" sldId="416"/>
            <ac:picMk id="29" creationId="{4042B3DB-EA86-FDF4-A5A9-AC143F987510}"/>
          </ac:picMkLst>
        </pc:picChg>
        <pc:picChg chg="add mod topLvl">
          <ac:chgData name="Marc Duiker" userId="89069150f6445df7" providerId="LiveId" clId="{F0C62593-687B-4A8F-B215-84F779402036}" dt="2025-02-05T11:21:53.866" v="3145" actId="164"/>
          <ac:picMkLst>
            <pc:docMk/>
            <pc:sldMk cId="388117635" sldId="416"/>
            <ac:picMk id="30" creationId="{6BB0E9CE-0D6B-7517-F393-B99014C8328D}"/>
          </ac:picMkLst>
        </pc:picChg>
        <pc:picChg chg="add mod topLvl">
          <ac:chgData name="Marc Duiker" userId="89069150f6445df7" providerId="LiveId" clId="{F0C62593-687B-4A8F-B215-84F779402036}" dt="2025-02-05T11:21:53.866" v="3145" actId="164"/>
          <ac:picMkLst>
            <pc:docMk/>
            <pc:sldMk cId="388117635" sldId="416"/>
            <ac:picMk id="31" creationId="{05769459-695C-E858-4AC2-273403B6E9C3}"/>
          </ac:picMkLst>
        </pc:picChg>
        <pc:picChg chg="mod">
          <ac:chgData name="Marc Duiker" userId="89069150f6445df7" providerId="LiveId" clId="{F0C62593-687B-4A8F-B215-84F779402036}" dt="2025-02-05T11:21:31.179" v="3144" actId="408"/>
          <ac:picMkLst>
            <pc:docMk/>
            <pc:sldMk cId="388117635" sldId="416"/>
            <ac:picMk id="32" creationId="{09DE713A-C846-D756-EE30-397788127D7A}"/>
          </ac:picMkLst>
        </pc:picChg>
        <pc:picChg chg="add mod topLvl">
          <ac:chgData name="Marc Duiker" userId="89069150f6445df7" providerId="LiveId" clId="{F0C62593-687B-4A8F-B215-84F779402036}" dt="2025-02-05T11:21:53.866" v="3145" actId="164"/>
          <ac:picMkLst>
            <pc:docMk/>
            <pc:sldMk cId="388117635" sldId="416"/>
            <ac:picMk id="33" creationId="{BC7044FD-1D59-DC81-3E88-9552D8CAF4F8}"/>
          </ac:picMkLst>
        </pc:picChg>
        <pc:picChg chg="mod">
          <ac:chgData name="Marc Duiker" userId="89069150f6445df7" providerId="LiveId" clId="{F0C62593-687B-4A8F-B215-84F779402036}" dt="2025-02-05T11:21:31.179" v="3144" actId="408"/>
          <ac:picMkLst>
            <pc:docMk/>
            <pc:sldMk cId="388117635" sldId="416"/>
            <ac:picMk id="34" creationId="{8415193D-D079-57AC-1202-81D272B70512}"/>
          </ac:picMkLst>
        </pc:picChg>
        <pc:picChg chg="add mod">
          <ac:chgData name="Marc Duiker" userId="89069150f6445df7" providerId="LiveId" clId="{F0C62593-687B-4A8F-B215-84F779402036}" dt="2025-02-05T11:02:40.813" v="2444" actId="1037"/>
          <ac:picMkLst>
            <pc:docMk/>
            <pc:sldMk cId="388117635" sldId="416"/>
            <ac:picMk id="35" creationId="{181E1138-663F-BC29-A061-23F588F02496}"/>
          </ac:picMkLst>
        </pc:picChg>
        <pc:picChg chg="add mod">
          <ac:chgData name="Marc Duiker" userId="89069150f6445df7" providerId="LiveId" clId="{F0C62593-687B-4A8F-B215-84F779402036}" dt="2025-02-05T11:11:32.759" v="2860" actId="12789"/>
          <ac:picMkLst>
            <pc:docMk/>
            <pc:sldMk cId="388117635" sldId="416"/>
            <ac:picMk id="37" creationId="{6D223D23-E6A2-5B2A-2EBA-5921B6FD7CAC}"/>
          </ac:picMkLst>
        </pc:picChg>
        <pc:picChg chg="add mod">
          <ac:chgData name="Marc Duiker" userId="89069150f6445df7" providerId="LiveId" clId="{F0C62593-687B-4A8F-B215-84F779402036}" dt="2025-02-05T11:12:03.790" v="2920" actId="1038"/>
          <ac:picMkLst>
            <pc:docMk/>
            <pc:sldMk cId="388117635" sldId="416"/>
            <ac:picMk id="38" creationId="{F21E95E9-CE45-E628-4E16-96F4DEFC3F79}"/>
          </ac:picMkLst>
        </pc:picChg>
        <pc:picChg chg="add mod">
          <ac:chgData name="Marc Duiker" userId="89069150f6445df7" providerId="LiveId" clId="{F0C62593-687B-4A8F-B215-84F779402036}" dt="2025-02-05T11:11:32.759" v="2860" actId="12789"/>
          <ac:picMkLst>
            <pc:docMk/>
            <pc:sldMk cId="388117635" sldId="416"/>
            <ac:picMk id="39" creationId="{4A31677C-D945-2205-73EC-10A424A6DC39}"/>
          </ac:picMkLst>
        </pc:picChg>
        <pc:picChg chg="add del mod">
          <ac:chgData name="Marc Duiker" userId="89069150f6445df7" providerId="LiveId" clId="{F0C62593-687B-4A8F-B215-84F779402036}" dt="2025-02-05T10:16:03.526" v="2310" actId="478"/>
          <ac:picMkLst>
            <pc:docMk/>
            <pc:sldMk cId="388117635" sldId="416"/>
            <ac:picMk id="44" creationId="{3FD83EBB-AB2F-65D6-D283-75C36101B6D1}"/>
          </ac:picMkLst>
        </pc:picChg>
        <pc:picChg chg="add mod">
          <ac:chgData name="Marc Duiker" userId="89069150f6445df7" providerId="LiveId" clId="{F0C62593-687B-4A8F-B215-84F779402036}" dt="2025-02-05T10:18:22.071" v="2385" actId="164"/>
          <ac:picMkLst>
            <pc:docMk/>
            <pc:sldMk cId="388117635" sldId="416"/>
            <ac:picMk id="46" creationId="{5380BC39-B833-0146-B68B-D22114CB0C5F}"/>
          </ac:picMkLst>
        </pc:picChg>
        <pc:picChg chg="add mod">
          <ac:chgData name="Marc Duiker" userId="89069150f6445df7" providerId="LiveId" clId="{F0C62593-687B-4A8F-B215-84F779402036}" dt="2025-02-05T11:54:39.681" v="3776" actId="1036"/>
          <ac:picMkLst>
            <pc:docMk/>
            <pc:sldMk cId="388117635" sldId="416"/>
            <ac:picMk id="51" creationId="{83CF4E5A-B183-7DB6-8A13-4ADFB1082012}"/>
          </ac:picMkLst>
        </pc:picChg>
        <pc:picChg chg="add mod">
          <ac:chgData name="Marc Duiker" userId="89069150f6445df7" providerId="LiveId" clId="{F0C62593-687B-4A8F-B215-84F779402036}" dt="2025-02-05T11:54:39.681" v="3776" actId="1036"/>
          <ac:picMkLst>
            <pc:docMk/>
            <pc:sldMk cId="388117635" sldId="416"/>
            <ac:picMk id="53" creationId="{078B3618-AFC5-EF5B-971F-2F0180ADF001}"/>
          </ac:picMkLst>
        </pc:picChg>
        <pc:picChg chg="add mod">
          <ac:chgData name="Marc Duiker" userId="89069150f6445df7" providerId="LiveId" clId="{F0C62593-687B-4A8F-B215-84F779402036}" dt="2025-02-05T11:54:39.681" v="3776" actId="1036"/>
          <ac:picMkLst>
            <pc:docMk/>
            <pc:sldMk cId="388117635" sldId="416"/>
            <ac:picMk id="55" creationId="{C00B88C5-4381-16B4-F828-27B1B228A1D7}"/>
          </ac:picMkLst>
        </pc:picChg>
        <pc:picChg chg="add mod">
          <ac:chgData name="Marc Duiker" userId="89069150f6445df7" providerId="LiveId" clId="{F0C62593-687B-4A8F-B215-84F779402036}" dt="2025-02-05T11:18:10.213" v="3042" actId="164"/>
          <ac:picMkLst>
            <pc:docMk/>
            <pc:sldMk cId="388117635" sldId="416"/>
            <ac:picMk id="261" creationId="{563A1E75-4F76-9FE6-0157-FB2A21C90D6E}"/>
          </ac:picMkLst>
        </pc:picChg>
        <pc:picChg chg="add mod">
          <ac:chgData name="Marc Duiker" userId="89069150f6445df7" providerId="LiveId" clId="{F0C62593-687B-4A8F-B215-84F779402036}" dt="2025-02-05T11:36:42.343" v="3463" actId="164"/>
          <ac:picMkLst>
            <pc:docMk/>
            <pc:sldMk cId="388117635" sldId="416"/>
            <ac:picMk id="277" creationId="{120F637D-7AD6-683D-256A-618566800817}"/>
          </ac:picMkLst>
        </pc:picChg>
        <pc:picChg chg="add mod">
          <ac:chgData name="Marc Duiker" userId="89069150f6445df7" providerId="LiveId" clId="{F0C62593-687B-4A8F-B215-84F779402036}" dt="2025-02-05T11:36:42.343" v="3463" actId="164"/>
          <ac:picMkLst>
            <pc:docMk/>
            <pc:sldMk cId="388117635" sldId="416"/>
            <ac:picMk id="278" creationId="{CB302E10-0220-6FAB-2FAD-EE5D8EFE59B3}"/>
          </ac:picMkLst>
        </pc:picChg>
        <pc:picChg chg="add mod">
          <ac:chgData name="Marc Duiker" userId="89069150f6445df7" providerId="LiveId" clId="{F0C62593-687B-4A8F-B215-84F779402036}" dt="2025-02-05T11:36:42.343" v="3463" actId="164"/>
          <ac:picMkLst>
            <pc:docMk/>
            <pc:sldMk cId="388117635" sldId="416"/>
            <ac:picMk id="279" creationId="{EA3C0CFC-E65D-B150-CCAA-9228D2D7B261}"/>
          </ac:picMkLst>
        </pc:picChg>
        <pc:picChg chg="add mod">
          <ac:chgData name="Marc Duiker" userId="89069150f6445df7" providerId="LiveId" clId="{F0C62593-687B-4A8F-B215-84F779402036}" dt="2025-02-05T11:36:42.343" v="3463" actId="164"/>
          <ac:picMkLst>
            <pc:docMk/>
            <pc:sldMk cId="388117635" sldId="416"/>
            <ac:picMk id="280" creationId="{02502336-ADAF-9396-CE81-A4A6E8E22CD7}"/>
          </ac:picMkLst>
        </pc:picChg>
        <pc:picChg chg="add mod">
          <ac:chgData name="Marc Duiker" userId="89069150f6445df7" providerId="LiveId" clId="{F0C62593-687B-4A8F-B215-84F779402036}" dt="2025-02-05T11:36:42.343" v="3463" actId="164"/>
          <ac:picMkLst>
            <pc:docMk/>
            <pc:sldMk cId="388117635" sldId="416"/>
            <ac:picMk id="281" creationId="{A972F4CF-1587-2F89-9555-86C280F370C4}"/>
          </ac:picMkLst>
        </pc:picChg>
        <pc:picChg chg="add mod">
          <ac:chgData name="Marc Duiker" userId="89069150f6445df7" providerId="LiveId" clId="{F0C62593-687B-4A8F-B215-84F779402036}" dt="2025-02-05T11:36:42.343" v="3463" actId="164"/>
          <ac:picMkLst>
            <pc:docMk/>
            <pc:sldMk cId="388117635" sldId="416"/>
            <ac:picMk id="282" creationId="{F6FAA028-05B0-F26C-1DB7-E415816805A3}"/>
          </ac:picMkLst>
        </pc:picChg>
        <pc:picChg chg="mod">
          <ac:chgData name="Marc Duiker" userId="89069150f6445df7" providerId="LiveId" clId="{F0C62593-687B-4A8F-B215-84F779402036}" dt="2025-02-05T11:50:06.503" v="3628" actId="164"/>
          <ac:picMkLst>
            <pc:docMk/>
            <pc:sldMk cId="388117635" sldId="416"/>
            <ac:picMk id="290" creationId="{39944ACD-7F87-E2F7-0A3B-6DB8CE71B749}"/>
          </ac:picMkLst>
        </pc:picChg>
        <pc:picChg chg="mod">
          <ac:chgData name="Marc Duiker" userId="89069150f6445df7" providerId="LiveId" clId="{F0C62593-687B-4A8F-B215-84F779402036}" dt="2025-02-05T11:47:47.513" v="3597" actId="1076"/>
          <ac:picMkLst>
            <pc:docMk/>
            <pc:sldMk cId="388117635" sldId="416"/>
            <ac:picMk id="291" creationId="{52761645-614D-EE0C-D153-1C28FD53A0CA}"/>
          </ac:picMkLst>
        </pc:picChg>
        <pc:picChg chg="mod ord">
          <ac:chgData name="Marc Duiker" userId="89069150f6445df7" providerId="LiveId" clId="{F0C62593-687B-4A8F-B215-84F779402036}" dt="2025-02-05T11:54:39.681" v="3776" actId="1036"/>
          <ac:picMkLst>
            <pc:docMk/>
            <pc:sldMk cId="388117635" sldId="416"/>
            <ac:picMk id="298" creationId="{87AFBCAA-5E02-DFAF-B226-B32F07394C75}"/>
          </ac:picMkLst>
        </pc:picChg>
        <pc:picChg chg="mod">
          <ac:chgData name="Marc Duiker" userId="89069150f6445df7" providerId="LiveId" clId="{F0C62593-687B-4A8F-B215-84F779402036}" dt="2025-02-05T11:57:58.326" v="3822" actId="1035"/>
          <ac:picMkLst>
            <pc:docMk/>
            <pc:sldMk cId="388117635" sldId="416"/>
            <ac:picMk id="299" creationId="{2931E4D6-7EA7-8D7C-4BFC-090D9F5B20C4}"/>
          </ac:picMkLst>
        </pc:picChg>
        <pc:picChg chg="mod">
          <ac:chgData name="Marc Duiker" userId="89069150f6445df7" providerId="LiveId" clId="{F0C62593-687B-4A8F-B215-84F779402036}" dt="2025-02-05T11:57:58.326" v="3822" actId="1035"/>
          <ac:picMkLst>
            <pc:docMk/>
            <pc:sldMk cId="388117635" sldId="416"/>
            <ac:picMk id="300" creationId="{70CEA2EC-AE04-5651-E32E-BCD629FCBC0D}"/>
          </ac:picMkLst>
        </pc:picChg>
        <pc:picChg chg="mod">
          <ac:chgData name="Marc Duiker" userId="89069150f6445df7" providerId="LiveId" clId="{F0C62593-687B-4A8F-B215-84F779402036}" dt="2025-02-05T11:57:58.326" v="3822" actId="1035"/>
          <ac:picMkLst>
            <pc:docMk/>
            <pc:sldMk cId="388117635" sldId="416"/>
            <ac:picMk id="301" creationId="{577DB783-DC4F-E4C3-35C2-FD9BB2450C47}"/>
          </ac:picMkLst>
        </pc:picChg>
        <pc:picChg chg="mod modCrop">
          <ac:chgData name="Marc Duiker" userId="89069150f6445df7" providerId="LiveId" clId="{F0C62593-687B-4A8F-B215-84F779402036}" dt="2025-02-05T11:58:03.882" v="3827" actId="1035"/>
          <ac:picMkLst>
            <pc:docMk/>
            <pc:sldMk cId="388117635" sldId="416"/>
            <ac:picMk id="302" creationId="{2AAFA7B4-EAF1-B6C9-75CC-C062F75BDC40}"/>
          </ac:picMkLst>
        </pc:picChg>
        <pc:picChg chg="mod">
          <ac:chgData name="Marc Duiker" userId="89069150f6445df7" providerId="LiveId" clId="{F0C62593-687B-4A8F-B215-84F779402036}" dt="2025-02-05T11:57:58.326" v="3822" actId="1035"/>
          <ac:picMkLst>
            <pc:docMk/>
            <pc:sldMk cId="388117635" sldId="416"/>
            <ac:picMk id="303" creationId="{4CF34F79-2C0B-B10F-CCDC-4E151D202B41}"/>
          </ac:picMkLst>
        </pc:picChg>
        <pc:picChg chg="mod">
          <ac:chgData name="Marc Duiker" userId="89069150f6445df7" providerId="LiveId" clId="{F0C62593-687B-4A8F-B215-84F779402036}" dt="2025-02-05T11:58:01.946" v="3825" actId="1036"/>
          <ac:picMkLst>
            <pc:docMk/>
            <pc:sldMk cId="388117635" sldId="416"/>
            <ac:picMk id="304" creationId="{10D6AA22-10EE-152A-CD04-DCD5C72FD633}"/>
          </ac:picMkLst>
        </pc:picChg>
        <pc:picChg chg="mod">
          <ac:chgData name="Marc Duiker" userId="89069150f6445df7" providerId="LiveId" clId="{F0C62593-687B-4A8F-B215-84F779402036}" dt="2025-02-05T11:57:58.326" v="3822" actId="1035"/>
          <ac:picMkLst>
            <pc:docMk/>
            <pc:sldMk cId="388117635" sldId="416"/>
            <ac:picMk id="305" creationId="{9A0EDA14-BD65-EF9C-D0E5-CA0B7831E2F5}"/>
          </ac:picMkLst>
        </pc:picChg>
        <pc:picChg chg="mod">
          <ac:chgData name="Marc Duiker" userId="89069150f6445df7" providerId="LiveId" clId="{F0C62593-687B-4A8F-B215-84F779402036}" dt="2025-02-05T11:57:58.326" v="3822" actId="1035"/>
          <ac:picMkLst>
            <pc:docMk/>
            <pc:sldMk cId="388117635" sldId="416"/>
            <ac:picMk id="306" creationId="{67B99490-E62D-B807-CCFC-D6C6B609995D}"/>
          </ac:picMkLst>
        </pc:picChg>
        <pc:picChg chg="del">
          <ac:chgData name="Marc Duiker" userId="89069150f6445df7" providerId="LiveId" clId="{F0C62593-687B-4A8F-B215-84F779402036}" dt="2025-02-05T09:49:52.678" v="1966" actId="478"/>
          <ac:picMkLst>
            <pc:docMk/>
            <pc:sldMk cId="388117635" sldId="416"/>
            <ac:picMk id="309" creationId="{508FFDE4-81D6-5A3B-C948-0C6484AB78EF}"/>
          </ac:picMkLst>
        </pc:picChg>
        <pc:picChg chg="del">
          <ac:chgData name="Marc Duiker" userId="89069150f6445df7" providerId="LiveId" clId="{F0C62593-687B-4A8F-B215-84F779402036}" dt="2025-02-05T09:49:49.242" v="1965" actId="478"/>
          <ac:picMkLst>
            <pc:docMk/>
            <pc:sldMk cId="388117635" sldId="416"/>
            <ac:picMk id="310" creationId="{1484DAC6-E402-0450-5D58-E1CDE8A73067}"/>
          </ac:picMkLst>
        </pc:picChg>
        <pc:picChg chg="del">
          <ac:chgData name="Marc Duiker" userId="89069150f6445df7" providerId="LiveId" clId="{F0C62593-687B-4A8F-B215-84F779402036}" dt="2025-02-05T09:49:52.678" v="1966" actId="478"/>
          <ac:picMkLst>
            <pc:docMk/>
            <pc:sldMk cId="388117635" sldId="416"/>
            <ac:picMk id="311" creationId="{062514B6-3B73-9138-749C-F99B7348363E}"/>
          </ac:picMkLst>
        </pc:picChg>
        <pc:picChg chg="del">
          <ac:chgData name="Marc Duiker" userId="89069150f6445df7" providerId="LiveId" clId="{F0C62593-687B-4A8F-B215-84F779402036}" dt="2025-02-05T09:49:49.242" v="1965" actId="478"/>
          <ac:picMkLst>
            <pc:docMk/>
            <pc:sldMk cId="388117635" sldId="416"/>
            <ac:picMk id="312" creationId="{CE9B2D27-D7F6-431D-2EF0-64A20D3546F5}"/>
          </ac:picMkLst>
        </pc:picChg>
        <pc:picChg chg="del">
          <ac:chgData name="Marc Duiker" userId="89069150f6445df7" providerId="LiveId" clId="{F0C62593-687B-4A8F-B215-84F779402036}" dt="2025-02-05T09:49:49.242" v="1965" actId="478"/>
          <ac:picMkLst>
            <pc:docMk/>
            <pc:sldMk cId="388117635" sldId="416"/>
            <ac:picMk id="313" creationId="{8319CDE1-347E-7785-D560-0A5BA1DFB15B}"/>
          </ac:picMkLst>
        </pc:picChg>
        <pc:picChg chg="del">
          <ac:chgData name="Marc Duiker" userId="89069150f6445df7" providerId="LiveId" clId="{F0C62593-687B-4A8F-B215-84F779402036}" dt="2025-02-05T09:49:49.242" v="1965" actId="478"/>
          <ac:picMkLst>
            <pc:docMk/>
            <pc:sldMk cId="388117635" sldId="416"/>
            <ac:picMk id="314" creationId="{4CBB7B0E-8B84-4C7A-F896-E65220EC91A7}"/>
          </ac:picMkLst>
        </pc:picChg>
        <pc:picChg chg="del">
          <ac:chgData name="Marc Duiker" userId="89069150f6445df7" providerId="LiveId" clId="{F0C62593-687B-4A8F-B215-84F779402036}" dt="2025-02-05T09:49:49.242" v="1965" actId="478"/>
          <ac:picMkLst>
            <pc:docMk/>
            <pc:sldMk cId="388117635" sldId="416"/>
            <ac:picMk id="315" creationId="{AC062CED-B08A-7692-6452-0C80BFEAB33D}"/>
          </ac:picMkLst>
        </pc:picChg>
        <pc:picChg chg="del">
          <ac:chgData name="Marc Duiker" userId="89069150f6445df7" providerId="LiveId" clId="{F0C62593-687B-4A8F-B215-84F779402036}" dt="2025-02-05T09:49:52.678" v="1966" actId="478"/>
          <ac:picMkLst>
            <pc:docMk/>
            <pc:sldMk cId="388117635" sldId="416"/>
            <ac:picMk id="316" creationId="{EB62E3FA-E6A3-4D8A-AA08-6A08415C79A6}"/>
          </ac:picMkLst>
        </pc:picChg>
        <pc:picChg chg="del">
          <ac:chgData name="Marc Duiker" userId="89069150f6445df7" providerId="LiveId" clId="{F0C62593-687B-4A8F-B215-84F779402036}" dt="2025-02-05T09:49:52.678" v="1966" actId="478"/>
          <ac:picMkLst>
            <pc:docMk/>
            <pc:sldMk cId="388117635" sldId="416"/>
            <ac:picMk id="317" creationId="{67DAC68E-2624-DCFF-DDDC-39F9147075DF}"/>
          </ac:picMkLst>
        </pc:picChg>
        <pc:picChg chg="del">
          <ac:chgData name="Marc Duiker" userId="89069150f6445df7" providerId="LiveId" clId="{F0C62593-687B-4A8F-B215-84F779402036}" dt="2025-02-05T09:49:52.678" v="1966" actId="478"/>
          <ac:picMkLst>
            <pc:docMk/>
            <pc:sldMk cId="388117635" sldId="416"/>
            <ac:picMk id="318" creationId="{FD431558-68D6-694E-0732-F6051E573B43}"/>
          </ac:picMkLst>
        </pc:picChg>
        <pc:picChg chg="del">
          <ac:chgData name="Marc Duiker" userId="89069150f6445df7" providerId="LiveId" clId="{F0C62593-687B-4A8F-B215-84F779402036}" dt="2025-02-05T09:49:49.242" v="1965" actId="478"/>
          <ac:picMkLst>
            <pc:docMk/>
            <pc:sldMk cId="388117635" sldId="416"/>
            <ac:picMk id="319" creationId="{AACA16E9-5189-2239-E610-90747340988D}"/>
          </ac:picMkLst>
        </pc:picChg>
        <pc:picChg chg="del">
          <ac:chgData name="Marc Duiker" userId="89069150f6445df7" providerId="LiveId" clId="{F0C62593-687B-4A8F-B215-84F779402036}" dt="2025-02-05T09:49:52.678" v="1966" actId="478"/>
          <ac:picMkLst>
            <pc:docMk/>
            <pc:sldMk cId="388117635" sldId="416"/>
            <ac:picMk id="320" creationId="{601B28C7-738F-762A-8F97-77E21098C59A}"/>
          </ac:picMkLst>
        </pc:picChg>
        <pc:picChg chg="del">
          <ac:chgData name="Marc Duiker" userId="89069150f6445df7" providerId="LiveId" clId="{F0C62593-687B-4A8F-B215-84F779402036}" dt="2025-02-05T09:49:49.242" v="1965" actId="478"/>
          <ac:picMkLst>
            <pc:docMk/>
            <pc:sldMk cId="388117635" sldId="416"/>
            <ac:picMk id="321" creationId="{FE61C7AC-D6A5-548E-F1D7-14FAF897DA89}"/>
          </ac:picMkLst>
        </pc:picChg>
        <pc:picChg chg="mod">
          <ac:chgData name="Marc Duiker" userId="89069150f6445df7" providerId="LiveId" clId="{F0C62593-687B-4A8F-B215-84F779402036}" dt="2025-02-05T11:18:10.213" v="3042" actId="164"/>
          <ac:picMkLst>
            <pc:docMk/>
            <pc:sldMk cId="388117635" sldId="416"/>
            <ac:picMk id="331" creationId="{A240F258-0EF5-304B-9C31-04A837A715C7}"/>
          </ac:picMkLst>
        </pc:picChg>
        <pc:picChg chg="mod">
          <ac:chgData name="Marc Duiker" userId="89069150f6445df7" providerId="LiveId" clId="{F0C62593-687B-4A8F-B215-84F779402036}" dt="2025-02-05T11:18:10.213" v="3042" actId="164"/>
          <ac:picMkLst>
            <pc:docMk/>
            <pc:sldMk cId="388117635" sldId="416"/>
            <ac:picMk id="332" creationId="{78877F72-3DCB-ED65-5F02-EE19B7B439A8}"/>
          </ac:picMkLst>
        </pc:picChg>
        <pc:picChg chg="mod">
          <ac:chgData name="Marc Duiker" userId="89069150f6445df7" providerId="LiveId" clId="{F0C62593-687B-4A8F-B215-84F779402036}" dt="2025-02-05T11:36:42.343" v="3463" actId="164"/>
          <ac:picMkLst>
            <pc:docMk/>
            <pc:sldMk cId="388117635" sldId="416"/>
            <ac:picMk id="333" creationId="{873794BE-CDD3-D6A7-DBAB-2C5024CD1924}"/>
          </ac:picMkLst>
        </pc:picChg>
        <pc:picChg chg="mod">
          <ac:chgData name="Marc Duiker" userId="89069150f6445df7" providerId="LiveId" clId="{F0C62593-687B-4A8F-B215-84F779402036}" dt="2025-02-05T11:18:10.213" v="3042" actId="164"/>
          <ac:picMkLst>
            <pc:docMk/>
            <pc:sldMk cId="388117635" sldId="416"/>
            <ac:picMk id="334" creationId="{7316E29A-F6A9-1F3D-B285-3B41A7C61084}"/>
          </ac:picMkLst>
        </pc:picChg>
        <pc:picChg chg="mod">
          <ac:chgData name="Marc Duiker" userId="89069150f6445df7" providerId="LiveId" clId="{F0C62593-687B-4A8F-B215-84F779402036}" dt="2025-02-05T11:18:10.213" v="3042" actId="164"/>
          <ac:picMkLst>
            <pc:docMk/>
            <pc:sldMk cId="388117635" sldId="416"/>
            <ac:picMk id="335" creationId="{FBD8CD07-55A8-242A-518A-08CC8A011BB0}"/>
          </ac:picMkLst>
        </pc:picChg>
        <pc:picChg chg="mod">
          <ac:chgData name="Marc Duiker" userId="89069150f6445df7" providerId="LiveId" clId="{F0C62593-687B-4A8F-B215-84F779402036}" dt="2025-02-05T11:49:12.272" v="3610" actId="1076"/>
          <ac:picMkLst>
            <pc:docMk/>
            <pc:sldMk cId="388117635" sldId="416"/>
            <ac:picMk id="336" creationId="{D4409B74-FFC3-828C-3520-7F39809029A2}"/>
          </ac:picMkLst>
        </pc:picChg>
        <pc:picChg chg="add mod">
          <ac:chgData name="Marc Duiker" userId="89069150f6445df7" providerId="LiveId" clId="{F0C62593-687B-4A8F-B215-84F779402036}" dt="2025-02-05T11:49:42.797" v="3616" actId="408"/>
          <ac:picMkLst>
            <pc:docMk/>
            <pc:sldMk cId="388117635" sldId="416"/>
            <ac:picMk id="337" creationId="{DDBD9DE6-5FA5-62F6-B9FA-7203A2667AD5}"/>
          </ac:picMkLst>
        </pc:picChg>
        <pc:picChg chg="mod">
          <ac:chgData name="Marc Duiker" userId="89069150f6445df7" providerId="LiveId" clId="{F0C62593-687B-4A8F-B215-84F779402036}" dt="2025-02-05T11:50:06.503" v="3628" actId="164"/>
          <ac:picMkLst>
            <pc:docMk/>
            <pc:sldMk cId="388117635" sldId="416"/>
            <ac:picMk id="338" creationId="{DF9978EA-F067-858B-F60C-70B1889216B5}"/>
          </ac:picMkLst>
        </pc:picChg>
        <pc:picChg chg="add mod">
          <ac:chgData name="Marc Duiker" userId="89069150f6445df7" providerId="LiveId" clId="{F0C62593-687B-4A8F-B215-84F779402036}" dt="2025-02-05T11:50:06.503" v="3628" actId="164"/>
          <ac:picMkLst>
            <pc:docMk/>
            <pc:sldMk cId="388117635" sldId="416"/>
            <ac:picMk id="339" creationId="{FAC17190-6193-7676-27F8-BEC30F9A4F1C}"/>
          </ac:picMkLst>
        </pc:picChg>
        <pc:picChg chg="mod">
          <ac:chgData name="Marc Duiker" userId="89069150f6445df7" providerId="LiveId" clId="{F0C62593-687B-4A8F-B215-84F779402036}" dt="2025-02-05T11:49:42.797" v="3616" actId="408"/>
          <ac:picMkLst>
            <pc:docMk/>
            <pc:sldMk cId="388117635" sldId="416"/>
            <ac:picMk id="340" creationId="{00FB77D2-5095-D86A-7372-6683A222D5BA}"/>
          </ac:picMkLst>
        </pc:picChg>
        <pc:picChg chg="mod">
          <ac:chgData name="Marc Duiker" userId="89069150f6445df7" providerId="LiveId" clId="{F0C62593-687B-4A8F-B215-84F779402036}" dt="2025-02-05T11:49:42.797" v="3616" actId="408"/>
          <ac:picMkLst>
            <pc:docMk/>
            <pc:sldMk cId="388117635" sldId="416"/>
            <ac:picMk id="341" creationId="{E0592A72-6C3A-03D7-4DF8-CB5B18B0B4B6}"/>
          </ac:picMkLst>
        </pc:picChg>
        <pc:picChg chg="add mod">
          <ac:chgData name="Marc Duiker" userId="89069150f6445df7" providerId="LiveId" clId="{F0C62593-687B-4A8F-B215-84F779402036}" dt="2025-02-05T11:49:42.797" v="3616" actId="408"/>
          <ac:picMkLst>
            <pc:docMk/>
            <pc:sldMk cId="388117635" sldId="416"/>
            <ac:picMk id="342" creationId="{4D81C6BB-8437-596D-0A9C-9D0CBD641DDD}"/>
          </ac:picMkLst>
        </pc:picChg>
        <pc:picChg chg="add del mod">
          <ac:chgData name="Marc Duiker" userId="89069150f6445df7" providerId="LiveId" clId="{F0C62593-687B-4A8F-B215-84F779402036}" dt="2025-02-05T11:44:06.814" v="3536" actId="478"/>
          <ac:picMkLst>
            <pc:docMk/>
            <pc:sldMk cId="388117635" sldId="416"/>
            <ac:picMk id="343" creationId="{DC025B79-25F7-907D-2FA6-A66CBCC82E1A}"/>
          </ac:picMkLst>
        </pc:picChg>
        <pc:picChg chg="mod">
          <ac:chgData name="Marc Duiker" userId="89069150f6445df7" providerId="LiveId" clId="{F0C62593-687B-4A8F-B215-84F779402036}" dt="2025-02-05T11:50:06.503" v="3628" actId="164"/>
          <ac:picMkLst>
            <pc:docMk/>
            <pc:sldMk cId="388117635" sldId="416"/>
            <ac:picMk id="344" creationId="{08786306-22C5-762F-7AFF-A5A5C9ED1A2F}"/>
          </ac:picMkLst>
        </pc:picChg>
        <pc:picChg chg="mod">
          <ac:chgData name="Marc Duiker" userId="89069150f6445df7" providerId="LiveId" clId="{F0C62593-687B-4A8F-B215-84F779402036}" dt="2025-02-05T11:50:06.503" v="3628" actId="164"/>
          <ac:picMkLst>
            <pc:docMk/>
            <pc:sldMk cId="388117635" sldId="416"/>
            <ac:picMk id="345" creationId="{348C1D77-D187-5692-4363-31F66B2251F9}"/>
          </ac:picMkLst>
        </pc:picChg>
        <pc:picChg chg="add mod">
          <ac:chgData name="Marc Duiker" userId="89069150f6445df7" providerId="LiveId" clId="{F0C62593-687B-4A8F-B215-84F779402036}" dt="2025-02-05T11:48:22.530" v="3599" actId="408"/>
          <ac:picMkLst>
            <pc:docMk/>
            <pc:sldMk cId="388117635" sldId="416"/>
            <ac:picMk id="346" creationId="{610F9F8D-F4BF-F65C-2360-2BFD75D4B372}"/>
          </ac:picMkLst>
        </pc:picChg>
        <pc:picChg chg="add mod">
          <ac:chgData name="Marc Duiker" userId="89069150f6445df7" providerId="LiveId" clId="{F0C62593-687B-4A8F-B215-84F779402036}" dt="2025-02-05T11:48:22.530" v="3599" actId="408"/>
          <ac:picMkLst>
            <pc:docMk/>
            <pc:sldMk cId="388117635" sldId="416"/>
            <ac:picMk id="347" creationId="{F81F1774-7FD2-02A3-73D6-7178CD4C23BD}"/>
          </ac:picMkLst>
        </pc:picChg>
        <pc:picChg chg="mod">
          <ac:chgData name="Marc Duiker" userId="89069150f6445df7" providerId="LiveId" clId="{F0C62593-687B-4A8F-B215-84F779402036}" dt="2025-02-05T11:48:22.530" v="3599" actId="408"/>
          <ac:picMkLst>
            <pc:docMk/>
            <pc:sldMk cId="388117635" sldId="416"/>
            <ac:picMk id="348" creationId="{840CF7BC-1C13-CE6A-80F7-6F170CB416B0}"/>
          </ac:picMkLst>
        </pc:picChg>
        <pc:picChg chg="mod">
          <ac:chgData name="Marc Duiker" userId="89069150f6445df7" providerId="LiveId" clId="{F0C62593-687B-4A8F-B215-84F779402036}" dt="2025-02-05T11:50:06.503" v="3628" actId="164"/>
          <ac:picMkLst>
            <pc:docMk/>
            <pc:sldMk cId="388117635" sldId="416"/>
            <ac:picMk id="349" creationId="{4F4A330D-B11B-C4DA-E6B8-CA1E6F1C553E}"/>
          </ac:picMkLst>
        </pc:picChg>
        <pc:picChg chg="add mod">
          <ac:chgData name="Marc Duiker" userId="89069150f6445df7" providerId="LiveId" clId="{F0C62593-687B-4A8F-B215-84F779402036}" dt="2025-02-05T11:48:22.530" v="3599" actId="408"/>
          <ac:picMkLst>
            <pc:docMk/>
            <pc:sldMk cId="388117635" sldId="416"/>
            <ac:picMk id="350" creationId="{516826F2-FF36-C814-D94A-9D5EEBC30A18}"/>
          </ac:picMkLst>
        </pc:picChg>
        <pc:picChg chg="mod">
          <ac:chgData name="Marc Duiker" userId="89069150f6445df7" providerId="LiveId" clId="{F0C62593-687B-4A8F-B215-84F779402036}" dt="2025-02-05T11:49:12.272" v="3610" actId="1076"/>
          <ac:picMkLst>
            <pc:docMk/>
            <pc:sldMk cId="388117635" sldId="416"/>
            <ac:picMk id="351" creationId="{9E824C52-DB97-4536-EFB5-A0BEAC74B62B}"/>
          </ac:picMkLst>
        </pc:picChg>
        <pc:picChg chg="add mod">
          <ac:chgData name="Marc Duiker" userId="89069150f6445df7" providerId="LiveId" clId="{F0C62593-687B-4A8F-B215-84F779402036}" dt="2025-02-05T11:50:06.503" v="3628" actId="164"/>
          <ac:picMkLst>
            <pc:docMk/>
            <pc:sldMk cId="388117635" sldId="416"/>
            <ac:picMk id="352" creationId="{75BBBB3C-A2E6-D7BA-5C8E-B73A5EBACACF}"/>
          </ac:picMkLst>
        </pc:picChg>
        <pc:picChg chg="add mod">
          <ac:chgData name="Marc Duiker" userId="89069150f6445df7" providerId="LiveId" clId="{F0C62593-687B-4A8F-B215-84F779402036}" dt="2025-02-05T11:50:06.503" v="3628" actId="164"/>
          <ac:picMkLst>
            <pc:docMk/>
            <pc:sldMk cId="388117635" sldId="416"/>
            <ac:picMk id="353" creationId="{CE719311-9CCB-9937-ED73-B300C3B3DD45}"/>
          </ac:picMkLst>
        </pc:picChg>
        <pc:picChg chg="mod">
          <ac:chgData name="Marc Duiker" userId="89069150f6445df7" providerId="LiveId" clId="{F0C62593-687B-4A8F-B215-84F779402036}" dt="2025-02-05T11:48:22.530" v="3599" actId="408"/>
          <ac:picMkLst>
            <pc:docMk/>
            <pc:sldMk cId="388117635" sldId="416"/>
            <ac:picMk id="354" creationId="{093F953D-1781-F4D3-9339-4AC754A2C6E3}"/>
          </ac:picMkLst>
        </pc:picChg>
        <pc:picChg chg="add mod">
          <ac:chgData name="Marc Duiker" userId="89069150f6445df7" providerId="LiveId" clId="{F0C62593-687B-4A8F-B215-84F779402036}" dt="2025-02-05T11:48:22.530" v="3599" actId="408"/>
          <ac:picMkLst>
            <pc:docMk/>
            <pc:sldMk cId="388117635" sldId="416"/>
            <ac:picMk id="355" creationId="{374ED006-A089-0590-5430-99F8B29ED36B}"/>
          </ac:picMkLst>
        </pc:picChg>
        <pc:picChg chg="add mod">
          <ac:chgData name="Marc Duiker" userId="89069150f6445df7" providerId="LiveId" clId="{F0C62593-687B-4A8F-B215-84F779402036}" dt="2025-02-05T11:50:06.503" v="3628" actId="164"/>
          <ac:picMkLst>
            <pc:docMk/>
            <pc:sldMk cId="388117635" sldId="416"/>
            <ac:picMk id="356" creationId="{A03E830A-73DE-FB2D-FA0A-BB6E3ACF4E98}"/>
          </ac:picMkLst>
        </pc:picChg>
        <pc:picChg chg="add mod">
          <ac:chgData name="Marc Duiker" userId="89069150f6445df7" providerId="LiveId" clId="{F0C62593-687B-4A8F-B215-84F779402036}" dt="2025-02-05T11:49:42.797" v="3616" actId="408"/>
          <ac:picMkLst>
            <pc:docMk/>
            <pc:sldMk cId="388117635" sldId="416"/>
            <ac:picMk id="357" creationId="{AE3EFB94-CE3E-1BE7-85A0-AA44411AC6B2}"/>
          </ac:picMkLst>
        </pc:picChg>
        <pc:picChg chg="add mod">
          <ac:chgData name="Marc Duiker" userId="89069150f6445df7" providerId="LiveId" clId="{F0C62593-687B-4A8F-B215-84F779402036}" dt="2025-02-05T11:50:06.503" v="3628" actId="164"/>
          <ac:picMkLst>
            <pc:docMk/>
            <pc:sldMk cId="388117635" sldId="416"/>
            <ac:picMk id="358" creationId="{7AC66C8D-7E58-24D5-CBBA-4277DEB635F9}"/>
          </ac:picMkLst>
        </pc:picChg>
        <pc:picChg chg="add mod">
          <ac:chgData name="Marc Duiker" userId="89069150f6445df7" providerId="LiveId" clId="{F0C62593-687B-4A8F-B215-84F779402036}" dt="2025-02-05T11:49:42.797" v="3616" actId="408"/>
          <ac:picMkLst>
            <pc:docMk/>
            <pc:sldMk cId="388117635" sldId="416"/>
            <ac:picMk id="359" creationId="{B217D32A-D4E5-36B5-6845-57FA7C34A641}"/>
          </ac:picMkLst>
        </pc:picChg>
        <pc:picChg chg="add mod">
          <ac:chgData name="Marc Duiker" userId="89069150f6445df7" providerId="LiveId" clId="{F0C62593-687B-4A8F-B215-84F779402036}" dt="2025-02-05T11:49:31.079" v="3615" actId="12789"/>
          <ac:picMkLst>
            <pc:docMk/>
            <pc:sldMk cId="388117635" sldId="416"/>
            <ac:picMk id="360" creationId="{39077968-0352-DC69-2AD2-5B9AAF28C760}"/>
          </ac:picMkLst>
        </pc:picChg>
        <pc:cxnChg chg="add del mod">
          <ac:chgData name="Marc Duiker" userId="89069150f6445df7" providerId="LiveId" clId="{F0C62593-687B-4A8F-B215-84F779402036}" dt="2025-02-05T11:53:47.963" v="3756" actId="478"/>
          <ac:cxnSpMkLst>
            <pc:docMk/>
            <pc:sldMk cId="388117635" sldId="416"/>
            <ac:cxnSpMk id="267" creationId="{11116647-9D30-DE18-2CE2-275465D4FA4F}"/>
          </ac:cxnSpMkLst>
        </pc:cxnChg>
        <pc:cxnChg chg="add del mod">
          <ac:chgData name="Marc Duiker" userId="89069150f6445df7" providerId="LiveId" clId="{F0C62593-687B-4A8F-B215-84F779402036}" dt="2025-02-05T11:53:45.874" v="3755" actId="478"/>
          <ac:cxnSpMkLst>
            <pc:docMk/>
            <pc:sldMk cId="388117635" sldId="416"/>
            <ac:cxnSpMk id="285" creationId="{9BE96190-61CB-F162-5FDF-361C1A4FF8AE}"/>
          </ac:cxnSpMkLst>
        </pc:cxnChg>
        <pc:cxnChg chg="add del mod">
          <ac:chgData name="Marc Duiker" userId="89069150f6445df7" providerId="LiveId" clId="{F0C62593-687B-4A8F-B215-84F779402036}" dt="2025-02-05T11:53:38.484" v="3749" actId="478"/>
          <ac:cxnSpMkLst>
            <pc:docMk/>
            <pc:sldMk cId="388117635" sldId="416"/>
            <ac:cxnSpMk id="286" creationId="{3B206CBF-1725-EB63-CFE9-9D912353BEE4}"/>
          </ac:cxnSpMkLst>
        </pc:cxnChg>
        <pc:cxnChg chg="add del mod">
          <ac:chgData name="Marc Duiker" userId="89069150f6445df7" providerId="LiveId" clId="{F0C62593-687B-4A8F-B215-84F779402036}" dt="2025-02-05T11:53:24.372" v="3738" actId="478"/>
          <ac:cxnSpMkLst>
            <pc:docMk/>
            <pc:sldMk cId="388117635" sldId="416"/>
            <ac:cxnSpMk id="288" creationId="{3DACEBE7-8967-EE87-8EF6-3FCF353DE4C2}"/>
          </ac:cxnSpMkLst>
        </pc:cxnChg>
        <pc:cxnChg chg="add mod">
          <ac:chgData name="Marc Duiker" userId="89069150f6445df7" providerId="LiveId" clId="{F0C62593-687B-4A8F-B215-84F779402036}" dt="2025-02-05T11:55:44.530" v="3801" actId="553"/>
          <ac:cxnSpMkLst>
            <pc:docMk/>
            <pc:sldMk cId="388117635" sldId="416"/>
            <ac:cxnSpMk id="289" creationId="{4935BB3D-53EA-F65F-0C95-F9C537D33C38}"/>
          </ac:cxnSpMkLst>
        </pc:cxnChg>
        <pc:cxnChg chg="del mod">
          <ac:chgData name="Marc Duiker" userId="89069150f6445df7" providerId="LiveId" clId="{F0C62593-687B-4A8F-B215-84F779402036}" dt="2025-02-05T09:42:15.455" v="1727" actId="478"/>
          <ac:cxnSpMkLst>
            <pc:docMk/>
            <pc:sldMk cId="388117635" sldId="416"/>
            <ac:cxnSpMk id="292" creationId="{CA44357D-F136-4A55-37A6-1CA9B2749662}"/>
          </ac:cxnSpMkLst>
        </pc:cxnChg>
        <pc:cxnChg chg="add mod">
          <ac:chgData name="Marc Duiker" userId="89069150f6445df7" providerId="LiveId" clId="{F0C62593-687B-4A8F-B215-84F779402036}" dt="2025-02-05T11:55:44.530" v="3801" actId="553"/>
          <ac:cxnSpMkLst>
            <pc:docMk/>
            <pc:sldMk cId="388117635" sldId="416"/>
            <ac:cxnSpMk id="363" creationId="{28A0B105-C08D-28BA-E40B-258F61FBB256}"/>
          </ac:cxnSpMkLst>
        </pc:cxnChg>
        <pc:cxnChg chg="add mod">
          <ac:chgData name="Marc Duiker" userId="89069150f6445df7" providerId="LiveId" clId="{F0C62593-687B-4A8F-B215-84F779402036}" dt="2025-02-05T11:55:44.530" v="3801" actId="553"/>
          <ac:cxnSpMkLst>
            <pc:docMk/>
            <pc:sldMk cId="388117635" sldId="416"/>
            <ac:cxnSpMk id="364" creationId="{AD052BB4-E055-D881-268E-C973FAF866F6}"/>
          </ac:cxnSpMkLst>
        </pc:cxnChg>
        <pc:cxnChg chg="add mod ord">
          <ac:chgData name="Marc Duiker" userId="89069150f6445df7" providerId="LiveId" clId="{F0C62593-687B-4A8F-B215-84F779402036}" dt="2025-02-05T12:06:20.144" v="3880" actId="167"/>
          <ac:cxnSpMkLst>
            <pc:docMk/>
            <pc:sldMk cId="388117635" sldId="416"/>
            <ac:cxnSpMk id="365" creationId="{BD7524B1-7494-A418-760D-45062C7EEDF9}"/>
          </ac:cxnSpMkLst>
        </pc:cxnChg>
        <pc:cxnChg chg="add mod">
          <ac:chgData name="Marc Duiker" userId="89069150f6445df7" providerId="LiveId" clId="{F0C62593-687B-4A8F-B215-84F779402036}" dt="2025-02-05T11:55:44.530" v="3801" actId="553"/>
          <ac:cxnSpMkLst>
            <pc:docMk/>
            <pc:sldMk cId="388117635" sldId="416"/>
            <ac:cxnSpMk id="366" creationId="{6EAD75AD-E2BD-0A58-B7A1-92C566A1D17B}"/>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pace Grotesk" pitchFamily="2" charset="0"/>
        <a:ea typeface="Space Grotesk" pitchFamily="2" charset="0"/>
        <a:cs typeface="Space Grotesk"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06" name="Google Shape;106;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a:extLst>
            <a:ext uri="{FF2B5EF4-FFF2-40B4-BE49-F238E27FC236}">
              <a16:creationId xmlns:a16="http://schemas.microsoft.com/office/drawing/2014/main" id="{319E2EC0-5DD9-2F21-082E-3A398386C747}"/>
            </a:ext>
          </a:extLst>
        </p:cNvPr>
        <p:cNvGrpSpPr/>
        <p:nvPr/>
      </p:nvGrpSpPr>
      <p:grpSpPr>
        <a:xfrm>
          <a:off x="0" y="0"/>
          <a:ext cx="0" cy="0"/>
          <a:chOff x="0" y="0"/>
          <a:chExt cx="0" cy="0"/>
        </a:xfrm>
      </p:grpSpPr>
      <p:sp>
        <p:nvSpPr>
          <p:cNvPr id="870" name="Google Shape;870;p63:notes">
            <a:extLst>
              <a:ext uri="{FF2B5EF4-FFF2-40B4-BE49-F238E27FC236}">
                <a16:creationId xmlns:a16="http://schemas.microsoft.com/office/drawing/2014/main" id="{B8FCAA69-51AD-FD41-9FDE-F7EB48D029D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71" name="Google Shape;871;p63:notes">
            <a:extLst>
              <a:ext uri="{FF2B5EF4-FFF2-40B4-BE49-F238E27FC236}">
                <a16:creationId xmlns:a16="http://schemas.microsoft.com/office/drawing/2014/main" id="{4CF9EE72-5D5C-EAF6-9751-C4213226B60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535320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nSpc>
                <a:spcPts val="1425"/>
              </a:lnSpc>
              <a:buNone/>
            </a:pPr>
            <a:r>
              <a:rPr lang="en-US" b="0" dirty="0">
                <a:solidFill>
                  <a:srgbClr val="6E7781"/>
                </a:solidFill>
                <a:effectLst/>
                <a:latin typeface="Courier New" panose="02070309020205020404" pitchFamily="49" charset="0"/>
                <a:cs typeface="Courier New" panose="02070309020205020404" pitchFamily="49" charset="0"/>
              </a:rPr>
              <a:t>Workflows inherit from the abstract Workflow class from the </a:t>
            </a:r>
            <a:r>
              <a:rPr lang="en-US" b="0" dirty="0" err="1">
                <a:solidFill>
                  <a:srgbClr val="6E7781"/>
                </a:solidFill>
                <a:effectLst/>
                <a:latin typeface="Courier New" panose="02070309020205020404" pitchFamily="49" charset="0"/>
                <a:cs typeface="Courier New" panose="02070309020205020404" pitchFamily="49" charset="0"/>
              </a:rPr>
              <a:t>Dapr.Workflow</a:t>
            </a:r>
            <a:r>
              <a:rPr lang="en-US" b="0" dirty="0">
                <a:solidFill>
                  <a:srgbClr val="6E7781"/>
                </a:solidFill>
                <a:effectLst/>
                <a:latin typeface="Courier New" panose="02070309020205020404" pitchFamily="49" charset="0"/>
                <a:cs typeface="Courier New" panose="02070309020205020404" pitchFamily="49" charset="0"/>
              </a:rPr>
              <a:t> namespace.</a:t>
            </a:r>
            <a:endParaRPr lang="en-US"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b="0" dirty="0">
                <a:solidFill>
                  <a:srgbClr val="6E7781"/>
                </a:solidFill>
                <a:effectLst/>
                <a:latin typeface="Courier New" panose="02070309020205020404" pitchFamily="49" charset="0"/>
                <a:cs typeface="Courier New" panose="02070309020205020404" pitchFamily="49" charset="0"/>
              </a:rPr>
              <a:t>The first generic parameter is the input type of the workflow, and the second parameter is the output type.</a:t>
            </a:r>
            <a:endParaRPr lang="en-US"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b="0" dirty="0">
                <a:solidFill>
                  <a:srgbClr val="6E7781"/>
                </a:solidFill>
                <a:effectLst/>
                <a:latin typeface="Courier New" panose="02070309020205020404" pitchFamily="49" charset="0"/>
                <a:cs typeface="Courier New" panose="02070309020205020404" pitchFamily="49" charset="0"/>
              </a:rPr>
              <a:t>Workflows orchestrate activities and other (child)workflows, and include business logic (if/else or switch statements).</a:t>
            </a:r>
            <a:endParaRPr lang="en-US"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b="0" dirty="0">
                <a:solidFill>
                  <a:srgbClr val="6E7781"/>
                </a:solidFill>
                <a:effectLst/>
                <a:latin typeface="Courier New" panose="02070309020205020404" pitchFamily="49" charset="0"/>
                <a:cs typeface="Courier New" panose="02070309020205020404" pitchFamily="49" charset="0"/>
              </a:rPr>
              <a:t>Workflow code must be </a:t>
            </a:r>
            <a:r>
              <a:rPr lang="en-US" b="0" dirty="0" err="1">
                <a:solidFill>
                  <a:srgbClr val="6E7781"/>
                </a:solidFill>
                <a:effectLst/>
                <a:latin typeface="Courier New" panose="02070309020205020404" pitchFamily="49" charset="0"/>
                <a:cs typeface="Courier New" panose="02070309020205020404" pitchFamily="49" charset="0"/>
              </a:rPr>
              <a:t>be</a:t>
            </a:r>
            <a:r>
              <a:rPr lang="en-US" b="0" dirty="0">
                <a:solidFill>
                  <a:srgbClr val="6E7781"/>
                </a:solidFill>
                <a:effectLst/>
                <a:latin typeface="Courier New" panose="02070309020205020404" pitchFamily="49" charset="0"/>
                <a:cs typeface="Courier New" panose="02070309020205020404" pitchFamily="49" charset="0"/>
              </a:rPr>
              <a:t> deterministic. Any non-deterministic behavior should be written inside activities.</a:t>
            </a:r>
            <a:endParaRPr lang="en-US"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endParaRPr lang="en-US" b="0" dirty="0">
              <a:solidFill>
                <a:srgbClr val="6E7781"/>
              </a:solidFill>
              <a:effectLst/>
              <a:latin typeface="Courier New" panose="02070309020205020404" pitchFamily="49" charset="0"/>
              <a:cs typeface="Courier New" panose="02070309020205020404" pitchFamily="49" charset="0"/>
            </a:endParaRPr>
          </a:p>
          <a:p>
            <a:pPr>
              <a:lnSpc>
                <a:spcPts val="1425"/>
              </a:lnSpc>
              <a:buNone/>
            </a:pPr>
            <a:r>
              <a:rPr lang="en-US" b="0" dirty="0">
                <a:solidFill>
                  <a:srgbClr val="6E7781"/>
                </a:solidFill>
                <a:effectLst/>
                <a:latin typeface="Courier New" panose="02070309020205020404" pitchFamily="49" charset="0"/>
                <a:cs typeface="Courier New" panose="02070309020205020404" pitchFamily="49" charset="0"/>
              </a:rPr>
              <a:t>The </a:t>
            </a:r>
            <a:r>
              <a:rPr lang="en-US" b="0" dirty="0" err="1">
                <a:solidFill>
                  <a:srgbClr val="6E7781"/>
                </a:solidFill>
                <a:effectLst/>
                <a:latin typeface="Courier New" panose="02070309020205020404" pitchFamily="49" charset="0"/>
                <a:cs typeface="Courier New" panose="02070309020205020404" pitchFamily="49" charset="0"/>
              </a:rPr>
              <a:t>RunAsync</a:t>
            </a:r>
            <a:r>
              <a:rPr lang="en-US" b="0" dirty="0">
                <a:solidFill>
                  <a:srgbClr val="6E7781"/>
                </a:solidFill>
                <a:effectLst/>
                <a:latin typeface="Courier New" panose="02070309020205020404" pitchFamily="49" charset="0"/>
                <a:cs typeface="Courier New" panose="02070309020205020404" pitchFamily="49" charset="0"/>
              </a:rPr>
              <a:t> method is an abstract method in the abstract Workflow class that needs to be implemented.</a:t>
            </a:r>
            <a:endParaRPr lang="en-US"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b="0" dirty="0">
                <a:solidFill>
                  <a:srgbClr val="6E7781"/>
                </a:solidFill>
                <a:effectLst/>
                <a:latin typeface="Courier New" panose="02070309020205020404" pitchFamily="49" charset="0"/>
                <a:cs typeface="Courier New" panose="02070309020205020404" pitchFamily="49" charset="0"/>
              </a:rPr>
              <a:t>This method is the entry point for the workflow.</a:t>
            </a:r>
            <a:endParaRPr lang="en-US"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b="0" dirty="0">
                <a:solidFill>
                  <a:srgbClr val="6E7781"/>
                </a:solidFill>
                <a:effectLst/>
                <a:latin typeface="Courier New" panose="02070309020205020404" pitchFamily="49" charset="0"/>
                <a:cs typeface="Courier New" panose="02070309020205020404" pitchFamily="49" charset="0"/>
              </a:rPr>
              <a:t>The </a:t>
            </a:r>
            <a:r>
              <a:rPr lang="en-US" b="0" dirty="0" err="1">
                <a:solidFill>
                  <a:srgbClr val="6E7781"/>
                </a:solidFill>
                <a:effectLst/>
                <a:latin typeface="Courier New" panose="02070309020205020404" pitchFamily="49" charset="0"/>
                <a:cs typeface="Courier New" panose="02070309020205020404" pitchFamily="49" charset="0"/>
              </a:rPr>
              <a:t>WorkflowContext</a:t>
            </a:r>
            <a:r>
              <a:rPr lang="en-US" b="0" dirty="0">
                <a:solidFill>
                  <a:srgbClr val="6E7781"/>
                </a:solidFill>
                <a:effectLst/>
                <a:latin typeface="Courier New" panose="02070309020205020404" pitchFamily="49" charset="0"/>
                <a:cs typeface="Courier New" panose="02070309020205020404" pitchFamily="49" charset="0"/>
              </a:rPr>
              <a:t> provides properties about the workflow instance.</a:t>
            </a:r>
            <a:endParaRPr lang="en-US"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b="0" dirty="0">
                <a:solidFill>
                  <a:srgbClr val="6E7781"/>
                </a:solidFill>
                <a:effectLst/>
                <a:latin typeface="Courier New" panose="02070309020205020404" pitchFamily="49" charset="0"/>
                <a:cs typeface="Courier New" panose="02070309020205020404" pitchFamily="49" charset="0"/>
              </a:rPr>
              <a:t>It also contains methods to call activities, child workflows, wait for external events, start timers, and continue as a new instance.</a:t>
            </a:r>
            <a:endParaRPr lang="en-US"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b="0" dirty="0">
                <a:solidFill>
                  <a:srgbClr val="6E7781"/>
                </a:solidFill>
                <a:effectLst/>
                <a:latin typeface="Courier New" panose="02070309020205020404" pitchFamily="49" charset="0"/>
                <a:cs typeface="Courier New" panose="02070309020205020404" pitchFamily="49" charset="0"/>
              </a:rPr>
              <a:t>The input parameter for the workflow. There can only be one input parameter. Use a record or class if multiple input values are required.</a:t>
            </a:r>
            <a:endParaRPr lang="en-US"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b="0" dirty="0">
                <a:solidFill>
                  <a:srgbClr val="6E7781"/>
                </a:solidFill>
                <a:effectLst/>
                <a:latin typeface="Courier New" panose="02070309020205020404" pitchFamily="49" charset="0"/>
                <a:cs typeface="Courier New" panose="02070309020205020404" pitchFamily="49" charset="0"/>
              </a:rPr>
              <a:t>The return value of the workflow. It can be a simple or complex type. In case a workflow doesn't require an output, you can specify a nullable object since a return type is mandatory.</a:t>
            </a:r>
            <a:endParaRPr lang="en-US" b="0" dirty="0">
              <a:solidFill>
                <a:srgbClr val="1F2328"/>
              </a:solidFill>
              <a:effectLst/>
              <a:latin typeface="Courier New" panose="02070309020205020404" pitchFamily="49" charset="0"/>
              <a:cs typeface="Courier New" panose="02070309020205020404" pitchFamily="49" charset="0"/>
            </a:endParaRPr>
          </a:p>
          <a:p>
            <a:endParaRPr lang="en-NL" dirty="0"/>
          </a:p>
        </p:txBody>
      </p:sp>
    </p:spTree>
    <p:extLst>
      <p:ext uri="{BB962C8B-B14F-4D97-AF65-F5344CB8AC3E}">
        <p14:creationId xmlns:p14="http://schemas.microsoft.com/office/powerpoint/2010/main" val="1502829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909A34-9952-356D-4B07-2A798DB8C6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FD3ACA-17F9-CA61-1681-652B6A5582E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C036706-9528-7654-ED5C-D8BDEEFBF310}"/>
              </a:ext>
            </a:extLst>
          </p:cNvPr>
          <p:cNvSpPr>
            <a:spLocks noGrp="1"/>
          </p:cNvSpPr>
          <p:nvPr>
            <p:ph type="body" idx="1"/>
          </p:nvPr>
        </p:nvSpPr>
        <p:spPr/>
        <p:txBody>
          <a:bodyPr/>
          <a:lstStyle/>
          <a:p>
            <a:pPr>
              <a:lnSpc>
                <a:spcPts val="1425"/>
              </a:lnSpc>
              <a:buNone/>
            </a:pPr>
            <a:r>
              <a:rPr lang="en-US" sz="1100" b="0" dirty="0">
                <a:solidFill>
                  <a:srgbClr val="6E7781"/>
                </a:solidFill>
                <a:effectLst/>
                <a:latin typeface="Courier New" panose="02070309020205020404" pitchFamily="49" charset="0"/>
                <a:cs typeface="Courier New" panose="02070309020205020404" pitchFamily="49" charset="0"/>
              </a:rPr>
              <a:t>Activities inherit from the abstract </a:t>
            </a:r>
            <a:r>
              <a:rPr lang="en-US" sz="1100" b="0" dirty="0" err="1">
                <a:solidFill>
                  <a:srgbClr val="6E7781"/>
                </a:solidFill>
                <a:effectLst/>
                <a:latin typeface="Courier New" panose="02070309020205020404" pitchFamily="49" charset="0"/>
                <a:cs typeface="Courier New" panose="02070309020205020404" pitchFamily="49" charset="0"/>
              </a:rPr>
              <a:t>WorkflowActivity</a:t>
            </a:r>
            <a:r>
              <a:rPr lang="en-US" sz="1100" b="0" dirty="0">
                <a:solidFill>
                  <a:srgbClr val="6E7781"/>
                </a:solidFill>
                <a:effectLst/>
                <a:latin typeface="Courier New" panose="02070309020205020404" pitchFamily="49" charset="0"/>
                <a:cs typeface="Courier New" panose="02070309020205020404" pitchFamily="49" charset="0"/>
              </a:rPr>
              <a:t> class from the </a:t>
            </a:r>
            <a:r>
              <a:rPr lang="en-US" sz="1100" b="0" dirty="0" err="1">
                <a:solidFill>
                  <a:srgbClr val="6E7781"/>
                </a:solidFill>
                <a:effectLst/>
                <a:latin typeface="Courier New" panose="02070309020205020404" pitchFamily="49" charset="0"/>
                <a:cs typeface="Courier New" panose="02070309020205020404" pitchFamily="49" charset="0"/>
              </a:rPr>
              <a:t>Dapr.Workflow</a:t>
            </a:r>
            <a:r>
              <a:rPr lang="en-US" sz="1100" b="0" dirty="0">
                <a:solidFill>
                  <a:srgbClr val="6E7781"/>
                </a:solidFill>
                <a:effectLst/>
                <a:latin typeface="Courier New" panose="02070309020205020404" pitchFamily="49" charset="0"/>
                <a:cs typeface="Courier New" panose="02070309020205020404" pitchFamily="49" charset="0"/>
              </a:rPr>
              <a:t> namespace.</a:t>
            </a:r>
            <a:endParaRPr lang="en-US" sz="1100"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sz="1100" b="0" dirty="0">
                <a:solidFill>
                  <a:srgbClr val="6E7781"/>
                </a:solidFill>
                <a:effectLst/>
                <a:latin typeface="Courier New" panose="02070309020205020404" pitchFamily="49" charset="0"/>
                <a:cs typeface="Courier New" panose="02070309020205020404" pitchFamily="49" charset="0"/>
              </a:rPr>
              <a:t>The first generic parameter is the input type of the activity, and the second parameter is the output type.</a:t>
            </a:r>
            <a:endParaRPr lang="en-US" sz="1100"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sz="1100" b="0" dirty="0">
                <a:solidFill>
                  <a:srgbClr val="6E7781"/>
                </a:solidFill>
                <a:effectLst/>
                <a:latin typeface="Courier New" panose="02070309020205020404" pitchFamily="49" charset="0"/>
                <a:cs typeface="Courier New" panose="02070309020205020404" pitchFamily="49" charset="0"/>
              </a:rPr>
              <a:t>Activity code typically performs a one specific task, like calling an API to store retrieve data.</a:t>
            </a:r>
            <a:endParaRPr lang="en-US" sz="1100"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sz="1100" b="0" dirty="0">
                <a:solidFill>
                  <a:srgbClr val="6E7781"/>
                </a:solidFill>
                <a:effectLst/>
                <a:latin typeface="Courier New" panose="02070309020205020404" pitchFamily="49" charset="0"/>
                <a:cs typeface="Courier New" panose="02070309020205020404" pitchFamily="49" charset="0"/>
              </a:rPr>
              <a:t>You can use other Dapr APIs inside an activity.</a:t>
            </a:r>
            <a:endParaRPr lang="en-US" sz="1100" b="0" dirty="0">
              <a:solidFill>
                <a:srgbClr val="1F2328"/>
              </a:solidFill>
              <a:effectLst/>
              <a:latin typeface="Courier New" panose="02070309020205020404" pitchFamily="49" charset="0"/>
              <a:cs typeface="Courier New" panose="02070309020205020404" pitchFamily="49" charset="0"/>
            </a:endParaRPr>
          </a:p>
          <a:p>
            <a:endParaRPr lang="en-US" dirty="0"/>
          </a:p>
          <a:p>
            <a:pPr>
              <a:lnSpc>
                <a:spcPts val="1425"/>
              </a:lnSpc>
              <a:buNone/>
            </a:pPr>
            <a:r>
              <a:rPr lang="en-US" sz="1100" b="0" dirty="0">
                <a:solidFill>
                  <a:srgbClr val="6E7781"/>
                </a:solidFill>
                <a:effectLst/>
                <a:latin typeface="Courier New" panose="02070309020205020404" pitchFamily="49" charset="0"/>
                <a:cs typeface="Courier New" panose="02070309020205020404" pitchFamily="49" charset="0"/>
              </a:rPr>
              <a:t>The </a:t>
            </a:r>
            <a:r>
              <a:rPr lang="en-US" sz="1100" b="0" dirty="0" err="1">
                <a:solidFill>
                  <a:srgbClr val="6E7781"/>
                </a:solidFill>
                <a:effectLst/>
                <a:latin typeface="Courier New" panose="02070309020205020404" pitchFamily="49" charset="0"/>
                <a:cs typeface="Courier New" panose="02070309020205020404" pitchFamily="49" charset="0"/>
              </a:rPr>
              <a:t>RunAsync</a:t>
            </a:r>
            <a:r>
              <a:rPr lang="en-US" sz="1100" b="0" dirty="0">
                <a:solidFill>
                  <a:srgbClr val="6E7781"/>
                </a:solidFill>
                <a:effectLst/>
                <a:latin typeface="Courier New" panose="02070309020205020404" pitchFamily="49" charset="0"/>
                <a:cs typeface="Courier New" panose="02070309020205020404" pitchFamily="49" charset="0"/>
              </a:rPr>
              <a:t> method is an abstract method in the abstract </a:t>
            </a:r>
            <a:r>
              <a:rPr lang="en-US" sz="1100" b="0" dirty="0" err="1">
                <a:solidFill>
                  <a:srgbClr val="6E7781"/>
                </a:solidFill>
                <a:effectLst/>
                <a:latin typeface="Courier New" panose="02070309020205020404" pitchFamily="49" charset="0"/>
                <a:cs typeface="Courier New" panose="02070309020205020404" pitchFamily="49" charset="0"/>
              </a:rPr>
              <a:t>WorkflowActivity</a:t>
            </a:r>
            <a:r>
              <a:rPr lang="en-US" sz="1100" b="0" dirty="0">
                <a:solidFill>
                  <a:srgbClr val="6E7781"/>
                </a:solidFill>
                <a:effectLst/>
                <a:latin typeface="Courier New" panose="02070309020205020404" pitchFamily="49" charset="0"/>
                <a:cs typeface="Courier New" panose="02070309020205020404" pitchFamily="49" charset="0"/>
              </a:rPr>
              <a:t> class that needs to be implemented.</a:t>
            </a:r>
            <a:endParaRPr lang="en-US" sz="1100"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sz="1100" b="0" dirty="0">
                <a:solidFill>
                  <a:srgbClr val="6E7781"/>
                </a:solidFill>
                <a:effectLst/>
                <a:latin typeface="Courier New" panose="02070309020205020404" pitchFamily="49" charset="0"/>
                <a:cs typeface="Courier New" panose="02070309020205020404" pitchFamily="49" charset="0"/>
              </a:rPr>
              <a:t>This method is the entry point for the activity.</a:t>
            </a:r>
            <a:endParaRPr lang="en-US" sz="1100"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sz="1100" b="0" dirty="0">
                <a:solidFill>
                  <a:srgbClr val="6E7781"/>
                </a:solidFill>
                <a:effectLst/>
                <a:latin typeface="Courier New" panose="02070309020205020404" pitchFamily="49" charset="0"/>
                <a:cs typeface="Courier New" panose="02070309020205020404" pitchFamily="49" charset="0"/>
              </a:rPr>
              <a:t>The </a:t>
            </a:r>
            <a:r>
              <a:rPr lang="en-US" sz="1100" b="0" dirty="0" err="1">
                <a:solidFill>
                  <a:srgbClr val="6E7781"/>
                </a:solidFill>
                <a:effectLst/>
                <a:latin typeface="Courier New" panose="02070309020205020404" pitchFamily="49" charset="0"/>
                <a:cs typeface="Courier New" panose="02070309020205020404" pitchFamily="49" charset="0"/>
              </a:rPr>
              <a:t>WorkflowActivityContext</a:t>
            </a:r>
            <a:r>
              <a:rPr lang="en-US" sz="1100" b="0" dirty="0">
                <a:solidFill>
                  <a:srgbClr val="6E7781"/>
                </a:solidFill>
                <a:effectLst/>
                <a:latin typeface="Courier New" panose="02070309020205020404" pitchFamily="49" charset="0"/>
                <a:cs typeface="Courier New" panose="02070309020205020404" pitchFamily="49" charset="0"/>
              </a:rPr>
              <a:t> provides the name of the activity and the workflow instance.</a:t>
            </a:r>
            <a:endParaRPr lang="en-US" sz="1100"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sz="1100" b="0" dirty="0">
                <a:solidFill>
                  <a:srgbClr val="6E7781"/>
                </a:solidFill>
                <a:effectLst/>
                <a:latin typeface="Courier New" panose="02070309020205020404" pitchFamily="49" charset="0"/>
                <a:cs typeface="Courier New" panose="02070309020205020404" pitchFamily="49" charset="0"/>
              </a:rPr>
              <a:t>The input parameter for the activity. There can only be one input parameter. Use a record or class if multiple input values are required.</a:t>
            </a:r>
            <a:endParaRPr lang="en-US" sz="1100"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sz="1100" b="0" dirty="0">
                <a:solidFill>
                  <a:srgbClr val="6E7781"/>
                </a:solidFill>
                <a:effectLst/>
                <a:latin typeface="Courier New" panose="02070309020205020404" pitchFamily="49" charset="0"/>
                <a:cs typeface="Courier New" panose="02070309020205020404" pitchFamily="49" charset="0"/>
              </a:rPr>
              <a:t>The return value of the activity. It can be a simple or complex type. In case an activity doesn't require an output, you can specify a nullable object since a return type is mandatory.</a:t>
            </a:r>
            <a:endParaRPr lang="en-US" sz="1100" b="0" dirty="0">
              <a:solidFill>
                <a:srgbClr val="1F2328"/>
              </a:solidFill>
              <a:effectLst/>
              <a:latin typeface="Courier New" panose="02070309020205020404" pitchFamily="49" charset="0"/>
              <a:cs typeface="Courier New" panose="02070309020205020404" pitchFamily="49" charset="0"/>
            </a:endParaRPr>
          </a:p>
          <a:p>
            <a:pPr marL="158750" indent="0">
              <a:buNone/>
            </a:pPr>
            <a:endParaRPr lang="en-NL" dirty="0"/>
          </a:p>
        </p:txBody>
      </p:sp>
    </p:spTree>
    <p:extLst>
      <p:ext uri="{BB962C8B-B14F-4D97-AF65-F5344CB8AC3E}">
        <p14:creationId xmlns:p14="http://schemas.microsoft.com/office/powerpoint/2010/main" val="42830420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DF042-B12A-99FF-0BC2-D043FB1D0C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E93097-8B57-6A42-B77D-A20352B0EED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4B99954-75DC-12E1-B803-9D505F9CC4E2}"/>
              </a:ext>
            </a:extLst>
          </p:cNvPr>
          <p:cNvSpPr>
            <a:spLocks noGrp="1"/>
          </p:cNvSpPr>
          <p:nvPr>
            <p:ph type="body" idx="1"/>
          </p:nvPr>
        </p:nvSpPr>
        <p:spPr/>
        <p:txBody>
          <a:bodyPr/>
          <a:lstStyle/>
          <a:p>
            <a:pPr>
              <a:lnSpc>
                <a:spcPts val="1425"/>
              </a:lnSpc>
              <a:buNone/>
            </a:pPr>
            <a:r>
              <a:rPr lang="en-US" sz="1100" b="0" dirty="0">
                <a:solidFill>
                  <a:srgbClr val="0A3069"/>
                </a:solidFill>
                <a:effectLst/>
                <a:latin typeface="Courier New" panose="02070309020205020404" pitchFamily="49" charset="0"/>
                <a:cs typeface="Courier New" panose="02070309020205020404" pitchFamily="49" charset="0"/>
              </a:rPr>
              <a:t>Workflows orchestrate activities and other (child)workflows, and include business logic (if/else or switch statements).</a:t>
            </a:r>
            <a:endParaRPr lang="en-US" sz="1100"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sz="1100" b="0" dirty="0">
                <a:solidFill>
                  <a:srgbClr val="0A3069"/>
                </a:solidFill>
                <a:effectLst/>
                <a:latin typeface="Courier New" panose="02070309020205020404" pitchFamily="49" charset="0"/>
                <a:cs typeface="Courier New" panose="02070309020205020404" pitchFamily="49" charset="0"/>
              </a:rPr>
              <a:t>Workflow code must be </a:t>
            </a:r>
            <a:r>
              <a:rPr lang="en-US" sz="1100" b="0" dirty="0" err="1">
                <a:solidFill>
                  <a:srgbClr val="0A3069"/>
                </a:solidFill>
                <a:effectLst/>
                <a:latin typeface="Courier New" panose="02070309020205020404" pitchFamily="49" charset="0"/>
                <a:cs typeface="Courier New" panose="02070309020205020404" pitchFamily="49" charset="0"/>
              </a:rPr>
              <a:t>be</a:t>
            </a:r>
            <a:r>
              <a:rPr lang="en-US" sz="1100" b="0" dirty="0">
                <a:solidFill>
                  <a:srgbClr val="0A3069"/>
                </a:solidFill>
                <a:effectLst/>
                <a:latin typeface="Courier New" panose="02070309020205020404" pitchFamily="49" charset="0"/>
                <a:cs typeface="Courier New" panose="02070309020205020404" pitchFamily="49" charset="0"/>
              </a:rPr>
              <a:t> deterministic. Any non-deterministic behavior should be written inside activities.</a:t>
            </a:r>
            <a:endParaRPr lang="en-US" sz="1100"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br>
              <a:rPr lang="en-US" sz="1100" b="0" dirty="0">
                <a:solidFill>
                  <a:srgbClr val="1F2328"/>
                </a:solidFill>
                <a:effectLst/>
                <a:latin typeface="Courier New" panose="02070309020205020404" pitchFamily="49" charset="0"/>
                <a:cs typeface="Courier New" panose="02070309020205020404" pitchFamily="49" charset="0"/>
              </a:rPr>
            </a:br>
            <a:r>
              <a:rPr lang="en-US" sz="1100" b="0" dirty="0">
                <a:solidFill>
                  <a:srgbClr val="0A3069"/>
                </a:solidFill>
                <a:effectLst/>
                <a:latin typeface="Courier New" panose="02070309020205020404" pitchFamily="49" charset="0"/>
                <a:cs typeface="Courier New" panose="02070309020205020404" pitchFamily="49" charset="0"/>
              </a:rPr>
              <a:t>Workflow definitions use the `workflow` decorator to define a workflow.</a:t>
            </a:r>
            <a:endParaRPr lang="en-US" sz="1100"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sz="1100" b="0" dirty="0">
                <a:solidFill>
                  <a:srgbClr val="0A3069"/>
                </a:solidFill>
                <a:effectLst/>
                <a:latin typeface="Courier New" panose="02070309020205020404" pitchFamily="49" charset="0"/>
                <a:cs typeface="Courier New" panose="02070309020205020404" pitchFamily="49" charset="0"/>
              </a:rPr>
              <a:t>The first argument (`</a:t>
            </a:r>
            <a:r>
              <a:rPr lang="en-US" sz="1100" b="0" dirty="0" err="1">
                <a:solidFill>
                  <a:srgbClr val="0A3069"/>
                </a:solidFill>
                <a:effectLst/>
                <a:latin typeface="Courier New" panose="02070309020205020404" pitchFamily="49" charset="0"/>
                <a:cs typeface="Courier New" panose="02070309020205020404" pitchFamily="49" charset="0"/>
              </a:rPr>
              <a:t>ctx</a:t>
            </a:r>
            <a:r>
              <a:rPr lang="en-US" sz="1100" b="0" dirty="0">
                <a:solidFill>
                  <a:srgbClr val="0A3069"/>
                </a:solidFill>
                <a:effectLst/>
                <a:latin typeface="Courier New" panose="02070309020205020404" pitchFamily="49" charset="0"/>
                <a:cs typeface="Courier New" panose="02070309020205020404" pitchFamily="49" charset="0"/>
              </a:rPr>
              <a:t>`) is the `</a:t>
            </a:r>
            <a:r>
              <a:rPr lang="en-US" sz="1100" b="0" dirty="0" err="1">
                <a:solidFill>
                  <a:srgbClr val="0A3069"/>
                </a:solidFill>
                <a:effectLst/>
                <a:latin typeface="Courier New" panose="02070309020205020404" pitchFamily="49" charset="0"/>
                <a:cs typeface="Courier New" panose="02070309020205020404" pitchFamily="49" charset="0"/>
              </a:rPr>
              <a:t>DaprWorkflowContext</a:t>
            </a:r>
            <a:r>
              <a:rPr lang="en-US" sz="1100" b="0" dirty="0">
                <a:solidFill>
                  <a:srgbClr val="0A3069"/>
                </a:solidFill>
                <a:effectLst/>
                <a:latin typeface="Courier New" panose="02070309020205020404" pitchFamily="49" charset="0"/>
                <a:cs typeface="Courier New" panose="02070309020205020404" pitchFamily="49" charset="0"/>
              </a:rPr>
              <a:t>`, this contains properties</a:t>
            </a:r>
            <a:endParaRPr lang="en-US" sz="1100"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sz="1100" b="0" dirty="0">
                <a:solidFill>
                  <a:srgbClr val="0A3069"/>
                </a:solidFill>
                <a:effectLst/>
                <a:latin typeface="Courier New" panose="02070309020205020404" pitchFamily="49" charset="0"/>
                <a:cs typeface="Courier New" panose="02070309020205020404" pitchFamily="49" charset="0"/>
              </a:rPr>
              <a:t>about the workflow instance, and methods to call activities.</a:t>
            </a:r>
            <a:endParaRPr lang="en-US" sz="1100"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sz="1100" b="0" dirty="0">
                <a:solidFill>
                  <a:srgbClr val="0A3069"/>
                </a:solidFill>
                <a:effectLst/>
                <a:latin typeface="Courier New" panose="02070309020205020404" pitchFamily="49" charset="0"/>
                <a:cs typeface="Courier New" panose="02070309020205020404" pitchFamily="49" charset="0"/>
              </a:rPr>
              <a:t>The second argument (`</a:t>
            </a:r>
            <a:r>
              <a:rPr lang="en-US" sz="1100" b="0" dirty="0" err="1">
                <a:solidFill>
                  <a:srgbClr val="0A3069"/>
                </a:solidFill>
                <a:effectLst/>
                <a:latin typeface="Courier New" panose="02070309020205020404" pitchFamily="49" charset="0"/>
                <a:cs typeface="Courier New" panose="02070309020205020404" pitchFamily="49" charset="0"/>
              </a:rPr>
              <a:t>wf_input</a:t>
            </a:r>
            <a:r>
              <a:rPr lang="en-US" sz="1100" b="0" dirty="0">
                <a:solidFill>
                  <a:srgbClr val="0A3069"/>
                </a:solidFill>
                <a:effectLst/>
                <a:latin typeface="Courier New" panose="02070309020205020404" pitchFamily="49" charset="0"/>
                <a:cs typeface="Courier New" panose="02070309020205020404" pitchFamily="49" charset="0"/>
              </a:rPr>
              <a:t>`) is the input to the workflow. It can be a simple or complex type.</a:t>
            </a:r>
            <a:endParaRPr lang="en-US" sz="1100"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endParaRPr lang="en-US" sz="1100" b="0" dirty="0">
              <a:solidFill>
                <a:srgbClr val="0A3069"/>
              </a:solidFill>
              <a:effectLst/>
              <a:latin typeface="Courier New" panose="02070309020205020404" pitchFamily="49" charset="0"/>
              <a:cs typeface="Courier New" panose="02070309020205020404" pitchFamily="49" charset="0"/>
            </a:endParaRPr>
          </a:p>
          <a:p>
            <a:pPr>
              <a:lnSpc>
                <a:spcPts val="1425"/>
              </a:lnSpc>
              <a:buNone/>
            </a:pPr>
            <a:endParaRPr lang="en-US" sz="1100" b="0" dirty="0">
              <a:solidFill>
                <a:srgbClr val="0A3069"/>
              </a:solidFill>
              <a:effectLst/>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41170678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67916F-FF07-D681-80CB-7E7019BB4A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BFCBC0-07ED-D2ED-F47C-EB6E14B205F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CC42328-E072-2F83-5015-5CBEE6E534F5}"/>
              </a:ext>
            </a:extLst>
          </p:cNvPr>
          <p:cNvSpPr>
            <a:spLocks noGrp="1"/>
          </p:cNvSpPr>
          <p:nvPr>
            <p:ph type="body" idx="1"/>
          </p:nvPr>
        </p:nvSpPr>
        <p:spPr/>
        <p:txBody>
          <a:bodyPr/>
          <a:lstStyle/>
          <a:p>
            <a:pPr>
              <a:lnSpc>
                <a:spcPts val="1425"/>
              </a:lnSpc>
              <a:buNone/>
            </a:pPr>
            <a:r>
              <a:rPr lang="en-US" sz="1100" b="0" dirty="0">
                <a:solidFill>
                  <a:srgbClr val="0A3069"/>
                </a:solidFill>
                <a:effectLst/>
                <a:latin typeface="Courier New" panose="02070309020205020404" pitchFamily="49" charset="0"/>
                <a:cs typeface="Courier New" panose="02070309020205020404" pitchFamily="49" charset="0"/>
              </a:rPr>
              <a:t>Activity code typically performs a one specific task, like calling an API to store or retrieve data.</a:t>
            </a:r>
            <a:endParaRPr lang="en-US" sz="1100"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sz="1100" b="0" dirty="0">
                <a:solidFill>
                  <a:srgbClr val="0A3069"/>
                </a:solidFill>
                <a:effectLst/>
                <a:latin typeface="Courier New" panose="02070309020205020404" pitchFamily="49" charset="0"/>
                <a:cs typeface="Courier New" panose="02070309020205020404" pitchFamily="49" charset="0"/>
              </a:rPr>
              <a:t>You can use other Dapr APIs inside an activity.</a:t>
            </a:r>
            <a:endParaRPr lang="en-US" sz="1100"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br>
              <a:rPr lang="en-US" sz="1100" b="0" dirty="0">
                <a:solidFill>
                  <a:srgbClr val="1F2328"/>
                </a:solidFill>
                <a:effectLst/>
                <a:latin typeface="Courier New" panose="02070309020205020404" pitchFamily="49" charset="0"/>
                <a:cs typeface="Courier New" panose="02070309020205020404" pitchFamily="49" charset="0"/>
              </a:rPr>
            </a:br>
            <a:r>
              <a:rPr lang="en-US" sz="1100" b="0" dirty="0">
                <a:solidFill>
                  <a:srgbClr val="0A3069"/>
                </a:solidFill>
                <a:effectLst/>
                <a:latin typeface="Courier New" panose="02070309020205020404" pitchFamily="49" charset="0"/>
                <a:cs typeface="Courier New" panose="02070309020205020404" pitchFamily="49" charset="0"/>
              </a:rPr>
              <a:t>Activity definitions use the `activity` decorator to define an activity.</a:t>
            </a:r>
            <a:endParaRPr lang="en-US" sz="1100"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sz="1100" b="0" dirty="0">
                <a:solidFill>
                  <a:srgbClr val="0A3069"/>
                </a:solidFill>
                <a:effectLst/>
                <a:latin typeface="Courier New" panose="02070309020205020404" pitchFamily="49" charset="0"/>
                <a:cs typeface="Courier New" panose="02070309020205020404" pitchFamily="49" charset="0"/>
              </a:rPr>
              <a:t>The first argument (`</a:t>
            </a:r>
            <a:r>
              <a:rPr lang="en-US" sz="1100" b="0" dirty="0" err="1">
                <a:solidFill>
                  <a:srgbClr val="0A3069"/>
                </a:solidFill>
                <a:effectLst/>
                <a:latin typeface="Courier New" panose="02070309020205020404" pitchFamily="49" charset="0"/>
                <a:cs typeface="Courier New" panose="02070309020205020404" pitchFamily="49" charset="0"/>
              </a:rPr>
              <a:t>ctx</a:t>
            </a:r>
            <a:r>
              <a:rPr lang="en-US" sz="1100" b="0" dirty="0">
                <a:solidFill>
                  <a:srgbClr val="0A3069"/>
                </a:solidFill>
                <a:effectLst/>
                <a:latin typeface="Courier New" panose="02070309020205020404" pitchFamily="49" charset="0"/>
                <a:cs typeface="Courier New" panose="02070309020205020404" pitchFamily="49" charset="0"/>
              </a:rPr>
              <a:t>`) is the `</a:t>
            </a:r>
            <a:r>
              <a:rPr lang="en-US" sz="1100" b="0" dirty="0" err="1">
                <a:solidFill>
                  <a:srgbClr val="0A3069"/>
                </a:solidFill>
                <a:effectLst/>
                <a:latin typeface="Courier New" panose="02070309020205020404" pitchFamily="49" charset="0"/>
                <a:cs typeface="Courier New" panose="02070309020205020404" pitchFamily="49" charset="0"/>
              </a:rPr>
              <a:t>WorkflowActivityContext</a:t>
            </a:r>
            <a:r>
              <a:rPr lang="en-US" sz="1100" b="0" dirty="0">
                <a:solidFill>
                  <a:srgbClr val="0A3069"/>
                </a:solidFill>
                <a:effectLst/>
                <a:latin typeface="Courier New" panose="02070309020205020404" pitchFamily="49" charset="0"/>
                <a:cs typeface="Courier New" panose="02070309020205020404" pitchFamily="49" charset="0"/>
              </a:rPr>
              <a:t>` and provides </a:t>
            </a:r>
            <a:endParaRPr lang="en-US" sz="1100"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sz="1100" b="0" dirty="0">
                <a:solidFill>
                  <a:srgbClr val="0A3069"/>
                </a:solidFill>
                <a:effectLst/>
                <a:latin typeface="Courier New" panose="02070309020205020404" pitchFamily="49" charset="0"/>
                <a:cs typeface="Courier New" panose="02070309020205020404" pitchFamily="49" charset="0"/>
              </a:rPr>
              <a:t>the name of the activity and the workflow instance.</a:t>
            </a:r>
            <a:endParaRPr lang="en-US" sz="1100"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sz="1100" b="0" dirty="0">
                <a:solidFill>
                  <a:srgbClr val="0A3069"/>
                </a:solidFill>
                <a:effectLst/>
                <a:latin typeface="Courier New" panose="02070309020205020404" pitchFamily="49" charset="0"/>
                <a:cs typeface="Courier New" panose="02070309020205020404" pitchFamily="49" charset="0"/>
              </a:rPr>
              <a:t>The second argument (`</a:t>
            </a:r>
            <a:r>
              <a:rPr lang="en-US" sz="1100" b="0" dirty="0" err="1">
                <a:solidFill>
                  <a:srgbClr val="0A3069"/>
                </a:solidFill>
                <a:effectLst/>
                <a:latin typeface="Courier New" panose="02070309020205020404" pitchFamily="49" charset="0"/>
                <a:cs typeface="Courier New" panose="02070309020205020404" pitchFamily="49" charset="0"/>
              </a:rPr>
              <a:t>act_input</a:t>
            </a:r>
            <a:r>
              <a:rPr lang="en-US" sz="1100" b="0" dirty="0">
                <a:solidFill>
                  <a:srgbClr val="0A3069"/>
                </a:solidFill>
                <a:effectLst/>
                <a:latin typeface="Courier New" panose="02070309020205020404" pitchFamily="49" charset="0"/>
                <a:cs typeface="Courier New" panose="02070309020205020404" pitchFamily="49" charset="0"/>
              </a:rPr>
              <a:t>`) is the input parameter for the activity. </a:t>
            </a:r>
            <a:endParaRPr lang="en-US" sz="1100" b="0" dirty="0">
              <a:solidFill>
                <a:srgbClr val="1F2328"/>
              </a:solidFill>
              <a:effectLst/>
              <a:latin typeface="Courier New" panose="02070309020205020404" pitchFamily="49" charset="0"/>
              <a:cs typeface="Courier New" panose="02070309020205020404" pitchFamily="49" charset="0"/>
            </a:endParaRPr>
          </a:p>
          <a:p>
            <a:pPr>
              <a:lnSpc>
                <a:spcPts val="1425"/>
              </a:lnSpc>
              <a:buNone/>
            </a:pPr>
            <a:r>
              <a:rPr lang="en-US" sz="1100" b="0" dirty="0">
                <a:solidFill>
                  <a:srgbClr val="0A3069"/>
                </a:solidFill>
                <a:effectLst/>
                <a:latin typeface="Courier New" panose="02070309020205020404" pitchFamily="49" charset="0"/>
                <a:cs typeface="Courier New" panose="02070309020205020404" pitchFamily="49" charset="0"/>
              </a:rPr>
              <a:t>There can only be one input parameter. Use a class if multiple input values are required.</a:t>
            </a:r>
            <a:endParaRPr lang="en-US" sz="1100" b="0" dirty="0">
              <a:solidFill>
                <a:srgbClr val="1F2328"/>
              </a:solidFill>
              <a:effectLst/>
              <a:latin typeface="Courier New" panose="02070309020205020404" pitchFamily="49" charset="0"/>
              <a:cs typeface="Courier New" panose="02070309020205020404" pitchFamily="49" charset="0"/>
            </a:endParaRPr>
          </a:p>
          <a:p>
            <a:pPr marL="158750" indent="0">
              <a:buNone/>
            </a:pPr>
            <a:endParaRPr lang="en-NL" b="0" dirty="0"/>
          </a:p>
        </p:txBody>
      </p:sp>
    </p:spTree>
    <p:extLst>
      <p:ext uri="{BB962C8B-B14F-4D97-AF65-F5344CB8AC3E}">
        <p14:creationId xmlns:p14="http://schemas.microsoft.com/office/powerpoint/2010/main" val="10548645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a:extLst>
            <a:ext uri="{FF2B5EF4-FFF2-40B4-BE49-F238E27FC236}">
              <a16:creationId xmlns:a16="http://schemas.microsoft.com/office/drawing/2014/main" id="{A9143E1F-A35F-955C-B46C-386E34B9D8DA}"/>
            </a:ext>
          </a:extLst>
        </p:cNvPr>
        <p:cNvGrpSpPr/>
        <p:nvPr/>
      </p:nvGrpSpPr>
      <p:grpSpPr>
        <a:xfrm>
          <a:off x="0" y="0"/>
          <a:ext cx="0" cy="0"/>
          <a:chOff x="0" y="0"/>
          <a:chExt cx="0" cy="0"/>
        </a:xfrm>
      </p:grpSpPr>
      <p:sp>
        <p:nvSpPr>
          <p:cNvPr id="870" name="Google Shape;870;p63:notes">
            <a:extLst>
              <a:ext uri="{FF2B5EF4-FFF2-40B4-BE49-F238E27FC236}">
                <a16:creationId xmlns:a16="http://schemas.microsoft.com/office/drawing/2014/main" id="{EF8390CB-B701-955B-C204-4A891A2103B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71" name="Google Shape;871;p63:notes">
            <a:extLst>
              <a:ext uri="{FF2B5EF4-FFF2-40B4-BE49-F238E27FC236}">
                <a16:creationId xmlns:a16="http://schemas.microsoft.com/office/drawing/2014/main" id="{786C32B4-2DA8-3186-C4B7-1FF1AB58DCF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96297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p:cNvGrpSpPr/>
        <p:nvPr/>
      </p:nvGrpSpPr>
      <p:grpSpPr>
        <a:xfrm>
          <a:off x="0" y="0"/>
          <a:ext cx="0" cy="0"/>
          <a:chOff x="0" y="0"/>
          <a:chExt cx="0" cy="0"/>
        </a:xfrm>
      </p:grpSpPr>
      <p:sp>
        <p:nvSpPr>
          <p:cNvPr id="923" name="Google Shape;923;p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24" name="Google Shape;924;p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a:extLst>
            <a:ext uri="{FF2B5EF4-FFF2-40B4-BE49-F238E27FC236}">
              <a16:creationId xmlns:a16="http://schemas.microsoft.com/office/drawing/2014/main" id="{17D2A8C1-90AC-1370-7FED-0A6B21A7CFAB}"/>
            </a:ext>
          </a:extLst>
        </p:cNvPr>
        <p:cNvGrpSpPr/>
        <p:nvPr/>
      </p:nvGrpSpPr>
      <p:grpSpPr>
        <a:xfrm>
          <a:off x="0" y="0"/>
          <a:ext cx="0" cy="0"/>
          <a:chOff x="0" y="0"/>
          <a:chExt cx="0" cy="0"/>
        </a:xfrm>
      </p:grpSpPr>
      <p:sp>
        <p:nvSpPr>
          <p:cNvPr id="923" name="Google Shape;923;p65:notes">
            <a:extLst>
              <a:ext uri="{FF2B5EF4-FFF2-40B4-BE49-F238E27FC236}">
                <a16:creationId xmlns:a16="http://schemas.microsoft.com/office/drawing/2014/main" id="{47BB1804-6DB3-B59F-2AB2-84359653DF9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24" name="Google Shape;924;p65:notes">
            <a:extLst>
              <a:ext uri="{FF2B5EF4-FFF2-40B4-BE49-F238E27FC236}">
                <a16:creationId xmlns:a16="http://schemas.microsoft.com/office/drawing/2014/main" id="{3D5ADEE4-E43A-543F-4A2F-A80FA3C32D2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463381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a:extLst>
            <a:ext uri="{FF2B5EF4-FFF2-40B4-BE49-F238E27FC236}">
              <a16:creationId xmlns:a16="http://schemas.microsoft.com/office/drawing/2014/main" id="{43AF423D-A7D3-E916-35BD-BEBEBE9D0D96}"/>
            </a:ext>
          </a:extLst>
        </p:cNvPr>
        <p:cNvGrpSpPr/>
        <p:nvPr/>
      </p:nvGrpSpPr>
      <p:grpSpPr>
        <a:xfrm>
          <a:off x="0" y="0"/>
          <a:ext cx="0" cy="0"/>
          <a:chOff x="0" y="0"/>
          <a:chExt cx="0" cy="0"/>
        </a:xfrm>
      </p:grpSpPr>
      <p:sp>
        <p:nvSpPr>
          <p:cNvPr id="923" name="Google Shape;923;p65:notes">
            <a:extLst>
              <a:ext uri="{FF2B5EF4-FFF2-40B4-BE49-F238E27FC236}">
                <a16:creationId xmlns:a16="http://schemas.microsoft.com/office/drawing/2014/main" id="{E48F480A-62B8-BEC0-699A-74CF874F4C5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24" name="Google Shape;924;p65:notes">
            <a:extLst>
              <a:ext uri="{FF2B5EF4-FFF2-40B4-BE49-F238E27FC236}">
                <a16:creationId xmlns:a16="http://schemas.microsoft.com/office/drawing/2014/main" id="{370A0A24-3E0C-0F49-107F-76A31BC1C1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231485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Google Shape;939;p6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40" name="Google Shape;940;p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a:extLst>
            <a:ext uri="{FF2B5EF4-FFF2-40B4-BE49-F238E27FC236}">
              <a16:creationId xmlns:a16="http://schemas.microsoft.com/office/drawing/2014/main" id="{21398A09-FDDC-CB24-699F-171BCD5D9302}"/>
            </a:ext>
          </a:extLst>
        </p:cNvPr>
        <p:cNvGrpSpPr/>
        <p:nvPr/>
      </p:nvGrpSpPr>
      <p:grpSpPr>
        <a:xfrm>
          <a:off x="0" y="0"/>
          <a:ext cx="0" cy="0"/>
          <a:chOff x="0" y="0"/>
          <a:chExt cx="0" cy="0"/>
        </a:xfrm>
      </p:grpSpPr>
      <p:sp>
        <p:nvSpPr>
          <p:cNvPr id="870" name="Google Shape;870;p63:notes">
            <a:extLst>
              <a:ext uri="{FF2B5EF4-FFF2-40B4-BE49-F238E27FC236}">
                <a16:creationId xmlns:a16="http://schemas.microsoft.com/office/drawing/2014/main" id="{460388BD-EC27-81ED-C0E8-54D7D9CFE49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71" name="Google Shape;871;p63:notes">
            <a:extLst>
              <a:ext uri="{FF2B5EF4-FFF2-40B4-BE49-F238E27FC236}">
                <a16:creationId xmlns:a16="http://schemas.microsoft.com/office/drawing/2014/main" id="{A0C68C9F-50BD-4664-6D9C-8DA60445B75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330298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a:extLst>
            <a:ext uri="{FF2B5EF4-FFF2-40B4-BE49-F238E27FC236}">
              <a16:creationId xmlns:a16="http://schemas.microsoft.com/office/drawing/2014/main" id="{30CC88C3-80A0-B65D-59D8-E47138D51430}"/>
            </a:ext>
          </a:extLst>
        </p:cNvPr>
        <p:cNvGrpSpPr/>
        <p:nvPr/>
      </p:nvGrpSpPr>
      <p:grpSpPr>
        <a:xfrm>
          <a:off x="0" y="0"/>
          <a:ext cx="0" cy="0"/>
          <a:chOff x="0" y="0"/>
          <a:chExt cx="0" cy="0"/>
        </a:xfrm>
      </p:grpSpPr>
      <p:sp>
        <p:nvSpPr>
          <p:cNvPr id="939" name="Google Shape;939;p66:notes">
            <a:extLst>
              <a:ext uri="{FF2B5EF4-FFF2-40B4-BE49-F238E27FC236}">
                <a16:creationId xmlns:a16="http://schemas.microsoft.com/office/drawing/2014/main" id="{5A00580E-AF56-C178-EA14-54C0CF25269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40" name="Google Shape;940;p66:notes">
            <a:extLst>
              <a:ext uri="{FF2B5EF4-FFF2-40B4-BE49-F238E27FC236}">
                <a16:creationId xmlns:a16="http://schemas.microsoft.com/office/drawing/2014/main" id="{D1F7FC2E-853B-D93A-8A13-2F87703ED06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310279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a:extLst>
            <a:ext uri="{FF2B5EF4-FFF2-40B4-BE49-F238E27FC236}">
              <a16:creationId xmlns:a16="http://schemas.microsoft.com/office/drawing/2014/main" id="{51501873-E6B4-DDE7-5336-EA759C9051AA}"/>
            </a:ext>
          </a:extLst>
        </p:cNvPr>
        <p:cNvGrpSpPr/>
        <p:nvPr/>
      </p:nvGrpSpPr>
      <p:grpSpPr>
        <a:xfrm>
          <a:off x="0" y="0"/>
          <a:ext cx="0" cy="0"/>
          <a:chOff x="0" y="0"/>
          <a:chExt cx="0" cy="0"/>
        </a:xfrm>
      </p:grpSpPr>
      <p:sp>
        <p:nvSpPr>
          <p:cNvPr id="939" name="Google Shape;939;p66:notes">
            <a:extLst>
              <a:ext uri="{FF2B5EF4-FFF2-40B4-BE49-F238E27FC236}">
                <a16:creationId xmlns:a16="http://schemas.microsoft.com/office/drawing/2014/main" id="{528B5B87-B50F-B369-62C0-549FEEC3FDA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40" name="Google Shape;940;p66:notes">
            <a:extLst>
              <a:ext uri="{FF2B5EF4-FFF2-40B4-BE49-F238E27FC236}">
                <a16:creationId xmlns:a16="http://schemas.microsoft.com/office/drawing/2014/main" id="{8C7B4C9C-4E04-7064-04B4-B9D3C604DC2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009743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p:cNvGrpSpPr/>
        <p:nvPr/>
      </p:nvGrpSpPr>
      <p:grpSpPr>
        <a:xfrm>
          <a:off x="0" y="0"/>
          <a:ext cx="0" cy="0"/>
          <a:chOff x="0" y="0"/>
          <a:chExt cx="0" cy="0"/>
        </a:xfrm>
      </p:grpSpPr>
      <p:sp>
        <p:nvSpPr>
          <p:cNvPr id="957" name="Google Shape;957;p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58" name="Google Shape;958;p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a:extLst>
            <a:ext uri="{FF2B5EF4-FFF2-40B4-BE49-F238E27FC236}">
              <a16:creationId xmlns:a16="http://schemas.microsoft.com/office/drawing/2014/main" id="{102FA4FA-CEFE-B107-0C7C-638A43A9E926}"/>
            </a:ext>
          </a:extLst>
        </p:cNvPr>
        <p:cNvGrpSpPr/>
        <p:nvPr/>
      </p:nvGrpSpPr>
      <p:grpSpPr>
        <a:xfrm>
          <a:off x="0" y="0"/>
          <a:ext cx="0" cy="0"/>
          <a:chOff x="0" y="0"/>
          <a:chExt cx="0" cy="0"/>
        </a:xfrm>
      </p:grpSpPr>
      <p:sp>
        <p:nvSpPr>
          <p:cNvPr id="957" name="Google Shape;957;p67:notes">
            <a:extLst>
              <a:ext uri="{FF2B5EF4-FFF2-40B4-BE49-F238E27FC236}">
                <a16:creationId xmlns:a16="http://schemas.microsoft.com/office/drawing/2014/main" id="{B1BD9355-98FB-7EE3-1B11-88BCE480159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58" name="Google Shape;958;p67:notes">
            <a:extLst>
              <a:ext uri="{FF2B5EF4-FFF2-40B4-BE49-F238E27FC236}">
                <a16:creationId xmlns:a16="http://schemas.microsoft.com/office/drawing/2014/main" id="{55FC2FF8-B3F8-4BE4-E459-42B38DF569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011568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a:extLst>
            <a:ext uri="{FF2B5EF4-FFF2-40B4-BE49-F238E27FC236}">
              <a16:creationId xmlns:a16="http://schemas.microsoft.com/office/drawing/2014/main" id="{774F4EDE-AFCE-72B6-0028-67A34A56A796}"/>
            </a:ext>
          </a:extLst>
        </p:cNvPr>
        <p:cNvGrpSpPr/>
        <p:nvPr/>
      </p:nvGrpSpPr>
      <p:grpSpPr>
        <a:xfrm>
          <a:off x="0" y="0"/>
          <a:ext cx="0" cy="0"/>
          <a:chOff x="0" y="0"/>
          <a:chExt cx="0" cy="0"/>
        </a:xfrm>
      </p:grpSpPr>
      <p:sp>
        <p:nvSpPr>
          <p:cNvPr id="957" name="Google Shape;957;p67:notes">
            <a:extLst>
              <a:ext uri="{FF2B5EF4-FFF2-40B4-BE49-F238E27FC236}">
                <a16:creationId xmlns:a16="http://schemas.microsoft.com/office/drawing/2014/main" id="{7D950BB9-AB2B-B974-470C-71E788BC31C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58" name="Google Shape;958;p67:notes">
            <a:extLst>
              <a:ext uri="{FF2B5EF4-FFF2-40B4-BE49-F238E27FC236}">
                <a16:creationId xmlns:a16="http://schemas.microsoft.com/office/drawing/2014/main" id="{9F82E931-BDEF-426F-6DC7-669DDB809B6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969356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p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a:extLst>
            <a:ext uri="{FF2B5EF4-FFF2-40B4-BE49-F238E27FC236}">
              <a16:creationId xmlns:a16="http://schemas.microsoft.com/office/drawing/2014/main" id="{0E5D42A5-B86D-4B31-5629-70E186ADAC0B}"/>
            </a:ext>
          </a:extLst>
        </p:cNvPr>
        <p:cNvGrpSpPr/>
        <p:nvPr/>
      </p:nvGrpSpPr>
      <p:grpSpPr>
        <a:xfrm>
          <a:off x="0" y="0"/>
          <a:ext cx="0" cy="0"/>
          <a:chOff x="0" y="0"/>
          <a:chExt cx="0" cy="0"/>
        </a:xfrm>
      </p:grpSpPr>
      <p:sp>
        <p:nvSpPr>
          <p:cNvPr id="976" name="Google Shape;976;p68:notes">
            <a:extLst>
              <a:ext uri="{FF2B5EF4-FFF2-40B4-BE49-F238E27FC236}">
                <a16:creationId xmlns:a16="http://schemas.microsoft.com/office/drawing/2014/main" id="{AD1F1226-3BAC-732E-7F57-828708B85A8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a:extLst>
              <a:ext uri="{FF2B5EF4-FFF2-40B4-BE49-F238E27FC236}">
                <a16:creationId xmlns:a16="http://schemas.microsoft.com/office/drawing/2014/main" id="{0BFBA45E-5A44-DF77-A409-7450D983604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576954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a:extLst>
            <a:ext uri="{FF2B5EF4-FFF2-40B4-BE49-F238E27FC236}">
              <a16:creationId xmlns:a16="http://schemas.microsoft.com/office/drawing/2014/main" id="{7907EB62-D727-F6D0-AE42-8390A582AC25}"/>
            </a:ext>
          </a:extLst>
        </p:cNvPr>
        <p:cNvGrpSpPr/>
        <p:nvPr/>
      </p:nvGrpSpPr>
      <p:grpSpPr>
        <a:xfrm>
          <a:off x="0" y="0"/>
          <a:ext cx="0" cy="0"/>
          <a:chOff x="0" y="0"/>
          <a:chExt cx="0" cy="0"/>
        </a:xfrm>
      </p:grpSpPr>
      <p:sp>
        <p:nvSpPr>
          <p:cNvPr id="976" name="Google Shape;976;p68:notes">
            <a:extLst>
              <a:ext uri="{FF2B5EF4-FFF2-40B4-BE49-F238E27FC236}">
                <a16:creationId xmlns:a16="http://schemas.microsoft.com/office/drawing/2014/main" id="{F4129F83-9B53-49AC-B842-897D0FA4ACA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a:extLst>
              <a:ext uri="{FF2B5EF4-FFF2-40B4-BE49-F238E27FC236}">
                <a16:creationId xmlns:a16="http://schemas.microsoft.com/office/drawing/2014/main" id="{3DA4BA8B-69B0-2B99-A342-FCCEB460FB3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66915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a:extLst>
            <a:ext uri="{FF2B5EF4-FFF2-40B4-BE49-F238E27FC236}">
              <a16:creationId xmlns:a16="http://schemas.microsoft.com/office/drawing/2014/main" id="{C5BF518F-B254-AEA3-085B-DCF0894D3633}"/>
            </a:ext>
          </a:extLst>
        </p:cNvPr>
        <p:cNvGrpSpPr/>
        <p:nvPr/>
      </p:nvGrpSpPr>
      <p:grpSpPr>
        <a:xfrm>
          <a:off x="0" y="0"/>
          <a:ext cx="0" cy="0"/>
          <a:chOff x="0" y="0"/>
          <a:chExt cx="0" cy="0"/>
        </a:xfrm>
      </p:grpSpPr>
      <p:sp>
        <p:nvSpPr>
          <p:cNvPr id="976" name="Google Shape;976;p68:notes">
            <a:extLst>
              <a:ext uri="{FF2B5EF4-FFF2-40B4-BE49-F238E27FC236}">
                <a16:creationId xmlns:a16="http://schemas.microsoft.com/office/drawing/2014/main" id="{BDDCB376-C003-9CC9-64BB-8527E69E0F5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a:extLst>
              <a:ext uri="{FF2B5EF4-FFF2-40B4-BE49-F238E27FC236}">
                <a16:creationId xmlns:a16="http://schemas.microsoft.com/office/drawing/2014/main" id="{87EA0BF7-1BD1-4F97-6E95-0A6CE7A306D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771756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a:extLst>
            <a:ext uri="{FF2B5EF4-FFF2-40B4-BE49-F238E27FC236}">
              <a16:creationId xmlns:a16="http://schemas.microsoft.com/office/drawing/2014/main" id="{E618AB01-621A-B801-1129-1F8D609FBF25}"/>
            </a:ext>
          </a:extLst>
        </p:cNvPr>
        <p:cNvGrpSpPr/>
        <p:nvPr/>
      </p:nvGrpSpPr>
      <p:grpSpPr>
        <a:xfrm>
          <a:off x="0" y="0"/>
          <a:ext cx="0" cy="0"/>
          <a:chOff x="0" y="0"/>
          <a:chExt cx="0" cy="0"/>
        </a:xfrm>
      </p:grpSpPr>
      <p:sp>
        <p:nvSpPr>
          <p:cNvPr id="976" name="Google Shape;976;p68:notes">
            <a:extLst>
              <a:ext uri="{FF2B5EF4-FFF2-40B4-BE49-F238E27FC236}">
                <a16:creationId xmlns:a16="http://schemas.microsoft.com/office/drawing/2014/main" id="{20B6DF68-4DCC-4425-D370-6DF0DBEF377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a:extLst>
              <a:ext uri="{FF2B5EF4-FFF2-40B4-BE49-F238E27FC236}">
                <a16:creationId xmlns:a16="http://schemas.microsoft.com/office/drawing/2014/main" id="{CA8A6ED1-D0FA-5EEF-2E6A-2FA8E38E227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2636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00F1B4F7-163D-112F-422B-199BFD5185B5}"/>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0FFDAB11-E10B-9266-CE23-A5F9451F4D2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0F0BBF75-0F07-CE6C-771E-5A0DFC7BE99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421196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a:extLst>
            <a:ext uri="{FF2B5EF4-FFF2-40B4-BE49-F238E27FC236}">
              <a16:creationId xmlns:a16="http://schemas.microsoft.com/office/drawing/2014/main" id="{BECBB878-72E9-F142-21FC-742EEE52B382}"/>
            </a:ext>
          </a:extLst>
        </p:cNvPr>
        <p:cNvGrpSpPr/>
        <p:nvPr/>
      </p:nvGrpSpPr>
      <p:grpSpPr>
        <a:xfrm>
          <a:off x="0" y="0"/>
          <a:ext cx="0" cy="0"/>
          <a:chOff x="0" y="0"/>
          <a:chExt cx="0" cy="0"/>
        </a:xfrm>
      </p:grpSpPr>
      <p:sp>
        <p:nvSpPr>
          <p:cNvPr id="976" name="Google Shape;976;p68:notes">
            <a:extLst>
              <a:ext uri="{FF2B5EF4-FFF2-40B4-BE49-F238E27FC236}">
                <a16:creationId xmlns:a16="http://schemas.microsoft.com/office/drawing/2014/main" id="{08838ABC-D3B3-6980-C5FC-F260FD6D123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a:extLst>
              <a:ext uri="{FF2B5EF4-FFF2-40B4-BE49-F238E27FC236}">
                <a16:creationId xmlns:a16="http://schemas.microsoft.com/office/drawing/2014/main" id="{5155DD20-C537-1F3D-EA72-052C132F86C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603909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a:extLst>
            <a:ext uri="{FF2B5EF4-FFF2-40B4-BE49-F238E27FC236}">
              <a16:creationId xmlns:a16="http://schemas.microsoft.com/office/drawing/2014/main" id="{F64257E5-A6C3-127F-A779-B9D4EF725BD0}"/>
            </a:ext>
          </a:extLst>
        </p:cNvPr>
        <p:cNvGrpSpPr/>
        <p:nvPr/>
      </p:nvGrpSpPr>
      <p:grpSpPr>
        <a:xfrm>
          <a:off x="0" y="0"/>
          <a:ext cx="0" cy="0"/>
          <a:chOff x="0" y="0"/>
          <a:chExt cx="0" cy="0"/>
        </a:xfrm>
      </p:grpSpPr>
      <p:sp>
        <p:nvSpPr>
          <p:cNvPr id="870" name="Google Shape;870;p63:notes">
            <a:extLst>
              <a:ext uri="{FF2B5EF4-FFF2-40B4-BE49-F238E27FC236}">
                <a16:creationId xmlns:a16="http://schemas.microsoft.com/office/drawing/2014/main" id="{46EC04EC-5967-9FAF-D533-FFBE68DA867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71" name="Google Shape;871;p63:notes">
            <a:extLst>
              <a:ext uri="{FF2B5EF4-FFF2-40B4-BE49-F238E27FC236}">
                <a16:creationId xmlns:a16="http://schemas.microsoft.com/office/drawing/2014/main" id="{ED5491DA-CA73-F420-8B3C-17D26B126F0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455557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1" name="Google Shape;1001;p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9"/>
        <p:cNvGrpSpPr/>
        <p:nvPr/>
      </p:nvGrpSpPr>
      <p:grpSpPr>
        <a:xfrm>
          <a:off x="0" y="0"/>
          <a:ext cx="0" cy="0"/>
          <a:chOff x="0" y="0"/>
          <a:chExt cx="0" cy="0"/>
        </a:xfrm>
      </p:grpSpPr>
      <p:sp>
        <p:nvSpPr>
          <p:cNvPr id="1020" name="Google Shape;1020;p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21" name="Google Shape;1021;p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9">
          <a:extLst>
            <a:ext uri="{FF2B5EF4-FFF2-40B4-BE49-F238E27FC236}">
              <a16:creationId xmlns:a16="http://schemas.microsoft.com/office/drawing/2014/main" id="{4AE867C5-3B1B-50B6-50AA-DA561CD8B4AD}"/>
            </a:ext>
          </a:extLst>
        </p:cNvPr>
        <p:cNvGrpSpPr/>
        <p:nvPr/>
      </p:nvGrpSpPr>
      <p:grpSpPr>
        <a:xfrm>
          <a:off x="0" y="0"/>
          <a:ext cx="0" cy="0"/>
          <a:chOff x="0" y="0"/>
          <a:chExt cx="0" cy="0"/>
        </a:xfrm>
      </p:grpSpPr>
      <p:sp>
        <p:nvSpPr>
          <p:cNvPr id="1020" name="Google Shape;1020;p70:notes">
            <a:extLst>
              <a:ext uri="{FF2B5EF4-FFF2-40B4-BE49-F238E27FC236}">
                <a16:creationId xmlns:a16="http://schemas.microsoft.com/office/drawing/2014/main" id="{769E6DC1-78DB-518B-8F2E-2CAB70F02A9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21" name="Google Shape;1021;p70:notes">
            <a:extLst>
              <a:ext uri="{FF2B5EF4-FFF2-40B4-BE49-F238E27FC236}">
                <a16:creationId xmlns:a16="http://schemas.microsoft.com/office/drawing/2014/main" id="{D1F70670-8968-1033-79E8-C30EA25B009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6733019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a:extLst>
            <a:ext uri="{FF2B5EF4-FFF2-40B4-BE49-F238E27FC236}">
              <a16:creationId xmlns:a16="http://schemas.microsoft.com/office/drawing/2014/main" id="{59473BC5-CE76-EF97-6D1C-C941ED4E9069}"/>
            </a:ext>
          </a:extLst>
        </p:cNvPr>
        <p:cNvGrpSpPr/>
        <p:nvPr/>
      </p:nvGrpSpPr>
      <p:grpSpPr>
        <a:xfrm>
          <a:off x="0" y="0"/>
          <a:ext cx="0" cy="0"/>
          <a:chOff x="0" y="0"/>
          <a:chExt cx="0" cy="0"/>
        </a:xfrm>
      </p:grpSpPr>
      <p:sp>
        <p:nvSpPr>
          <p:cNvPr id="870" name="Google Shape;870;p63:notes">
            <a:extLst>
              <a:ext uri="{FF2B5EF4-FFF2-40B4-BE49-F238E27FC236}">
                <a16:creationId xmlns:a16="http://schemas.microsoft.com/office/drawing/2014/main" id="{3D35E6DC-77BD-69CE-063D-C31F5F1D44F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71" name="Google Shape;871;p63:notes">
            <a:extLst>
              <a:ext uri="{FF2B5EF4-FFF2-40B4-BE49-F238E27FC236}">
                <a16:creationId xmlns:a16="http://schemas.microsoft.com/office/drawing/2014/main" id="{E6A2C71F-7559-093A-B8FA-BD9ED22B963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330941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a:extLst>
            <a:ext uri="{FF2B5EF4-FFF2-40B4-BE49-F238E27FC236}">
              <a16:creationId xmlns:a16="http://schemas.microsoft.com/office/drawing/2014/main" id="{3F06BDE2-C57F-A388-3233-96CC2A1A492B}"/>
            </a:ext>
          </a:extLst>
        </p:cNvPr>
        <p:cNvGrpSpPr/>
        <p:nvPr/>
      </p:nvGrpSpPr>
      <p:grpSpPr>
        <a:xfrm>
          <a:off x="0" y="0"/>
          <a:ext cx="0" cy="0"/>
          <a:chOff x="0" y="0"/>
          <a:chExt cx="0" cy="0"/>
        </a:xfrm>
      </p:grpSpPr>
      <p:sp>
        <p:nvSpPr>
          <p:cNvPr id="976" name="Google Shape;976;p68:notes">
            <a:extLst>
              <a:ext uri="{FF2B5EF4-FFF2-40B4-BE49-F238E27FC236}">
                <a16:creationId xmlns:a16="http://schemas.microsoft.com/office/drawing/2014/main" id="{2DB385FD-2569-2231-F403-85A68F2D658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a:extLst>
              <a:ext uri="{FF2B5EF4-FFF2-40B4-BE49-F238E27FC236}">
                <a16:creationId xmlns:a16="http://schemas.microsoft.com/office/drawing/2014/main" id="{80F5E639-68D9-CD5E-0BFA-FC3461AD80E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762212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a:extLst>
            <a:ext uri="{FF2B5EF4-FFF2-40B4-BE49-F238E27FC236}">
              <a16:creationId xmlns:a16="http://schemas.microsoft.com/office/drawing/2014/main" id="{74C6CEDE-2161-2C48-2093-6A9D0C1F9BAB}"/>
            </a:ext>
          </a:extLst>
        </p:cNvPr>
        <p:cNvGrpSpPr/>
        <p:nvPr/>
      </p:nvGrpSpPr>
      <p:grpSpPr>
        <a:xfrm>
          <a:off x="0" y="0"/>
          <a:ext cx="0" cy="0"/>
          <a:chOff x="0" y="0"/>
          <a:chExt cx="0" cy="0"/>
        </a:xfrm>
      </p:grpSpPr>
      <p:sp>
        <p:nvSpPr>
          <p:cNvPr id="976" name="Google Shape;976;p68:notes">
            <a:extLst>
              <a:ext uri="{FF2B5EF4-FFF2-40B4-BE49-F238E27FC236}">
                <a16:creationId xmlns:a16="http://schemas.microsoft.com/office/drawing/2014/main" id="{66980027-E793-8B50-C560-6CBCFF85565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a:extLst>
              <a:ext uri="{FF2B5EF4-FFF2-40B4-BE49-F238E27FC236}">
                <a16:creationId xmlns:a16="http://schemas.microsoft.com/office/drawing/2014/main" id="{BF03E1E4-FB2F-3BD2-78E8-81A88DFF02C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093816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a:extLst>
            <a:ext uri="{FF2B5EF4-FFF2-40B4-BE49-F238E27FC236}">
              <a16:creationId xmlns:a16="http://schemas.microsoft.com/office/drawing/2014/main" id="{946973E9-4C34-A7A3-18E2-1747B0420E2F}"/>
            </a:ext>
          </a:extLst>
        </p:cNvPr>
        <p:cNvGrpSpPr/>
        <p:nvPr/>
      </p:nvGrpSpPr>
      <p:grpSpPr>
        <a:xfrm>
          <a:off x="0" y="0"/>
          <a:ext cx="0" cy="0"/>
          <a:chOff x="0" y="0"/>
          <a:chExt cx="0" cy="0"/>
        </a:xfrm>
      </p:grpSpPr>
      <p:sp>
        <p:nvSpPr>
          <p:cNvPr id="976" name="Google Shape;976;p68:notes">
            <a:extLst>
              <a:ext uri="{FF2B5EF4-FFF2-40B4-BE49-F238E27FC236}">
                <a16:creationId xmlns:a16="http://schemas.microsoft.com/office/drawing/2014/main" id="{4DEA0CBC-E26A-257F-8ABB-E0951F94E60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a:extLst>
              <a:ext uri="{FF2B5EF4-FFF2-40B4-BE49-F238E27FC236}">
                <a16:creationId xmlns:a16="http://schemas.microsoft.com/office/drawing/2014/main" id="{2A6DF5C7-3B9D-63A5-03F1-F4671222CDE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347368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a:extLst>
            <a:ext uri="{FF2B5EF4-FFF2-40B4-BE49-F238E27FC236}">
              <a16:creationId xmlns:a16="http://schemas.microsoft.com/office/drawing/2014/main" id="{BCC93DDA-F1D5-C52B-670B-1EF2696A24F5}"/>
            </a:ext>
          </a:extLst>
        </p:cNvPr>
        <p:cNvGrpSpPr/>
        <p:nvPr/>
      </p:nvGrpSpPr>
      <p:grpSpPr>
        <a:xfrm>
          <a:off x="0" y="0"/>
          <a:ext cx="0" cy="0"/>
          <a:chOff x="0" y="0"/>
          <a:chExt cx="0" cy="0"/>
        </a:xfrm>
      </p:grpSpPr>
      <p:sp>
        <p:nvSpPr>
          <p:cNvPr id="870" name="Google Shape;870;p63:notes">
            <a:extLst>
              <a:ext uri="{FF2B5EF4-FFF2-40B4-BE49-F238E27FC236}">
                <a16:creationId xmlns:a16="http://schemas.microsoft.com/office/drawing/2014/main" id="{0C650513-6F4A-5A7D-A21A-569D2DA9877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71" name="Google Shape;871;p63:notes">
            <a:extLst>
              <a:ext uri="{FF2B5EF4-FFF2-40B4-BE49-F238E27FC236}">
                <a16:creationId xmlns:a16="http://schemas.microsoft.com/office/drawing/2014/main" id="{134B35AB-088D-D0A8-55A7-AFED3FDE740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21291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07F635F9-1A48-A9FB-2B76-5FA94AE76D54}"/>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F5D38D83-ADB6-F7C0-B2CD-2AA41BC00AA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E571EB9A-ECF7-51EB-A97D-14AC3582640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449502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5"/>
        <p:cNvGrpSpPr/>
        <p:nvPr/>
      </p:nvGrpSpPr>
      <p:grpSpPr>
        <a:xfrm>
          <a:off x="0" y="0"/>
          <a:ext cx="0" cy="0"/>
          <a:chOff x="0" y="0"/>
          <a:chExt cx="0" cy="0"/>
        </a:xfrm>
      </p:grpSpPr>
      <p:sp>
        <p:nvSpPr>
          <p:cNvPr id="1046" name="Google Shape;1046;p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047" name="Google Shape;1047;p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4"/>
        <p:cNvGrpSpPr/>
        <p:nvPr/>
      </p:nvGrpSpPr>
      <p:grpSpPr>
        <a:xfrm>
          <a:off x="0" y="0"/>
          <a:ext cx="0" cy="0"/>
          <a:chOff x="0" y="0"/>
          <a:chExt cx="0" cy="0"/>
        </a:xfrm>
      </p:grpSpPr>
      <p:sp>
        <p:nvSpPr>
          <p:cNvPr id="1705" name="Google Shape;1705;p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06" name="Google Shape;1706;p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2"/>
        <p:cNvGrpSpPr/>
        <p:nvPr/>
      </p:nvGrpSpPr>
      <p:grpSpPr>
        <a:xfrm>
          <a:off x="0" y="0"/>
          <a:ext cx="0" cy="0"/>
          <a:chOff x="0" y="0"/>
          <a:chExt cx="0" cy="0"/>
        </a:xfrm>
      </p:grpSpPr>
      <p:sp>
        <p:nvSpPr>
          <p:cNvPr id="1723" name="Google Shape;1723;p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24" name="Google Shape;1724;p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0" name="Google Shape;290;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p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71" name="Google Shape;871;p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a:extLst>
            <a:ext uri="{FF2B5EF4-FFF2-40B4-BE49-F238E27FC236}">
              <a16:creationId xmlns:a16="http://schemas.microsoft.com/office/drawing/2014/main" id="{89CC1AB7-4C0F-221D-9524-2CDB73AB3485}"/>
            </a:ext>
          </a:extLst>
        </p:cNvPr>
        <p:cNvGrpSpPr/>
        <p:nvPr/>
      </p:nvGrpSpPr>
      <p:grpSpPr>
        <a:xfrm>
          <a:off x="0" y="0"/>
          <a:ext cx="0" cy="0"/>
          <a:chOff x="0" y="0"/>
          <a:chExt cx="0" cy="0"/>
        </a:xfrm>
      </p:grpSpPr>
      <p:sp>
        <p:nvSpPr>
          <p:cNvPr id="870" name="Google Shape;870;p63:notes">
            <a:extLst>
              <a:ext uri="{FF2B5EF4-FFF2-40B4-BE49-F238E27FC236}">
                <a16:creationId xmlns:a16="http://schemas.microsoft.com/office/drawing/2014/main" id="{66248C1F-9DE3-8EAE-98A4-6754DEEF17F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71" name="Google Shape;871;p63:notes">
            <a:extLst>
              <a:ext uri="{FF2B5EF4-FFF2-40B4-BE49-F238E27FC236}">
                <a16:creationId xmlns:a16="http://schemas.microsoft.com/office/drawing/2014/main" id="{6C7DE51D-24E1-9CDF-8D92-92ADFFB4D10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87397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6"/>
        <p:cNvGrpSpPr/>
        <p:nvPr/>
      </p:nvGrpSpPr>
      <p:grpSpPr>
        <a:xfrm>
          <a:off x="0" y="0"/>
          <a:ext cx="0" cy="0"/>
          <a:chOff x="0" y="0"/>
          <a:chExt cx="0" cy="0"/>
        </a:xfrm>
      </p:grpSpPr>
      <p:sp>
        <p:nvSpPr>
          <p:cNvPr id="877" name="Google Shape;877;p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78" name="Google Shape;878;p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efault_left">
  <p:cSld name="default_left">
    <p:spTree>
      <p:nvGrpSpPr>
        <p:cNvPr id="1" name="Shape 11"/>
        <p:cNvGrpSpPr/>
        <p:nvPr/>
      </p:nvGrpSpPr>
      <p:grpSpPr>
        <a:xfrm>
          <a:off x="0" y="0"/>
          <a:ext cx="0" cy="0"/>
          <a:chOff x="0" y="0"/>
          <a:chExt cx="0" cy="0"/>
        </a:xfrm>
      </p:grpSpPr>
      <p:sp>
        <p:nvSpPr>
          <p:cNvPr id="12" name="Google Shape;12;p76"/>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sz="3600">
                <a:solidFill>
                  <a:schemeClr val="accen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1"/>
        <p:cNvGrpSpPr/>
        <p:nvPr/>
      </p:nvGrpSpPr>
      <p:grpSpPr>
        <a:xfrm>
          <a:off x="0" y="0"/>
          <a:ext cx="0" cy="0"/>
          <a:chOff x="0" y="0"/>
          <a:chExt cx="0" cy="0"/>
        </a:xfrm>
      </p:grpSpPr>
      <p:sp>
        <p:nvSpPr>
          <p:cNvPr id="72" name="Google Shape;72;p2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Space Grotesk Medium"/>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2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4" name="Google Shape;74;p2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5" name="Google Shape;75;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8"/>
        <p:cNvGrpSpPr/>
        <p:nvPr/>
      </p:nvGrpSpPr>
      <p:grpSpPr>
        <a:xfrm>
          <a:off x="0" y="0"/>
          <a:ext cx="0" cy="0"/>
          <a:chOff x="0" y="0"/>
          <a:chExt cx="0" cy="0"/>
        </a:xfrm>
      </p:grpSpPr>
      <p:sp>
        <p:nvSpPr>
          <p:cNvPr id="79" name="Google Shape;79;p2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Space Grotesk Medium"/>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27"/>
          <p:cNvSpPr>
            <a:spLocks noGrp="1"/>
          </p:cNvSpPr>
          <p:nvPr>
            <p:ph type="pic" idx="2"/>
          </p:nvPr>
        </p:nvSpPr>
        <p:spPr>
          <a:xfrm>
            <a:off x="5183188" y="987425"/>
            <a:ext cx="6172200" cy="4873625"/>
          </a:xfrm>
          <a:prstGeom prst="rect">
            <a:avLst/>
          </a:prstGeom>
          <a:noFill/>
          <a:ln>
            <a:noFill/>
          </a:ln>
        </p:spPr>
      </p:sp>
      <p:sp>
        <p:nvSpPr>
          <p:cNvPr id="81" name="Google Shape;81;p27"/>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2" name="Google Shape;82;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5"/>
        <p:cNvGrpSpPr/>
        <p:nvPr/>
      </p:nvGrpSpPr>
      <p:grpSpPr>
        <a:xfrm>
          <a:off x="0" y="0"/>
          <a:ext cx="0" cy="0"/>
          <a:chOff x="0" y="0"/>
          <a:chExt cx="0" cy="0"/>
        </a:xfrm>
      </p:grpSpPr>
      <p:sp>
        <p:nvSpPr>
          <p:cNvPr id="86" name="Google Shape;86;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28"/>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91"/>
        <p:cNvGrpSpPr/>
        <p:nvPr/>
      </p:nvGrpSpPr>
      <p:grpSpPr>
        <a:xfrm>
          <a:off x="0" y="0"/>
          <a:ext cx="0" cy="0"/>
          <a:chOff x="0" y="0"/>
          <a:chExt cx="0" cy="0"/>
        </a:xfrm>
      </p:grpSpPr>
      <p:sp>
        <p:nvSpPr>
          <p:cNvPr id="92" name="Google Shape;92;p2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2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efault_empty_white">
  <p:cSld name="default_empty_white">
    <p:spTree>
      <p:nvGrpSpPr>
        <p:cNvPr id="1" name="Shape 13"/>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_lightblue">
  <p:cSld name="section_lightblue">
    <p:bg>
      <p:bgPr>
        <a:solidFill>
          <a:schemeClr val="accent2"/>
        </a:solidFill>
        <a:effectLst/>
      </p:bgPr>
    </p:bg>
    <p:spTree>
      <p:nvGrpSpPr>
        <p:cNvPr id="1" name="Shape 16"/>
        <p:cNvGrpSpPr/>
        <p:nvPr/>
      </p:nvGrpSpPr>
      <p:grpSpPr>
        <a:xfrm>
          <a:off x="0" y="0"/>
          <a:ext cx="0" cy="0"/>
          <a:chOff x="0" y="0"/>
          <a:chExt cx="0" cy="0"/>
        </a:xfrm>
      </p:grpSpPr>
      <p:sp>
        <p:nvSpPr>
          <p:cNvPr id="17" name="Google Shape;17;p78"/>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_orange">
  <p:cSld name="section_orange">
    <p:bg>
      <p:bgPr>
        <a:solidFill>
          <a:schemeClr val="accent6"/>
        </a:solidFill>
        <a:effectLst/>
      </p:bgPr>
    </p:bg>
    <p:spTree>
      <p:nvGrpSpPr>
        <p:cNvPr id="1" name="Shape 38"/>
        <p:cNvGrpSpPr/>
        <p:nvPr/>
      </p:nvGrpSpPr>
      <p:grpSpPr>
        <a:xfrm>
          <a:off x="0" y="0"/>
          <a:ext cx="0" cy="0"/>
          <a:chOff x="0" y="0"/>
          <a:chExt cx="0" cy="0"/>
        </a:xfrm>
      </p:grpSpPr>
      <p:sp>
        <p:nvSpPr>
          <p:cNvPr id="39" name="Google Shape;39;p8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0"/>
        <p:cNvGrpSpPr/>
        <p:nvPr/>
      </p:nvGrpSpPr>
      <p:grpSpPr>
        <a:xfrm>
          <a:off x="0" y="0"/>
          <a:ext cx="0" cy="0"/>
          <a:chOff x="0" y="0"/>
          <a:chExt cx="0" cy="0"/>
        </a:xfrm>
      </p:grpSpPr>
      <p:sp>
        <p:nvSpPr>
          <p:cNvPr id="41" name="Google Shape;41;p2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Space Grotesk Medium"/>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98B"/>
              </a:buClr>
              <a:buSzPts val="2400"/>
              <a:buNone/>
              <a:defRPr sz="2400">
                <a:solidFill>
                  <a:srgbClr val="88898B"/>
                </a:solidFill>
              </a:defRPr>
            </a:lvl1pPr>
            <a:lvl2pPr marL="914400" lvl="1" indent="-228600" algn="l">
              <a:lnSpc>
                <a:spcPct val="90000"/>
              </a:lnSpc>
              <a:spcBef>
                <a:spcPts val="500"/>
              </a:spcBef>
              <a:spcAft>
                <a:spcPts val="0"/>
              </a:spcAft>
              <a:buClr>
                <a:srgbClr val="88898B"/>
              </a:buClr>
              <a:buSzPts val="2000"/>
              <a:buNone/>
              <a:defRPr sz="2000">
                <a:solidFill>
                  <a:srgbClr val="88898B"/>
                </a:solidFill>
              </a:defRPr>
            </a:lvl2pPr>
            <a:lvl3pPr marL="1371600" lvl="2" indent="-228600" algn="l">
              <a:lnSpc>
                <a:spcPct val="90000"/>
              </a:lnSpc>
              <a:spcBef>
                <a:spcPts val="500"/>
              </a:spcBef>
              <a:spcAft>
                <a:spcPts val="0"/>
              </a:spcAft>
              <a:buClr>
                <a:srgbClr val="88898B"/>
              </a:buClr>
              <a:buSzPts val="1800"/>
              <a:buNone/>
              <a:defRPr sz="1800">
                <a:solidFill>
                  <a:srgbClr val="88898B"/>
                </a:solidFill>
              </a:defRPr>
            </a:lvl3pPr>
            <a:lvl4pPr marL="1828800" lvl="3" indent="-228600" algn="l">
              <a:lnSpc>
                <a:spcPct val="90000"/>
              </a:lnSpc>
              <a:spcBef>
                <a:spcPts val="500"/>
              </a:spcBef>
              <a:spcAft>
                <a:spcPts val="0"/>
              </a:spcAft>
              <a:buClr>
                <a:srgbClr val="88898B"/>
              </a:buClr>
              <a:buSzPts val="1600"/>
              <a:buNone/>
              <a:defRPr sz="1600">
                <a:solidFill>
                  <a:srgbClr val="88898B"/>
                </a:solidFill>
              </a:defRPr>
            </a:lvl4pPr>
            <a:lvl5pPr marL="2286000" lvl="4" indent="-228600" algn="l">
              <a:lnSpc>
                <a:spcPct val="90000"/>
              </a:lnSpc>
              <a:spcBef>
                <a:spcPts val="500"/>
              </a:spcBef>
              <a:spcAft>
                <a:spcPts val="0"/>
              </a:spcAft>
              <a:buClr>
                <a:srgbClr val="88898B"/>
              </a:buClr>
              <a:buSzPts val="1600"/>
              <a:buNone/>
              <a:defRPr sz="1600">
                <a:solidFill>
                  <a:srgbClr val="88898B"/>
                </a:solidFill>
              </a:defRPr>
            </a:lvl5pPr>
            <a:lvl6pPr marL="2743200" lvl="5" indent="-228600" algn="l">
              <a:lnSpc>
                <a:spcPct val="90000"/>
              </a:lnSpc>
              <a:spcBef>
                <a:spcPts val="500"/>
              </a:spcBef>
              <a:spcAft>
                <a:spcPts val="0"/>
              </a:spcAft>
              <a:buClr>
                <a:srgbClr val="88898B"/>
              </a:buClr>
              <a:buSzPts val="1600"/>
              <a:buNone/>
              <a:defRPr sz="1600">
                <a:solidFill>
                  <a:srgbClr val="88898B"/>
                </a:solidFill>
              </a:defRPr>
            </a:lvl6pPr>
            <a:lvl7pPr marL="3200400" lvl="6" indent="-228600" algn="l">
              <a:lnSpc>
                <a:spcPct val="90000"/>
              </a:lnSpc>
              <a:spcBef>
                <a:spcPts val="500"/>
              </a:spcBef>
              <a:spcAft>
                <a:spcPts val="0"/>
              </a:spcAft>
              <a:buClr>
                <a:srgbClr val="88898B"/>
              </a:buClr>
              <a:buSzPts val="1600"/>
              <a:buNone/>
              <a:defRPr sz="1600">
                <a:solidFill>
                  <a:srgbClr val="88898B"/>
                </a:solidFill>
              </a:defRPr>
            </a:lvl7pPr>
            <a:lvl8pPr marL="3657600" lvl="7" indent="-228600" algn="l">
              <a:lnSpc>
                <a:spcPct val="90000"/>
              </a:lnSpc>
              <a:spcBef>
                <a:spcPts val="500"/>
              </a:spcBef>
              <a:spcAft>
                <a:spcPts val="0"/>
              </a:spcAft>
              <a:buClr>
                <a:srgbClr val="88898B"/>
              </a:buClr>
              <a:buSzPts val="1600"/>
              <a:buNone/>
              <a:defRPr sz="1600">
                <a:solidFill>
                  <a:srgbClr val="88898B"/>
                </a:solidFill>
              </a:defRPr>
            </a:lvl8pPr>
            <a:lvl9pPr marL="4114800" lvl="8" indent="-228600" algn="l">
              <a:lnSpc>
                <a:spcPct val="90000"/>
              </a:lnSpc>
              <a:spcBef>
                <a:spcPts val="500"/>
              </a:spcBef>
              <a:spcAft>
                <a:spcPts val="0"/>
              </a:spcAft>
              <a:buClr>
                <a:srgbClr val="88898B"/>
              </a:buClr>
              <a:buSzPts val="1600"/>
              <a:buNone/>
              <a:defRPr sz="1600">
                <a:solidFill>
                  <a:srgbClr val="88898B"/>
                </a:solidFill>
              </a:defRPr>
            </a:lvl9pPr>
          </a:lstStyle>
          <a:p>
            <a:endParaRPr/>
          </a:p>
        </p:txBody>
      </p:sp>
      <p:sp>
        <p:nvSpPr>
          <p:cNvPr id="43" name="Google Shape;43;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6"/>
        <p:cNvGrpSpPr/>
        <p:nvPr/>
      </p:nvGrpSpPr>
      <p:grpSpPr>
        <a:xfrm>
          <a:off x="0" y="0"/>
          <a:ext cx="0" cy="0"/>
          <a:chOff x="0" y="0"/>
          <a:chExt cx="0" cy="0"/>
        </a:xfrm>
      </p:grpSpPr>
      <p:sp>
        <p:nvSpPr>
          <p:cNvPr id="47" name="Google Shape;47;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2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2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3"/>
        <p:cNvGrpSpPr/>
        <p:nvPr/>
      </p:nvGrpSpPr>
      <p:grpSpPr>
        <a:xfrm>
          <a:off x="0" y="0"/>
          <a:ext cx="0" cy="0"/>
          <a:chOff x="0" y="0"/>
          <a:chExt cx="0" cy="0"/>
        </a:xfrm>
      </p:grpSpPr>
      <p:sp>
        <p:nvSpPr>
          <p:cNvPr id="54" name="Google Shape;54;p23"/>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23"/>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6" name="Google Shape;56;p2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23"/>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8" name="Google Shape;58;p23"/>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2"/>
        <p:cNvGrpSpPr/>
        <p:nvPr/>
      </p:nvGrpSpPr>
      <p:grpSpPr>
        <a:xfrm>
          <a:off x="0" y="0"/>
          <a:ext cx="0" cy="0"/>
          <a:chOff x="0" y="0"/>
          <a:chExt cx="0" cy="0"/>
        </a:xfrm>
      </p:grpSpPr>
      <p:sp>
        <p:nvSpPr>
          <p:cNvPr id="63" name="Google Shape;63;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7"/>
        <p:cNvGrpSpPr/>
        <p:nvPr/>
      </p:nvGrpSpPr>
      <p:grpSpPr>
        <a:xfrm>
          <a:off x="0" y="0"/>
          <a:ext cx="0" cy="0"/>
          <a:chOff x="0" y="0"/>
          <a:chExt cx="0" cy="0"/>
        </a:xfrm>
      </p:grpSpPr>
      <p:sp>
        <p:nvSpPr>
          <p:cNvPr id="68" name="Google Shape;68;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Space Grotesk Medium"/>
              <a:buNone/>
              <a:defRPr sz="4400" b="0" i="0" u="none" strike="noStrike" cap="none">
                <a:solidFill>
                  <a:schemeClr val="dk1"/>
                </a:solidFill>
                <a:latin typeface="Space Grotesk Medium"/>
                <a:ea typeface="Space Grotesk Medium"/>
                <a:cs typeface="Space Grotesk Medium"/>
                <a:sym typeface="Space Grotesk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1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Space Grotesk"/>
                <a:ea typeface="Space Grotesk"/>
                <a:cs typeface="Space Grotesk"/>
                <a:sym typeface="Space Grotes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Space Grotesk"/>
                <a:ea typeface="Space Grotesk"/>
                <a:cs typeface="Space Grotesk"/>
                <a:sym typeface="Space Grotes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Space Grotesk"/>
                <a:ea typeface="Space Grotesk"/>
                <a:cs typeface="Space Grotesk"/>
                <a:sym typeface="Space Grotes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9pPr>
          </a:lstStyle>
          <a:p>
            <a:endParaRPr/>
          </a:p>
        </p:txBody>
      </p:sp>
      <p:sp>
        <p:nvSpPr>
          <p:cNvPr id="8" name="Google Shape;8;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98B"/>
                </a:solidFill>
                <a:latin typeface="Space Grotesk"/>
                <a:ea typeface="Space Grotesk"/>
                <a:cs typeface="Space Grotesk"/>
                <a:sym typeface="Space Grotes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9pPr>
          </a:lstStyle>
          <a:p>
            <a:endParaRPr/>
          </a:p>
        </p:txBody>
      </p:sp>
      <p:sp>
        <p:nvSpPr>
          <p:cNvPr id="9" name="Google Shape;9;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98B"/>
                </a:solidFill>
                <a:latin typeface="Space Grotesk"/>
                <a:ea typeface="Space Grotesk"/>
                <a:cs typeface="Space Grotesk"/>
                <a:sym typeface="Space Grotes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9pPr>
          </a:lstStyle>
          <a:p>
            <a:endParaRPr/>
          </a:p>
        </p:txBody>
      </p:sp>
      <p:sp>
        <p:nvSpPr>
          <p:cNvPr id="10" name="Google Shape;10;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hyperlink" Target="https://docs.dapr.io/developing-applications/building-blocks/workflow/"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7.png"/><Relationship Id="rId7" Type="http://schemas.openxmlformats.org/officeDocument/2006/relationships/image" Target="../media/image5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4.xml.rels><?xml version="1.0" encoding="UTF-8" standalone="yes"?>
<Relationships xmlns="http://schemas.openxmlformats.org/package/2006/relationships"><Relationship Id="rId3" Type="http://schemas.openxmlformats.org/officeDocument/2006/relationships/hyperlink" Target="https://docs.dapr.io/developing-applications/building-blocks/workflow/howto-author-workflow/"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s://docs.dapr.io/developing-applications/building-blocks/workflow/workflow-patterns/"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53.png"/></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53.png"/><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hyperlink" Target="https://docs.dapr.io/developing-applications/building-blocks/workflow/" TargetMode="External"/><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png"/><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4.png"/><Relationship Id="rId5" Type="http://schemas.openxmlformats.org/officeDocument/2006/relationships/image" Target="../media/image27.png"/><Relationship Id="rId4" Type="http://schemas.openxmlformats.org/officeDocument/2006/relationships/notesSlide" Target="../notesSlides/notesSlide34.xml"/></Relationships>
</file>

<file path=ppt/slides/_rels/slide41.xml.rels><?xml version="1.0" encoding="UTF-8" standalone="yes"?>
<Relationships xmlns="http://schemas.openxmlformats.org/package/2006/relationships"><Relationship Id="rId3" Type="http://schemas.openxmlformats.org/officeDocument/2006/relationships/hyperlink" Target="https://docs.dapr.io/developing-applications/building-blocks/workflow/" TargetMode="External"/><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4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hyperlink" Target="https://docs.dapr.io/getting-started/quickstarts/workflow-quickstart/" TargetMode="External"/><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55.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hyperlink" Target="https://twitter.com/daprdev" TargetMode="External"/><Relationship Id="rId3" Type="http://schemas.openxmlformats.org/officeDocument/2006/relationships/image" Target="../media/image57.png"/><Relationship Id="rId7" Type="http://schemas.openxmlformats.org/officeDocument/2006/relationships/image" Target="../media/image60.png"/><Relationship Id="rId12" Type="http://schemas.openxmlformats.org/officeDocument/2006/relationships/hyperlink" Target="https://bit.ly/dapr-discord" TargetMode="External"/><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59.png"/><Relationship Id="rId11" Type="http://schemas.openxmlformats.org/officeDocument/2006/relationships/hyperlink" Target="https://bit.ly/dapr-quickstarts" TargetMode="External"/><Relationship Id="rId5" Type="http://schemas.openxmlformats.org/officeDocument/2006/relationships/image" Target="../media/image58.png"/><Relationship Id="rId15" Type="http://schemas.openxmlformats.org/officeDocument/2006/relationships/image" Target="../media/image64.svg"/><Relationship Id="rId10" Type="http://schemas.openxmlformats.org/officeDocument/2006/relationships/hyperlink" Target="https://bit.ly/dapr-youtube" TargetMode="External"/><Relationship Id="rId4" Type="http://schemas.openxmlformats.org/officeDocument/2006/relationships/hyperlink" Target="https://dapr.io/" TargetMode="External"/><Relationship Id="rId9" Type="http://schemas.openxmlformats.org/officeDocument/2006/relationships/image" Target="../media/image62.png"/><Relationship Id="rId14" Type="http://schemas.openxmlformats.org/officeDocument/2006/relationships/image" Target="../media/image63.png"/></Relationships>
</file>

<file path=ppt/slides/_rels/slide5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66.png"/><Relationship Id="rId4" Type="http://schemas.openxmlformats.org/officeDocument/2006/relationships/hyperlink" Target="https://bit.ly/dapr-supporter"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2.sv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hyperlink" Target="https://dapr.io/" TargetMode="External"/></Relationships>
</file>

<file path=ppt/slides/_rels/slide7.xml.rels><?xml version="1.0" encoding="UTF-8" standalone="yes"?>
<Relationships xmlns="http://schemas.openxmlformats.org/package/2006/relationships"><Relationship Id="rId13" Type="http://schemas.openxmlformats.org/officeDocument/2006/relationships/image" Target="../media/image22.png"/><Relationship Id="rId18" Type="http://schemas.openxmlformats.org/officeDocument/2006/relationships/image" Target="../media/image27.png"/><Relationship Id="rId26" Type="http://schemas.openxmlformats.org/officeDocument/2006/relationships/image" Target="../media/image35.png"/><Relationship Id="rId21" Type="http://schemas.openxmlformats.org/officeDocument/2006/relationships/image" Target="../media/image30.png"/><Relationship Id="rId34" Type="http://schemas.openxmlformats.org/officeDocument/2006/relationships/image" Target="../media/image43.png"/><Relationship Id="rId7" Type="http://schemas.openxmlformats.org/officeDocument/2006/relationships/image" Target="../media/image16.png"/><Relationship Id="rId12" Type="http://schemas.openxmlformats.org/officeDocument/2006/relationships/image" Target="../media/image21.png"/><Relationship Id="rId17" Type="http://schemas.openxmlformats.org/officeDocument/2006/relationships/image" Target="../media/image26.png"/><Relationship Id="rId25" Type="http://schemas.openxmlformats.org/officeDocument/2006/relationships/image" Target="../media/image34.png"/><Relationship Id="rId33" Type="http://schemas.openxmlformats.org/officeDocument/2006/relationships/image" Target="../media/image42.png"/><Relationship Id="rId2" Type="http://schemas.openxmlformats.org/officeDocument/2006/relationships/notesSlide" Target="../notesSlides/notesSlide6.xml"/><Relationship Id="rId16" Type="http://schemas.openxmlformats.org/officeDocument/2006/relationships/image" Target="../media/image25.png"/><Relationship Id="rId20" Type="http://schemas.openxmlformats.org/officeDocument/2006/relationships/image" Target="../media/image29.png"/><Relationship Id="rId29" Type="http://schemas.openxmlformats.org/officeDocument/2006/relationships/image" Target="../media/image38.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20.png"/><Relationship Id="rId24" Type="http://schemas.openxmlformats.org/officeDocument/2006/relationships/image" Target="../media/image33.png"/><Relationship Id="rId32" Type="http://schemas.openxmlformats.org/officeDocument/2006/relationships/image" Target="../media/image41.png"/><Relationship Id="rId37" Type="http://schemas.openxmlformats.org/officeDocument/2006/relationships/image" Target="../media/image46.svg"/><Relationship Id="rId5" Type="http://schemas.openxmlformats.org/officeDocument/2006/relationships/image" Target="../media/image14.png"/><Relationship Id="rId15" Type="http://schemas.openxmlformats.org/officeDocument/2006/relationships/image" Target="../media/image24.png"/><Relationship Id="rId23" Type="http://schemas.openxmlformats.org/officeDocument/2006/relationships/image" Target="../media/image32.png"/><Relationship Id="rId28" Type="http://schemas.openxmlformats.org/officeDocument/2006/relationships/image" Target="../media/image37.png"/><Relationship Id="rId36" Type="http://schemas.openxmlformats.org/officeDocument/2006/relationships/image" Target="../media/image45.png"/><Relationship Id="rId10" Type="http://schemas.openxmlformats.org/officeDocument/2006/relationships/image" Target="../media/image19.png"/><Relationship Id="rId19" Type="http://schemas.openxmlformats.org/officeDocument/2006/relationships/image" Target="../media/image28.png"/><Relationship Id="rId31" Type="http://schemas.openxmlformats.org/officeDocument/2006/relationships/image" Target="../media/image40.png"/><Relationship Id="rId4" Type="http://schemas.openxmlformats.org/officeDocument/2006/relationships/image" Target="../media/image2.png"/><Relationship Id="rId9" Type="http://schemas.openxmlformats.org/officeDocument/2006/relationships/image" Target="../media/image18.png"/><Relationship Id="rId14" Type="http://schemas.openxmlformats.org/officeDocument/2006/relationships/image" Target="../media/image23.png"/><Relationship Id="rId22" Type="http://schemas.openxmlformats.org/officeDocument/2006/relationships/image" Target="../media/image31.png"/><Relationship Id="rId27" Type="http://schemas.openxmlformats.org/officeDocument/2006/relationships/image" Target="../media/image36.png"/><Relationship Id="rId30" Type="http://schemas.openxmlformats.org/officeDocument/2006/relationships/image" Target="../media/image39.png"/><Relationship Id="rId35" Type="http://schemas.openxmlformats.org/officeDocument/2006/relationships/image" Target="../media/image44.png"/><Relationship Id="rId8" Type="http://schemas.openxmlformats.org/officeDocument/2006/relationships/image" Target="../media/image17.png"/><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108" name="Google Shape;108;p30" descr="A white and blue hexagons&#10;&#10;Description automatically generated"/>
          <p:cNvPicPr preferRelativeResize="0"/>
          <p:nvPr/>
        </p:nvPicPr>
        <p:blipFill rotWithShape="1">
          <a:blip r:embed="rId3">
            <a:alphaModFix/>
          </a:blip>
          <a:srcRect/>
          <a:stretch/>
        </p:blipFill>
        <p:spPr>
          <a:xfrm>
            <a:off x="6834" y="0"/>
            <a:ext cx="12178332" cy="6858000"/>
          </a:xfrm>
          <a:prstGeom prst="rect">
            <a:avLst/>
          </a:prstGeom>
          <a:noFill/>
          <a:ln>
            <a:noFill/>
          </a:ln>
        </p:spPr>
      </p:pic>
      <p:pic>
        <p:nvPicPr>
          <p:cNvPr id="109" name="Google Shape;109;p30"/>
          <p:cNvPicPr preferRelativeResize="0"/>
          <p:nvPr/>
        </p:nvPicPr>
        <p:blipFill rotWithShape="1">
          <a:blip r:embed="rId4">
            <a:alphaModFix/>
          </a:blip>
          <a:srcRect/>
          <a:stretch/>
        </p:blipFill>
        <p:spPr>
          <a:xfrm>
            <a:off x="9700260" y="470088"/>
            <a:ext cx="2030074" cy="2030074"/>
          </a:xfrm>
          <a:prstGeom prst="rect">
            <a:avLst/>
          </a:prstGeom>
          <a:noFill/>
          <a:ln>
            <a:noFill/>
          </a:ln>
        </p:spPr>
      </p:pic>
      <p:sp>
        <p:nvSpPr>
          <p:cNvPr id="110" name="Google Shape;110;p30"/>
          <p:cNvSpPr txBox="1"/>
          <p:nvPr/>
        </p:nvSpPr>
        <p:spPr>
          <a:xfrm>
            <a:off x="722631" y="977294"/>
            <a:ext cx="7042150" cy="101562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US" sz="6000" b="1" i="0" u="none" strike="noStrike" cap="none" dirty="0">
                <a:solidFill>
                  <a:srgbClr val="000000"/>
                </a:solidFill>
                <a:latin typeface="Space Grotesk"/>
                <a:ea typeface="Space Grotesk"/>
                <a:cs typeface="Space Grotesk"/>
                <a:sym typeface="Space Grotesk"/>
              </a:rPr>
              <a:t>Dapr Workflow</a:t>
            </a:r>
            <a:endParaRPr sz="6000" b="1" i="0" u="none" strike="noStrike" cap="none" dirty="0">
              <a:solidFill>
                <a:srgbClr val="000000"/>
              </a:solidFill>
              <a:latin typeface="Space Grotesk"/>
              <a:ea typeface="Space Grotesk"/>
              <a:cs typeface="Space Grotesk"/>
              <a:sym typeface="Space Grotesk"/>
            </a:endParaRPr>
          </a:p>
        </p:txBody>
      </p:sp>
      <p:sp>
        <p:nvSpPr>
          <p:cNvPr id="111" name="Google Shape;111;p30"/>
          <p:cNvSpPr txBox="1"/>
          <p:nvPr/>
        </p:nvSpPr>
        <p:spPr>
          <a:xfrm>
            <a:off x="722630" y="2228671"/>
            <a:ext cx="7577307" cy="120028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dirty="0">
                <a:solidFill>
                  <a:srgbClr val="000000"/>
                </a:solidFill>
                <a:latin typeface="Space Grotesk"/>
                <a:ea typeface="Space Grotesk"/>
                <a:cs typeface="Space Grotesk"/>
                <a:sym typeface="Space Grotesk"/>
              </a:rPr>
              <a:t>Use </a:t>
            </a:r>
            <a:r>
              <a:rPr lang="en-US" sz="3600" b="0" i="0" u="none" strike="noStrike" cap="none" dirty="0">
                <a:solidFill>
                  <a:schemeClr val="accent3"/>
                </a:solidFill>
                <a:latin typeface="Space Grotesk"/>
                <a:ea typeface="Space Grotesk"/>
                <a:cs typeface="Space Grotesk"/>
                <a:sym typeface="Space Grotesk"/>
              </a:rPr>
              <a:t>durable execution</a:t>
            </a:r>
            <a:r>
              <a:rPr lang="en-US" sz="3600" b="0" i="0" u="none" strike="noStrike" cap="none" dirty="0">
                <a:solidFill>
                  <a:srgbClr val="000000"/>
                </a:solidFill>
                <a:latin typeface="Space Grotesk"/>
                <a:ea typeface="Space Grotesk"/>
                <a:cs typeface="Space Grotesk"/>
                <a:sym typeface="Space Grotesk"/>
              </a:rPr>
              <a:t> to build </a:t>
            </a:r>
            <a:r>
              <a:rPr lang="en-US" sz="3600" b="0" i="0" u="none" strike="noStrike" cap="none" dirty="0">
                <a:solidFill>
                  <a:schemeClr val="accent2"/>
                </a:solidFill>
                <a:latin typeface="Space Grotesk"/>
                <a:ea typeface="Space Grotesk"/>
                <a:cs typeface="Space Grotesk"/>
                <a:sym typeface="Space Grotesk"/>
              </a:rPr>
              <a:t>reliable</a:t>
            </a:r>
            <a:r>
              <a:rPr lang="en-US" sz="3600" b="0" i="0" u="none" strike="noStrike" cap="none" dirty="0">
                <a:solidFill>
                  <a:srgbClr val="000000"/>
                </a:solidFill>
                <a:latin typeface="Space Grotesk"/>
                <a:ea typeface="Space Grotesk"/>
                <a:cs typeface="Space Grotesk"/>
                <a:sym typeface="Space Grotesk"/>
              </a:rPr>
              <a:t> distributed applications</a:t>
            </a:r>
            <a:endParaRPr sz="3600" b="0" i="0" u="none" strike="noStrike" cap="none" dirty="0">
              <a:solidFill>
                <a:srgbClr val="000000"/>
              </a:solidFill>
              <a:latin typeface="Space Grotesk"/>
              <a:ea typeface="Space Grotesk"/>
              <a:cs typeface="Space Grotesk"/>
              <a:sym typeface="Space Grotesk"/>
            </a:endParaRPr>
          </a:p>
        </p:txBody>
      </p:sp>
      <p:sp>
        <p:nvSpPr>
          <p:cNvPr id="112" name="Google Shape;112;p30"/>
          <p:cNvSpPr txBox="1"/>
          <p:nvPr/>
        </p:nvSpPr>
        <p:spPr>
          <a:xfrm>
            <a:off x="722631" y="3810654"/>
            <a:ext cx="6325869"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0" i="0" u="none" strike="noStrike" cap="none" dirty="0">
                <a:solidFill>
                  <a:srgbClr val="000000"/>
                </a:solidFill>
                <a:latin typeface="Space Grotesk"/>
                <a:ea typeface="Space Grotesk"/>
                <a:cs typeface="Space Grotesk"/>
                <a:sym typeface="Space Grotesk"/>
              </a:rPr>
              <a:t>[Speaker]</a:t>
            </a:r>
            <a:endParaRPr sz="2800" b="0" i="0" u="none" strike="noStrike" cap="none" dirty="0">
              <a:solidFill>
                <a:srgbClr val="000000"/>
              </a:solidFill>
              <a:latin typeface="Space Grotesk"/>
              <a:ea typeface="Space Grotesk"/>
              <a:cs typeface="Space Grotesk"/>
              <a:sym typeface="Space Grotesk"/>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2E18C2A-CF3A-E3F7-A4CD-0D31554D537B}"/>
              </a:ext>
            </a:extLst>
          </p:cNvPr>
          <p:cNvSpPr>
            <a:spLocks noGrp="1"/>
          </p:cNvSpPr>
          <p:nvPr>
            <p:ph type="title"/>
          </p:nvPr>
        </p:nvSpPr>
        <p:spPr/>
        <p:txBody>
          <a:bodyPr/>
          <a:lstStyle/>
          <a:p>
            <a:r>
              <a:rPr lang="en-US" dirty="0"/>
              <a:t>Workflow Systems</a:t>
            </a:r>
            <a:endParaRPr lang="en-NL" dirty="0"/>
          </a:p>
        </p:txBody>
      </p:sp>
      <p:sp>
        <p:nvSpPr>
          <p:cNvPr id="4" name="TextBox 3">
            <a:extLst>
              <a:ext uri="{FF2B5EF4-FFF2-40B4-BE49-F238E27FC236}">
                <a16:creationId xmlns:a16="http://schemas.microsoft.com/office/drawing/2014/main" id="{563F6E1D-0BBC-9AEA-DFE2-90E68821FD9C}"/>
              </a:ext>
            </a:extLst>
          </p:cNvPr>
          <p:cNvSpPr txBox="1"/>
          <p:nvPr/>
        </p:nvSpPr>
        <p:spPr>
          <a:xfrm>
            <a:off x="1715477" y="1307701"/>
            <a:ext cx="8761046" cy="3740639"/>
          </a:xfrm>
          <a:prstGeom prst="rect">
            <a:avLst/>
          </a:prstGeom>
          <a:noFill/>
        </p:spPr>
        <p:txBody>
          <a:bodyPr wrap="square">
            <a:spAutoFit/>
          </a:bodyPr>
          <a:lstStyle/>
          <a:p>
            <a:pPr>
              <a:lnSpc>
                <a:spcPct val="150000"/>
              </a:lnSpc>
            </a:pPr>
            <a:r>
              <a:rPr lang="en-US" sz="2000" b="0" dirty="0">
                <a:solidFill>
                  <a:srgbClr val="1F2328"/>
                </a:solidFill>
                <a:effectLst/>
                <a:latin typeface="Space Grotesk" pitchFamily="2" charset="0"/>
                <a:cs typeface="Space Grotesk" pitchFamily="2" charset="0"/>
              </a:rPr>
              <a:t>Workflow systems have been around for decades . They are used to automate business processes, and they implement the durable execution concept.</a:t>
            </a:r>
          </a:p>
          <a:p>
            <a:pPr>
              <a:lnSpc>
                <a:spcPct val="150000"/>
              </a:lnSpc>
            </a:pPr>
            <a:endParaRPr lang="en-US" sz="2000" dirty="0">
              <a:solidFill>
                <a:srgbClr val="1F2328"/>
              </a:solidFill>
              <a:latin typeface="Space Grotesk" pitchFamily="2" charset="0"/>
              <a:cs typeface="Space Grotesk" pitchFamily="2" charset="0"/>
            </a:endParaRPr>
          </a:p>
          <a:p>
            <a:pPr>
              <a:lnSpc>
                <a:spcPct val="150000"/>
              </a:lnSpc>
            </a:pPr>
            <a:r>
              <a:rPr lang="en-US" sz="2000" b="0" dirty="0">
                <a:solidFill>
                  <a:srgbClr val="1F2328"/>
                </a:solidFill>
                <a:effectLst/>
                <a:latin typeface="Space Grotesk" pitchFamily="2" charset="0"/>
                <a:cs typeface="Space Grotesk" pitchFamily="2" charset="0"/>
              </a:rPr>
              <a:t>They consist of:</a:t>
            </a:r>
          </a:p>
          <a:p>
            <a:pPr marL="342900" indent="-342900">
              <a:lnSpc>
                <a:spcPct val="150000"/>
              </a:lnSpc>
              <a:buFontTx/>
              <a:buChar char="-"/>
            </a:pPr>
            <a:r>
              <a:rPr lang="en-US" sz="2000" dirty="0">
                <a:solidFill>
                  <a:srgbClr val="1F2328"/>
                </a:solidFill>
                <a:latin typeface="Space Grotesk" pitchFamily="2" charset="0"/>
                <a:cs typeface="Space Grotesk" pitchFamily="2" charset="0"/>
              </a:rPr>
              <a:t>An authoring environment to create the workflow</a:t>
            </a:r>
          </a:p>
          <a:p>
            <a:pPr marL="342900" indent="-342900">
              <a:lnSpc>
                <a:spcPct val="150000"/>
              </a:lnSpc>
              <a:buFontTx/>
              <a:buChar char="-"/>
            </a:pPr>
            <a:r>
              <a:rPr lang="en-US" sz="2000" b="0" dirty="0">
                <a:solidFill>
                  <a:srgbClr val="1F2328"/>
                </a:solidFill>
                <a:effectLst/>
                <a:latin typeface="Space Grotesk" pitchFamily="2" charset="0"/>
                <a:cs typeface="Space Grotesk" pitchFamily="2" charset="0"/>
              </a:rPr>
              <a:t>An engine to run the workflow</a:t>
            </a:r>
          </a:p>
          <a:p>
            <a:pPr marL="342900" indent="-342900">
              <a:lnSpc>
                <a:spcPct val="150000"/>
              </a:lnSpc>
              <a:buFontTx/>
              <a:buChar char="-"/>
            </a:pPr>
            <a:r>
              <a:rPr lang="en-US" sz="2000" dirty="0">
                <a:solidFill>
                  <a:srgbClr val="1F2328"/>
                </a:solidFill>
                <a:latin typeface="Space Grotesk" pitchFamily="2" charset="0"/>
                <a:cs typeface="Space Grotesk" pitchFamily="2" charset="0"/>
              </a:rPr>
              <a:t>A state store to persist workflow state</a:t>
            </a:r>
            <a:endParaRPr lang="en-US" sz="2000" b="0" dirty="0">
              <a:solidFill>
                <a:srgbClr val="1F2328"/>
              </a:solidFill>
              <a:effectLst/>
              <a:latin typeface="Space Grotesk" pitchFamily="2" charset="0"/>
              <a:cs typeface="Space Grotesk" pitchFamily="2" charset="0"/>
            </a:endParaRPr>
          </a:p>
        </p:txBody>
      </p:sp>
      <p:grpSp>
        <p:nvGrpSpPr>
          <p:cNvPr id="17" name="Group 16">
            <a:extLst>
              <a:ext uri="{FF2B5EF4-FFF2-40B4-BE49-F238E27FC236}">
                <a16:creationId xmlns:a16="http://schemas.microsoft.com/office/drawing/2014/main" id="{F95999DB-4E5B-7CE2-9A0E-DFE03CB6EF97}"/>
              </a:ext>
            </a:extLst>
          </p:cNvPr>
          <p:cNvGrpSpPr/>
          <p:nvPr/>
        </p:nvGrpSpPr>
        <p:grpSpPr>
          <a:xfrm>
            <a:off x="3341881" y="5312110"/>
            <a:ext cx="5508238" cy="900000"/>
            <a:chOff x="2460194" y="4993919"/>
            <a:chExt cx="5508238" cy="900000"/>
          </a:xfrm>
        </p:grpSpPr>
        <p:pic>
          <p:nvPicPr>
            <p:cNvPr id="12" name="Picture 11">
              <a:extLst>
                <a:ext uri="{FF2B5EF4-FFF2-40B4-BE49-F238E27FC236}">
                  <a16:creationId xmlns:a16="http://schemas.microsoft.com/office/drawing/2014/main" id="{157A2F2A-80AA-AFB1-7051-29D2D0BB103E}"/>
                </a:ext>
              </a:extLst>
            </p:cNvPr>
            <p:cNvPicPr>
              <a:picLocks noChangeAspect="1"/>
            </p:cNvPicPr>
            <p:nvPr/>
          </p:nvPicPr>
          <p:blipFill>
            <a:blip r:embed="rId2"/>
            <a:stretch>
              <a:fillRect/>
            </a:stretch>
          </p:blipFill>
          <p:spPr>
            <a:xfrm>
              <a:off x="2460194" y="4993919"/>
              <a:ext cx="900000" cy="900000"/>
            </a:xfrm>
            <a:prstGeom prst="rect">
              <a:avLst/>
            </a:prstGeom>
          </p:spPr>
        </p:pic>
        <p:pic>
          <p:nvPicPr>
            <p:cNvPr id="14" name="Picture 13">
              <a:extLst>
                <a:ext uri="{FF2B5EF4-FFF2-40B4-BE49-F238E27FC236}">
                  <a16:creationId xmlns:a16="http://schemas.microsoft.com/office/drawing/2014/main" id="{C6A245D6-736F-8879-4C87-BF31572E377C}"/>
                </a:ext>
              </a:extLst>
            </p:cNvPr>
            <p:cNvPicPr>
              <a:picLocks noChangeAspect="1"/>
            </p:cNvPicPr>
            <p:nvPr/>
          </p:nvPicPr>
          <p:blipFill>
            <a:blip r:embed="rId3"/>
            <a:stretch>
              <a:fillRect/>
            </a:stretch>
          </p:blipFill>
          <p:spPr>
            <a:xfrm>
              <a:off x="4764313" y="4993919"/>
              <a:ext cx="900000" cy="900000"/>
            </a:xfrm>
            <a:prstGeom prst="rect">
              <a:avLst/>
            </a:prstGeom>
          </p:spPr>
        </p:pic>
        <p:pic>
          <p:nvPicPr>
            <p:cNvPr id="16" name="Picture 15">
              <a:extLst>
                <a:ext uri="{FF2B5EF4-FFF2-40B4-BE49-F238E27FC236}">
                  <a16:creationId xmlns:a16="http://schemas.microsoft.com/office/drawing/2014/main" id="{53B34D04-D017-0CD7-9819-417EB559A801}"/>
                </a:ext>
              </a:extLst>
            </p:cNvPr>
            <p:cNvPicPr>
              <a:picLocks noChangeAspect="1"/>
            </p:cNvPicPr>
            <p:nvPr/>
          </p:nvPicPr>
          <p:blipFill>
            <a:blip r:embed="rId4"/>
            <a:stretch>
              <a:fillRect/>
            </a:stretch>
          </p:blipFill>
          <p:spPr>
            <a:xfrm>
              <a:off x="7068432" y="4993919"/>
              <a:ext cx="900000" cy="900000"/>
            </a:xfrm>
            <a:prstGeom prst="rect">
              <a:avLst/>
            </a:prstGeom>
          </p:spPr>
        </p:pic>
      </p:grpSp>
    </p:spTree>
    <p:extLst>
      <p:ext uri="{BB962C8B-B14F-4D97-AF65-F5344CB8AC3E}">
        <p14:creationId xmlns:p14="http://schemas.microsoft.com/office/powerpoint/2010/main" val="11227452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72">
          <a:extLst>
            <a:ext uri="{FF2B5EF4-FFF2-40B4-BE49-F238E27FC236}">
              <a16:creationId xmlns:a16="http://schemas.microsoft.com/office/drawing/2014/main" id="{5923D070-8CE3-BD1E-979E-E9B1B3DAC0A7}"/>
            </a:ext>
          </a:extLst>
        </p:cNvPr>
        <p:cNvGrpSpPr/>
        <p:nvPr/>
      </p:nvGrpSpPr>
      <p:grpSpPr>
        <a:xfrm>
          <a:off x="0" y="0"/>
          <a:ext cx="0" cy="0"/>
          <a:chOff x="0" y="0"/>
          <a:chExt cx="0" cy="0"/>
        </a:xfrm>
      </p:grpSpPr>
      <p:pic>
        <p:nvPicPr>
          <p:cNvPr id="873" name="Google Shape;873;p63">
            <a:extLst>
              <a:ext uri="{FF2B5EF4-FFF2-40B4-BE49-F238E27FC236}">
                <a16:creationId xmlns:a16="http://schemas.microsoft.com/office/drawing/2014/main" id="{DC4065D5-E565-2D88-15F1-F26E77EDCF30}"/>
              </a:ext>
            </a:extLst>
          </p:cNvPr>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874" name="Google Shape;874;p63">
            <a:extLst>
              <a:ext uri="{FF2B5EF4-FFF2-40B4-BE49-F238E27FC236}">
                <a16:creationId xmlns:a16="http://schemas.microsoft.com/office/drawing/2014/main" id="{DCCD7E00-29BE-8264-CA12-64A3159CE956}"/>
              </a:ext>
            </a:extLst>
          </p:cNvPr>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Dapr Workflow</a:t>
            </a:r>
            <a:endParaRPr dirty="0"/>
          </a:p>
        </p:txBody>
      </p:sp>
      <p:sp>
        <p:nvSpPr>
          <p:cNvPr id="875" name="Google Shape;875;p63">
            <a:hlinkClick r:id="rId4"/>
            <a:extLst>
              <a:ext uri="{FF2B5EF4-FFF2-40B4-BE49-F238E27FC236}">
                <a16:creationId xmlns:a16="http://schemas.microsoft.com/office/drawing/2014/main" id="{18C8C851-06C3-EEC6-6972-748CCE5F9D85}"/>
              </a:ext>
            </a:extLst>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https://docs.dapr.io/developing-applications/building-blocks/workflow/</a:t>
            </a:r>
            <a:endParaRPr sz="1800" b="0" i="0" u="none" strike="noStrike" cap="none">
              <a:solidFill>
                <a:schemeClr val="lt1"/>
              </a:solidFill>
              <a:latin typeface="Space Grotesk"/>
              <a:ea typeface="Space Grotesk"/>
              <a:cs typeface="Space Grotesk"/>
              <a:sym typeface="Space Grotesk"/>
            </a:endParaRPr>
          </a:p>
        </p:txBody>
      </p:sp>
    </p:spTree>
    <p:extLst>
      <p:ext uri="{BB962C8B-B14F-4D97-AF65-F5344CB8AC3E}">
        <p14:creationId xmlns:p14="http://schemas.microsoft.com/office/powerpoint/2010/main" val="26064819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88BE1-88ED-E7B9-F9B7-900D806EAC3C}"/>
            </a:ext>
          </a:extLst>
        </p:cNvPr>
        <p:cNvGrpSpPr/>
        <p:nvPr/>
      </p:nvGrpSpPr>
      <p:grpSpPr>
        <a:xfrm>
          <a:off x="0" y="0"/>
          <a:ext cx="0" cy="0"/>
          <a:chOff x="0" y="0"/>
          <a:chExt cx="0" cy="0"/>
        </a:xfrm>
      </p:grpSpPr>
      <p:pic>
        <p:nvPicPr>
          <p:cNvPr id="3" name="Google Shape;881;p64">
            <a:extLst>
              <a:ext uri="{FF2B5EF4-FFF2-40B4-BE49-F238E27FC236}">
                <a16:creationId xmlns:a16="http://schemas.microsoft.com/office/drawing/2014/main" id="{5A1B2429-13DD-A089-0C08-B15577CE1B59}"/>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C6515746-93F3-7B2B-1B59-2ED1C7D3F543}"/>
              </a:ext>
            </a:extLst>
          </p:cNvPr>
          <p:cNvSpPr>
            <a:spLocks noGrp="1"/>
          </p:cNvSpPr>
          <p:nvPr>
            <p:ph type="title"/>
          </p:nvPr>
        </p:nvSpPr>
        <p:spPr>
          <a:xfrm>
            <a:off x="196754" y="214127"/>
            <a:ext cx="11820099" cy="924588"/>
          </a:xfrm>
        </p:spPr>
        <p:txBody>
          <a:bodyPr/>
          <a:lstStyle/>
          <a:p>
            <a:r>
              <a:rPr lang="en-US" dirty="0"/>
              <a:t>Dapr Workflow</a:t>
            </a:r>
            <a:endParaRPr lang="en-NL" dirty="0"/>
          </a:p>
        </p:txBody>
      </p:sp>
      <p:sp>
        <p:nvSpPr>
          <p:cNvPr id="9" name="TextBox 8">
            <a:extLst>
              <a:ext uri="{FF2B5EF4-FFF2-40B4-BE49-F238E27FC236}">
                <a16:creationId xmlns:a16="http://schemas.microsoft.com/office/drawing/2014/main" id="{501F56D3-EBA0-359A-4AAF-03D5698127B3}"/>
              </a:ext>
            </a:extLst>
          </p:cNvPr>
          <p:cNvSpPr txBox="1"/>
          <p:nvPr/>
        </p:nvSpPr>
        <p:spPr>
          <a:xfrm>
            <a:off x="5486400" y="2321695"/>
            <a:ext cx="6444343" cy="2129365"/>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Durable execution due to persisting workflow state</a:t>
            </a:r>
          </a:p>
          <a:p>
            <a:pPr>
              <a:lnSpc>
                <a:spcPct val="150000"/>
              </a:lnSpc>
            </a:pPr>
            <a:r>
              <a:rPr lang="en-US" sz="1800" dirty="0">
                <a:latin typeface="Space Grotesk" pitchFamily="2" charset="0"/>
                <a:cs typeface="Space Grotesk" pitchFamily="2" charset="0"/>
              </a:rPr>
              <a:t>- Works seamlessly with other Dapr APIs</a:t>
            </a:r>
          </a:p>
          <a:p>
            <a:pPr>
              <a:lnSpc>
                <a:spcPct val="150000"/>
              </a:lnSpc>
            </a:pPr>
            <a:r>
              <a:rPr lang="en-US" sz="1800" dirty="0">
                <a:latin typeface="Space Grotesk" pitchFamily="2" charset="0"/>
                <a:cs typeface="Space Grotesk" pitchFamily="2" charset="0"/>
              </a:rPr>
              <a:t>- Author workflows in C#, Java, Python, JavaScript or Go</a:t>
            </a:r>
          </a:p>
          <a:p>
            <a:pPr>
              <a:lnSpc>
                <a:spcPct val="150000"/>
              </a:lnSpc>
            </a:pPr>
            <a:r>
              <a:rPr lang="en-US" sz="1800" dirty="0">
                <a:latin typeface="Space Grotesk" pitchFamily="2" charset="0"/>
                <a:cs typeface="Space Grotesk" pitchFamily="2" charset="0"/>
              </a:rPr>
              <a:t>- Apply patterns such as:  chaining, fan-out/fan-in, wait for external events, durable timers, child workflows.</a:t>
            </a:r>
          </a:p>
        </p:txBody>
      </p:sp>
      <p:sp>
        <p:nvSpPr>
          <p:cNvPr id="10" name="TextBox 9">
            <a:extLst>
              <a:ext uri="{FF2B5EF4-FFF2-40B4-BE49-F238E27FC236}">
                <a16:creationId xmlns:a16="http://schemas.microsoft.com/office/drawing/2014/main" id="{EBA6A60E-4BF3-EE19-435C-D42919476FAD}"/>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workflow API enables the durable execution of potentially long running business processes.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17082041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79"/>
        <p:cNvGrpSpPr/>
        <p:nvPr/>
      </p:nvGrpSpPr>
      <p:grpSpPr>
        <a:xfrm>
          <a:off x="0" y="0"/>
          <a:ext cx="0" cy="0"/>
          <a:chOff x="0" y="0"/>
          <a:chExt cx="0" cy="0"/>
        </a:xfrm>
      </p:grpSpPr>
      <p:sp>
        <p:nvSpPr>
          <p:cNvPr id="880" name="Google Shape;880;p64"/>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Workflow example</a:t>
            </a:r>
            <a:endParaRPr/>
          </a:p>
        </p:txBody>
      </p:sp>
      <p:pic>
        <p:nvPicPr>
          <p:cNvPr id="881" name="Google Shape;881;p64"/>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882" name="Google Shape;882;p64"/>
          <p:cNvGrpSpPr/>
          <p:nvPr/>
        </p:nvGrpSpPr>
        <p:grpSpPr>
          <a:xfrm>
            <a:off x="5745139" y="5358325"/>
            <a:ext cx="804506" cy="1077949"/>
            <a:chOff x="5196499" y="5366136"/>
            <a:chExt cx="804506" cy="1077949"/>
          </a:xfrm>
        </p:grpSpPr>
        <p:sp>
          <p:nvSpPr>
            <p:cNvPr id="883" name="Google Shape;883;p64"/>
            <p:cNvSpPr/>
            <p:nvPr/>
          </p:nvSpPr>
          <p:spPr>
            <a:xfrm>
              <a:off x="5196499" y="5639579"/>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884" name="Google Shape;884;p64"/>
            <p:cNvCxnSpPr>
              <a:stCxn id="885" idx="2"/>
              <a:endCxn id="883" idx="0"/>
            </p:cNvCxnSpPr>
            <p:nvPr/>
          </p:nvCxnSpPr>
          <p:spPr>
            <a:xfrm>
              <a:off x="5598752" y="5366136"/>
              <a:ext cx="0" cy="273300"/>
            </a:xfrm>
            <a:prstGeom prst="straightConnector1">
              <a:avLst/>
            </a:prstGeom>
            <a:noFill/>
            <a:ln w="25400" cap="flat" cmpd="sng">
              <a:solidFill>
                <a:schemeClr val="dk1"/>
              </a:solidFill>
              <a:prstDash val="solid"/>
              <a:miter lim="800000"/>
              <a:headEnd type="none" w="sm" len="sm"/>
              <a:tailEnd type="triangle" w="lg" len="lg"/>
            </a:ln>
          </p:spPr>
        </p:cxnSp>
      </p:grpSp>
      <p:grpSp>
        <p:nvGrpSpPr>
          <p:cNvPr id="886" name="Google Shape;886;p64"/>
          <p:cNvGrpSpPr/>
          <p:nvPr/>
        </p:nvGrpSpPr>
        <p:grpSpPr>
          <a:xfrm>
            <a:off x="5375122" y="2055385"/>
            <a:ext cx="3511725" cy="822871"/>
            <a:chOff x="4826482" y="2063196"/>
            <a:chExt cx="3511725" cy="822871"/>
          </a:xfrm>
        </p:grpSpPr>
        <p:sp>
          <p:nvSpPr>
            <p:cNvPr id="887" name="Google Shape;887;p64"/>
            <p:cNvSpPr/>
            <p:nvPr/>
          </p:nvSpPr>
          <p:spPr>
            <a:xfrm>
              <a:off x="4826482" y="2429147"/>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A</a:t>
              </a:r>
              <a:endParaRPr sz="1200" b="0" i="0" u="none" strike="noStrike" cap="none">
                <a:solidFill>
                  <a:schemeClr val="lt1"/>
                </a:solidFill>
                <a:latin typeface="Space Grotesk"/>
                <a:ea typeface="Space Grotesk"/>
                <a:cs typeface="Space Grotesk"/>
                <a:sym typeface="Space Grotesk"/>
              </a:endParaRPr>
            </a:p>
          </p:txBody>
        </p:sp>
        <p:cxnSp>
          <p:nvCxnSpPr>
            <p:cNvPr id="888" name="Google Shape;888;p64"/>
            <p:cNvCxnSpPr>
              <a:stCxn id="889" idx="4"/>
              <a:endCxn id="887" idx="0"/>
            </p:cNvCxnSpPr>
            <p:nvPr/>
          </p:nvCxnSpPr>
          <p:spPr>
            <a:xfrm>
              <a:off x="5598752" y="2063196"/>
              <a:ext cx="0" cy="366000"/>
            </a:xfrm>
            <a:prstGeom prst="straightConnector1">
              <a:avLst/>
            </a:prstGeom>
            <a:noFill/>
            <a:ln w="25400" cap="flat" cmpd="sng">
              <a:solidFill>
                <a:schemeClr val="dk1"/>
              </a:solidFill>
              <a:prstDash val="solid"/>
              <a:miter lim="800000"/>
              <a:headEnd type="none" w="sm" len="sm"/>
              <a:tailEnd type="triangle" w="lg" len="lg"/>
            </a:ln>
          </p:spPr>
        </p:cxnSp>
        <p:pic>
          <p:nvPicPr>
            <p:cNvPr id="890" name="Google Shape;890;p64"/>
            <p:cNvPicPr preferRelativeResize="0"/>
            <p:nvPr/>
          </p:nvPicPr>
          <p:blipFill rotWithShape="1">
            <a:blip r:embed="rId4">
              <a:alphaModFix/>
            </a:blip>
            <a:srcRect/>
            <a:stretch/>
          </p:blipFill>
          <p:spPr>
            <a:xfrm>
              <a:off x="7798207" y="2346067"/>
              <a:ext cx="540000" cy="540000"/>
            </a:xfrm>
            <a:prstGeom prst="rect">
              <a:avLst/>
            </a:prstGeom>
            <a:noFill/>
            <a:ln>
              <a:noFill/>
            </a:ln>
          </p:spPr>
        </p:pic>
        <p:cxnSp>
          <p:nvCxnSpPr>
            <p:cNvPr id="891" name="Google Shape;891;p64"/>
            <p:cNvCxnSpPr/>
            <p:nvPr/>
          </p:nvCxnSpPr>
          <p:spPr>
            <a:xfrm>
              <a:off x="6400932" y="2636383"/>
              <a:ext cx="1379482" cy="0"/>
            </a:xfrm>
            <a:prstGeom prst="straightConnector1">
              <a:avLst/>
            </a:prstGeom>
            <a:noFill/>
            <a:ln w="25400" cap="flat" cmpd="sng">
              <a:solidFill>
                <a:schemeClr val="dk1"/>
              </a:solidFill>
              <a:prstDash val="solid"/>
              <a:miter lim="800000"/>
              <a:headEnd type="none" w="sm" len="sm"/>
              <a:tailEnd type="triangle" w="lg" len="lg"/>
            </a:ln>
          </p:spPr>
        </p:cxnSp>
        <p:sp>
          <p:nvSpPr>
            <p:cNvPr id="892" name="Google Shape;892;p64"/>
            <p:cNvSpPr txBox="1"/>
            <p:nvPr/>
          </p:nvSpPr>
          <p:spPr>
            <a:xfrm>
              <a:off x="6443534" y="2116493"/>
              <a:ext cx="129603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Get a secret &amp; invoke an API</a:t>
              </a:r>
              <a:endParaRPr sz="1200" b="0" i="0" u="none" strike="noStrike" cap="none" dirty="0">
                <a:solidFill>
                  <a:srgbClr val="121C29"/>
                </a:solidFill>
                <a:latin typeface="Space Grotesk"/>
                <a:ea typeface="Space Grotesk"/>
                <a:cs typeface="Space Grotesk"/>
                <a:sym typeface="Space Grotesk"/>
              </a:endParaRPr>
            </a:p>
          </p:txBody>
        </p:sp>
      </p:grpSp>
      <p:grpSp>
        <p:nvGrpSpPr>
          <p:cNvPr id="893" name="Google Shape;893;p64"/>
          <p:cNvGrpSpPr/>
          <p:nvPr/>
        </p:nvGrpSpPr>
        <p:grpSpPr>
          <a:xfrm>
            <a:off x="3470988" y="2848300"/>
            <a:ext cx="3448674" cy="829080"/>
            <a:chOff x="2922348" y="2859921"/>
            <a:chExt cx="3448674" cy="829080"/>
          </a:xfrm>
        </p:grpSpPr>
        <p:sp>
          <p:nvSpPr>
            <p:cNvPr id="894" name="Google Shape;894;p64"/>
            <p:cNvSpPr/>
            <p:nvPr/>
          </p:nvSpPr>
          <p:spPr>
            <a:xfrm>
              <a:off x="4826482" y="3195808"/>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Wait for event</a:t>
              </a:r>
              <a:endParaRPr sz="1200" b="0" i="0" u="none" strike="noStrike" cap="none">
                <a:solidFill>
                  <a:schemeClr val="dk1"/>
                </a:solidFill>
                <a:latin typeface="Space Grotesk"/>
                <a:ea typeface="Space Grotesk"/>
                <a:cs typeface="Space Grotesk"/>
                <a:sym typeface="Space Grotesk"/>
              </a:endParaRPr>
            </a:p>
          </p:txBody>
        </p:sp>
        <p:pic>
          <p:nvPicPr>
            <p:cNvPr id="895" name="Google Shape;895;p64"/>
            <p:cNvPicPr preferRelativeResize="0"/>
            <p:nvPr/>
          </p:nvPicPr>
          <p:blipFill rotWithShape="1">
            <a:blip r:embed="rId5">
              <a:alphaModFix/>
            </a:blip>
            <a:srcRect/>
            <a:stretch/>
          </p:blipFill>
          <p:spPr>
            <a:xfrm>
              <a:off x="2922348" y="3149001"/>
              <a:ext cx="540000" cy="540000"/>
            </a:xfrm>
            <a:prstGeom prst="rect">
              <a:avLst/>
            </a:prstGeom>
            <a:noFill/>
            <a:ln>
              <a:noFill/>
            </a:ln>
          </p:spPr>
        </p:pic>
        <p:cxnSp>
          <p:nvCxnSpPr>
            <p:cNvPr id="896" name="Google Shape;896;p64"/>
            <p:cNvCxnSpPr/>
            <p:nvPr/>
          </p:nvCxnSpPr>
          <p:spPr>
            <a:xfrm>
              <a:off x="3462348" y="3419001"/>
              <a:ext cx="1364134" cy="0"/>
            </a:xfrm>
            <a:prstGeom prst="straightConnector1">
              <a:avLst/>
            </a:prstGeom>
            <a:noFill/>
            <a:ln w="25400" cap="flat" cmpd="sng">
              <a:solidFill>
                <a:schemeClr val="dk1"/>
              </a:solidFill>
              <a:prstDash val="solid"/>
              <a:miter lim="800000"/>
              <a:headEnd type="none" w="sm" len="sm"/>
              <a:tailEnd type="triangle" w="lg" len="lg"/>
            </a:ln>
          </p:spPr>
        </p:cxnSp>
        <p:cxnSp>
          <p:nvCxnSpPr>
            <p:cNvPr id="897" name="Google Shape;897;p64"/>
            <p:cNvCxnSpPr/>
            <p:nvPr/>
          </p:nvCxnSpPr>
          <p:spPr>
            <a:xfrm>
              <a:off x="5598752" y="2859921"/>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898" name="Google Shape;898;p64"/>
            <p:cNvSpPr txBox="1"/>
            <p:nvPr/>
          </p:nvSpPr>
          <p:spPr>
            <a:xfrm>
              <a:off x="3462348" y="3099202"/>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External Event</a:t>
              </a:r>
              <a:endParaRPr sz="1200" b="0" i="0" u="none" strike="noStrike" cap="none">
                <a:solidFill>
                  <a:srgbClr val="121C29"/>
                </a:solidFill>
                <a:latin typeface="Space Grotesk"/>
                <a:ea typeface="Space Grotesk"/>
                <a:cs typeface="Space Grotesk"/>
                <a:sym typeface="Space Grotesk"/>
              </a:endParaRPr>
            </a:p>
          </p:txBody>
        </p:sp>
      </p:grpSp>
      <p:grpSp>
        <p:nvGrpSpPr>
          <p:cNvPr id="899" name="Google Shape;899;p64"/>
          <p:cNvGrpSpPr/>
          <p:nvPr/>
        </p:nvGrpSpPr>
        <p:grpSpPr>
          <a:xfrm>
            <a:off x="5194285" y="4486744"/>
            <a:ext cx="3692562" cy="1201444"/>
            <a:chOff x="4645645" y="4494555"/>
            <a:chExt cx="3692562" cy="1201444"/>
          </a:xfrm>
        </p:grpSpPr>
        <p:cxnSp>
          <p:nvCxnSpPr>
            <p:cNvPr id="900" name="Google Shape;900;p64"/>
            <p:cNvCxnSpPr>
              <a:stCxn id="901" idx="2"/>
              <a:endCxn id="885" idx="0"/>
            </p:cNvCxnSpPr>
            <p:nvPr/>
          </p:nvCxnSpPr>
          <p:spPr>
            <a:xfrm rot="-5400000" flipH="1">
              <a:off x="4893595" y="4246606"/>
              <a:ext cx="457200" cy="953100"/>
            </a:xfrm>
            <a:prstGeom prst="bentConnector3">
              <a:avLst>
                <a:gd name="adj1" fmla="val 53417"/>
              </a:avLst>
            </a:prstGeom>
            <a:noFill/>
            <a:ln w="25400" cap="flat" cmpd="sng">
              <a:solidFill>
                <a:schemeClr val="dk1"/>
              </a:solidFill>
              <a:prstDash val="solid"/>
              <a:miter lim="800000"/>
              <a:headEnd type="none" w="sm" len="sm"/>
              <a:tailEnd type="triangle" w="lg" len="lg"/>
            </a:ln>
          </p:spPr>
        </p:cxnSp>
        <p:cxnSp>
          <p:nvCxnSpPr>
            <p:cNvPr id="902" name="Google Shape;902;p64"/>
            <p:cNvCxnSpPr>
              <a:stCxn id="903" idx="2"/>
              <a:endCxn id="885" idx="0"/>
            </p:cNvCxnSpPr>
            <p:nvPr/>
          </p:nvCxnSpPr>
          <p:spPr>
            <a:xfrm rot="5400000">
              <a:off x="5853364" y="4239855"/>
              <a:ext cx="457200" cy="966600"/>
            </a:xfrm>
            <a:prstGeom prst="bentConnector3">
              <a:avLst>
                <a:gd name="adj1" fmla="val 53417"/>
              </a:avLst>
            </a:prstGeom>
            <a:noFill/>
            <a:ln w="25400" cap="flat" cmpd="sng">
              <a:solidFill>
                <a:schemeClr val="dk1"/>
              </a:solidFill>
              <a:prstDash val="solid"/>
              <a:miter lim="800000"/>
              <a:headEnd type="none" w="sm" len="sm"/>
              <a:tailEnd type="triangle" w="lg" len="lg"/>
            </a:ln>
          </p:spPr>
        </p:cxnSp>
        <p:grpSp>
          <p:nvGrpSpPr>
            <p:cNvPr id="904" name="Google Shape;904;p64"/>
            <p:cNvGrpSpPr/>
            <p:nvPr/>
          </p:nvGrpSpPr>
          <p:grpSpPr>
            <a:xfrm>
              <a:off x="4826482" y="4884091"/>
              <a:ext cx="3511725" cy="811908"/>
              <a:chOff x="4826482" y="4884091"/>
              <a:chExt cx="3511725" cy="811908"/>
            </a:xfrm>
          </p:grpSpPr>
          <p:cxnSp>
            <p:nvCxnSpPr>
              <p:cNvPr id="905" name="Google Shape;905;p64"/>
              <p:cNvCxnSpPr>
                <a:endCxn id="906" idx="1"/>
              </p:cNvCxnSpPr>
              <p:nvPr/>
            </p:nvCxnSpPr>
            <p:spPr>
              <a:xfrm rot="10800000" flipH="1">
                <a:off x="6371107" y="5154091"/>
                <a:ext cx="1427100" cy="4800"/>
              </a:xfrm>
              <a:prstGeom prst="straightConnector1">
                <a:avLst/>
              </a:prstGeom>
              <a:noFill/>
              <a:ln w="25400" cap="flat" cmpd="sng">
                <a:solidFill>
                  <a:schemeClr val="dk1"/>
                </a:solidFill>
                <a:prstDash val="solid"/>
                <a:miter lim="800000"/>
                <a:headEnd type="none" w="sm" len="sm"/>
                <a:tailEnd type="triangle" w="lg" len="lg"/>
              </a:ln>
            </p:spPr>
          </p:cxnSp>
          <p:sp>
            <p:nvSpPr>
              <p:cNvPr id="885" name="Google Shape;885;p64"/>
              <p:cNvSpPr/>
              <p:nvPr/>
            </p:nvSpPr>
            <p:spPr>
              <a:xfrm>
                <a:off x="4826482" y="495166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D</a:t>
                </a:r>
                <a:endParaRPr sz="1200" b="0" i="0" u="none" strike="noStrike" cap="none">
                  <a:solidFill>
                    <a:schemeClr val="lt1"/>
                  </a:solidFill>
                  <a:latin typeface="Space Grotesk"/>
                  <a:ea typeface="Space Grotesk"/>
                  <a:cs typeface="Space Grotesk"/>
                  <a:sym typeface="Space Grotesk"/>
                </a:endParaRPr>
              </a:p>
            </p:txBody>
          </p:sp>
          <p:pic>
            <p:nvPicPr>
              <p:cNvPr id="906" name="Google Shape;906;p64"/>
              <p:cNvPicPr preferRelativeResize="0"/>
              <p:nvPr/>
            </p:nvPicPr>
            <p:blipFill rotWithShape="1">
              <a:blip r:embed="rId6">
                <a:alphaModFix/>
              </a:blip>
              <a:srcRect/>
              <a:stretch/>
            </p:blipFill>
            <p:spPr>
              <a:xfrm>
                <a:off x="7798207" y="4884091"/>
                <a:ext cx="540000" cy="540000"/>
              </a:xfrm>
              <a:prstGeom prst="rect">
                <a:avLst/>
              </a:prstGeom>
              <a:noFill/>
              <a:ln>
                <a:noFill/>
              </a:ln>
            </p:spPr>
          </p:pic>
          <p:sp>
            <p:nvSpPr>
              <p:cNvPr id="907" name="Google Shape;907;p64"/>
              <p:cNvSpPr txBox="1"/>
              <p:nvPr/>
            </p:nvSpPr>
            <p:spPr>
              <a:xfrm>
                <a:off x="6445314" y="5234375"/>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Publish message</a:t>
                </a:r>
                <a:endParaRPr sz="1200" b="0" i="0" u="none" strike="noStrike" cap="none">
                  <a:solidFill>
                    <a:srgbClr val="121C29"/>
                  </a:solidFill>
                  <a:latin typeface="Space Grotesk"/>
                  <a:ea typeface="Space Grotesk"/>
                  <a:cs typeface="Space Grotesk"/>
                  <a:sym typeface="Space Grotesk"/>
                </a:endParaRPr>
              </a:p>
            </p:txBody>
          </p:sp>
        </p:grpSp>
      </p:grpSp>
      <p:grpSp>
        <p:nvGrpSpPr>
          <p:cNvPr id="908" name="Google Shape;908;p64"/>
          <p:cNvGrpSpPr/>
          <p:nvPr/>
        </p:nvGrpSpPr>
        <p:grpSpPr>
          <a:xfrm>
            <a:off x="3470988" y="1139589"/>
            <a:ext cx="3078657" cy="915796"/>
            <a:chOff x="2922348" y="1147400"/>
            <a:chExt cx="3078657" cy="915796"/>
          </a:xfrm>
        </p:grpSpPr>
        <p:sp>
          <p:nvSpPr>
            <p:cNvPr id="889" name="Google Shape;889;p64"/>
            <p:cNvSpPr/>
            <p:nvPr/>
          </p:nvSpPr>
          <p:spPr>
            <a:xfrm>
              <a:off x="5196499" y="1258690"/>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09" name="Google Shape;909;p64"/>
            <p:cNvCxnSpPr/>
            <p:nvPr/>
          </p:nvCxnSpPr>
          <p:spPr>
            <a:xfrm>
              <a:off x="3525141" y="1651655"/>
              <a:ext cx="1676868" cy="0"/>
            </a:xfrm>
            <a:prstGeom prst="straightConnector1">
              <a:avLst/>
            </a:prstGeom>
            <a:noFill/>
            <a:ln w="25400" cap="flat" cmpd="sng">
              <a:solidFill>
                <a:schemeClr val="dk1"/>
              </a:solidFill>
              <a:prstDash val="solid"/>
              <a:miter lim="800000"/>
              <a:headEnd type="none" w="sm" len="sm"/>
              <a:tailEnd type="triangle" w="lg" len="lg"/>
            </a:ln>
          </p:spPr>
        </p:cxnSp>
        <p:pic>
          <p:nvPicPr>
            <p:cNvPr id="910" name="Google Shape;910;p64"/>
            <p:cNvPicPr preferRelativeResize="0"/>
            <p:nvPr/>
          </p:nvPicPr>
          <p:blipFill rotWithShape="1">
            <a:blip r:embed="rId6">
              <a:alphaModFix/>
            </a:blip>
            <a:srcRect/>
            <a:stretch/>
          </p:blipFill>
          <p:spPr>
            <a:xfrm>
              <a:off x="2922348" y="1381655"/>
              <a:ext cx="540000" cy="540000"/>
            </a:xfrm>
            <a:prstGeom prst="rect">
              <a:avLst/>
            </a:prstGeom>
            <a:noFill/>
            <a:ln>
              <a:noFill/>
            </a:ln>
          </p:spPr>
        </p:pic>
        <p:sp>
          <p:nvSpPr>
            <p:cNvPr id="911" name="Google Shape;911;p64"/>
            <p:cNvSpPr txBox="1"/>
            <p:nvPr/>
          </p:nvSpPr>
          <p:spPr>
            <a:xfrm>
              <a:off x="3695667" y="1147400"/>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Receive message</a:t>
              </a:r>
              <a:endParaRPr sz="1200" b="0" i="0" u="none" strike="noStrike" cap="none" dirty="0">
                <a:solidFill>
                  <a:srgbClr val="121C29"/>
                </a:solidFill>
                <a:latin typeface="Space Grotesk"/>
                <a:ea typeface="Space Grotesk"/>
                <a:cs typeface="Space Grotesk"/>
                <a:sym typeface="Space Grotesk"/>
              </a:endParaRPr>
            </a:p>
          </p:txBody>
        </p:sp>
      </p:grpSp>
      <p:grpSp>
        <p:nvGrpSpPr>
          <p:cNvPr id="912" name="Google Shape;912;p64"/>
          <p:cNvGrpSpPr/>
          <p:nvPr/>
        </p:nvGrpSpPr>
        <p:grpSpPr>
          <a:xfrm>
            <a:off x="3382932" y="3598658"/>
            <a:ext cx="5603214" cy="1388483"/>
            <a:chOff x="2834292" y="3598659"/>
            <a:chExt cx="5603214" cy="1388483"/>
          </a:xfrm>
        </p:grpSpPr>
        <p:sp>
          <p:nvSpPr>
            <p:cNvPr id="913" name="Google Shape;913;p64"/>
            <p:cNvSpPr txBox="1"/>
            <p:nvPr/>
          </p:nvSpPr>
          <p:spPr>
            <a:xfrm>
              <a:off x="2834292" y="4525518"/>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Store event result</a:t>
              </a:r>
              <a:endParaRPr sz="1200" b="0" i="0" u="none" strike="noStrike" cap="none">
                <a:solidFill>
                  <a:srgbClr val="121C29"/>
                </a:solidFill>
                <a:latin typeface="Space Grotesk"/>
                <a:ea typeface="Space Grotesk"/>
                <a:cs typeface="Space Grotesk"/>
                <a:sym typeface="Space Grotesk"/>
              </a:endParaRPr>
            </a:p>
          </p:txBody>
        </p:sp>
        <p:grpSp>
          <p:nvGrpSpPr>
            <p:cNvPr id="914" name="Google Shape;914;p64"/>
            <p:cNvGrpSpPr/>
            <p:nvPr/>
          </p:nvGrpSpPr>
          <p:grpSpPr>
            <a:xfrm>
              <a:off x="2922348" y="3598659"/>
              <a:ext cx="5515158" cy="950850"/>
              <a:chOff x="2922348" y="3598659"/>
              <a:chExt cx="5515158" cy="950850"/>
            </a:xfrm>
          </p:grpSpPr>
          <p:sp>
            <p:nvSpPr>
              <p:cNvPr id="903" name="Google Shape;903;p64"/>
              <p:cNvSpPr/>
              <p:nvPr/>
            </p:nvSpPr>
            <p:spPr>
              <a:xfrm>
                <a:off x="5792994" y="4072274"/>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01" name="Google Shape;901;p64"/>
              <p:cNvSpPr/>
              <p:nvPr/>
            </p:nvSpPr>
            <p:spPr>
              <a:xfrm>
                <a:off x="3873375" y="407227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B</a:t>
                </a:r>
                <a:endParaRPr sz="1200" b="0" i="0" u="none" strike="noStrike" cap="none">
                  <a:solidFill>
                    <a:schemeClr val="lt1"/>
                  </a:solidFill>
                  <a:latin typeface="Space Grotesk"/>
                  <a:ea typeface="Space Grotesk"/>
                  <a:cs typeface="Space Grotesk"/>
                  <a:sym typeface="Space Grotesk"/>
                </a:endParaRPr>
              </a:p>
            </p:txBody>
          </p:sp>
          <p:cxnSp>
            <p:nvCxnSpPr>
              <p:cNvPr id="915" name="Google Shape;915;p64"/>
              <p:cNvCxnSpPr>
                <a:stCxn id="894" idx="2"/>
                <a:endCxn id="901" idx="0"/>
              </p:cNvCxnSpPr>
              <p:nvPr/>
            </p:nvCxnSpPr>
            <p:spPr>
              <a:xfrm rot="5400000">
                <a:off x="4885352" y="3358959"/>
                <a:ext cx="473700" cy="953100"/>
              </a:xfrm>
              <a:prstGeom prst="bentConnector3">
                <a:avLst>
                  <a:gd name="adj1" fmla="val 50000"/>
                </a:avLst>
              </a:prstGeom>
              <a:noFill/>
              <a:ln w="25400" cap="flat" cmpd="sng">
                <a:solidFill>
                  <a:schemeClr val="dk1"/>
                </a:solidFill>
                <a:prstDash val="solid"/>
                <a:miter lim="800000"/>
                <a:headEnd type="none" w="sm" len="sm"/>
                <a:tailEnd type="triangle" w="lg" len="lg"/>
              </a:ln>
            </p:spPr>
          </p:cxnSp>
          <p:cxnSp>
            <p:nvCxnSpPr>
              <p:cNvPr id="916" name="Google Shape;916;p64"/>
              <p:cNvCxnSpPr>
                <a:stCxn id="894" idx="2"/>
                <a:endCxn id="903" idx="0"/>
              </p:cNvCxnSpPr>
              <p:nvPr/>
            </p:nvCxnSpPr>
            <p:spPr>
              <a:xfrm rot="-5400000" flipH="1">
                <a:off x="5845202" y="3352209"/>
                <a:ext cx="473700" cy="966600"/>
              </a:xfrm>
              <a:prstGeom prst="bentConnector3">
                <a:avLst>
                  <a:gd name="adj1" fmla="val 50000"/>
                </a:avLst>
              </a:prstGeom>
              <a:noFill/>
              <a:ln w="25400" cap="flat" cmpd="sng">
                <a:solidFill>
                  <a:schemeClr val="dk1"/>
                </a:solidFill>
                <a:prstDash val="solid"/>
                <a:miter lim="800000"/>
                <a:headEnd type="none" w="sm" len="sm"/>
                <a:tailEnd type="triangle" w="lg" len="lg"/>
              </a:ln>
            </p:spPr>
          </p:cxnSp>
          <p:pic>
            <p:nvPicPr>
              <p:cNvPr id="917" name="Google Shape;917;p64"/>
              <p:cNvPicPr preferRelativeResize="0"/>
              <p:nvPr/>
            </p:nvPicPr>
            <p:blipFill rotWithShape="1">
              <a:blip r:embed="rId7">
                <a:alphaModFix/>
              </a:blip>
              <a:srcRect/>
              <a:stretch/>
            </p:blipFill>
            <p:spPr>
              <a:xfrm>
                <a:off x="7798207" y="4009509"/>
                <a:ext cx="540000" cy="540000"/>
              </a:xfrm>
              <a:prstGeom prst="rect">
                <a:avLst/>
              </a:prstGeom>
              <a:noFill/>
              <a:ln>
                <a:noFill/>
              </a:ln>
            </p:spPr>
          </p:pic>
          <p:pic>
            <p:nvPicPr>
              <p:cNvPr id="918" name="Google Shape;918;p64"/>
              <p:cNvPicPr preferRelativeResize="0"/>
              <p:nvPr/>
            </p:nvPicPr>
            <p:blipFill rotWithShape="1">
              <a:blip r:embed="rId8">
                <a:alphaModFix/>
              </a:blip>
              <a:srcRect/>
              <a:stretch/>
            </p:blipFill>
            <p:spPr>
              <a:xfrm>
                <a:off x="2922348" y="4009509"/>
                <a:ext cx="540000" cy="540000"/>
              </a:xfrm>
              <a:prstGeom prst="rect">
                <a:avLst/>
              </a:prstGeom>
              <a:noFill/>
              <a:ln>
                <a:noFill/>
              </a:ln>
            </p:spPr>
          </p:pic>
          <p:cxnSp>
            <p:nvCxnSpPr>
              <p:cNvPr id="919" name="Google Shape;919;p64"/>
              <p:cNvCxnSpPr/>
              <p:nvPr/>
            </p:nvCxnSpPr>
            <p:spPr>
              <a:xfrm flipH="1">
                <a:off x="3423507" y="4279509"/>
                <a:ext cx="442880" cy="2565"/>
              </a:xfrm>
              <a:prstGeom prst="straightConnector1">
                <a:avLst/>
              </a:prstGeom>
              <a:noFill/>
              <a:ln w="25400" cap="flat" cmpd="sng">
                <a:solidFill>
                  <a:schemeClr val="dk1"/>
                </a:solidFill>
                <a:prstDash val="solid"/>
                <a:miter lim="800000"/>
                <a:headEnd type="none" w="sm" len="sm"/>
                <a:tailEnd type="triangle" w="lg" len="lg"/>
              </a:ln>
            </p:spPr>
          </p:cxnSp>
          <p:cxnSp>
            <p:nvCxnSpPr>
              <p:cNvPr id="920" name="Google Shape;920;p64"/>
              <p:cNvCxnSpPr/>
              <p:nvPr/>
            </p:nvCxnSpPr>
            <p:spPr>
              <a:xfrm>
                <a:off x="7337534" y="4279509"/>
                <a:ext cx="442880" cy="2565"/>
              </a:xfrm>
              <a:prstGeom prst="straightConnector1">
                <a:avLst/>
              </a:prstGeom>
              <a:noFill/>
              <a:ln w="25400" cap="flat" cmpd="sng">
                <a:solidFill>
                  <a:schemeClr val="dk1"/>
                </a:solidFill>
                <a:prstDash val="solid"/>
                <a:miter lim="800000"/>
                <a:headEnd type="none" w="sm" len="sm"/>
                <a:tailEnd type="triangle" w="lg" len="lg"/>
              </a:ln>
            </p:spPr>
          </p:cxnSp>
          <p:sp>
            <p:nvSpPr>
              <p:cNvPr id="921" name="Google Shape;921;p64"/>
              <p:cNvSpPr txBox="1"/>
              <p:nvPr/>
            </p:nvSpPr>
            <p:spPr>
              <a:xfrm>
                <a:off x="7158908" y="3737359"/>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Invoke an API</a:t>
                </a:r>
                <a:endParaRPr sz="1200" b="0" i="0" u="none" strike="noStrike" cap="none">
                  <a:solidFill>
                    <a:srgbClr val="121C29"/>
                  </a:solidFill>
                  <a:latin typeface="Space Grotesk"/>
                  <a:ea typeface="Space Grotesk"/>
                  <a:cs typeface="Space Grotesk"/>
                  <a:sym typeface="Space Grotesk"/>
                </a:endParaRPr>
              </a:p>
            </p:txBody>
          </p:sp>
        </p:grpSp>
      </p:grpSp>
      <p:pic>
        <p:nvPicPr>
          <p:cNvPr id="2" name="Google Shape;917;p64">
            <a:extLst>
              <a:ext uri="{FF2B5EF4-FFF2-40B4-BE49-F238E27FC236}">
                <a16:creationId xmlns:a16="http://schemas.microsoft.com/office/drawing/2014/main" id="{CCA86AF0-C9DB-B5EF-1064-C4BA91EAB968}"/>
              </a:ext>
            </a:extLst>
          </p:cNvPr>
          <p:cNvPicPr preferRelativeResize="0"/>
          <p:nvPr/>
        </p:nvPicPr>
        <p:blipFill rotWithShape="1">
          <a:blip r:embed="rId7">
            <a:alphaModFix/>
          </a:blip>
          <a:srcRect/>
          <a:stretch/>
        </p:blipFill>
        <p:spPr>
          <a:xfrm>
            <a:off x="8904640" y="2304548"/>
            <a:ext cx="540000" cy="54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9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9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Shape 872">
          <a:extLst>
            <a:ext uri="{FF2B5EF4-FFF2-40B4-BE49-F238E27FC236}">
              <a16:creationId xmlns:a16="http://schemas.microsoft.com/office/drawing/2014/main" id="{AE973A73-E95E-6E43-5830-A0801261E03C}"/>
            </a:ext>
          </a:extLst>
        </p:cNvPr>
        <p:cNvGrpSpPr/>
        <p:nvPr/>
      </p:nvGrpSpPr>
      <p:grpSpPr>
        <a:xfrm>
          <a:off x="0" y="0"/>
          <a:ext cx="0" cy="0"/>
          <a:chOff x="0" y="0"/>
          <a:chExt cx="0" cy="0"/>
        </a:xfrm>
      </p:grpSpPr>
      <p:sp>
        <p:nvSpPr>
          <p:cNvPr id="874" name="Google Shape;874;p63">
            <a:extLst>
              <a:ext uri="{FF2B5EF4-FFF2-40B4-BE49-F238E27FC236}">
                <a16:creationId xmlns:a16="http://schemas.microsoft.com/office/drawing/2014/main" id="{41514D8C-D8C0-022E-6F6D-5C403EA694F5}"/>
              </a:ext>
            </a:extLst>
          </p:cNvPr>
          <p:cNvSpPr txBox="1">
            <a:spLocks noGrp="1"/>
          </p:cNvSpPr>
          <p:nvPr>
            <p:ph type="title"/>
          </p:nvPr>
        </p:nvSpPr>
        <p:spPr>
          <a:xfrm>
            <a:off x="185950" y="2966706"/>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solidFill>
                  <a:schemeClr val="tx1"/>
                </a:solidFill>
              </a:rPr>
              <a:t>Workflow Authoring</a:t>
            </a:r>
            <a:endParaRPr dirty="0">
              <a:solidFill>
                <a:schemeClr val="tx1"/>
              </a:solidFill>
            </a:endParaRPr>
          </a:p>
        </p:txBody>
      </p:sp>
      <p:sp>
        <p:nvSpPr>
          <p:cNvPr id="875" name="Google Shape;875;p63">
            <a:hlinkClick r:id="rId3"/>
            <a:extLst>
              <a:ext uri="{FF2B5EF4-FFF2-40B4-BE49-F238E27FC236}">
                <a16:creationId xmlns:a16="http://schemas.microsoft.com/office/drawing/2014/main" id="{F1D28022-6711-069A-4B43-34D517505317}"/>
              </a:ext>
            </a:extLst>
          </p:cNvPr>
          <p:cNvSpPr txBox="1"/>
          <p:nvPr/>
        </p:nvSpPr>
        <p:spPr>
          <a:xfrm>
            <a:off x="390769" y="5995452"/>
            <a:ext cx="11410462" cy="369291"/>
          </a:xfrm>
          <a:prstGeom prst="rect">
            <a:avLst/>
          </a:prstGeom>
          <a:noFill/>
          <a:ln>
            <a:noFill/>
          </a:ln>
        </p:spPr>
        <p:txBody>
          <a:bodyPr spcFirstLastPara="1" wrap="square" lIns="91425" tIns="45700" rIns="91425" bIns="45700" anchor="t" anchorCtr="0">
            <a:spAutoFit/>
          </a:bodyPr>
          <a:lstStyle/>
          <a:p>
            <a:pPr lvl="0" algn="ctr">
              <a:buSzPts val="1800"/>
            </a:pPr>
            <a:r>
              <a:rPr lang="en-US" sz="1800" dirty="0">
                <a:solidFill>
                  <a:schemeClr val="tx1"/>
                </a:solidFill>
                <a:latin typeface="Space Grotesk"/>
                <a:ea typeface="Space Grotesk"/>
                <a:cs typeface="Space Grotesk"/>
                <a:sym typeface="Space Grotesk"/>
              </a:rPr>
              <a:t>https://docs.dapr.io/developing-applications/building-blocks/workflow/howto-author-workflow/</a:t>
            </a:r>
            <a:endParaRPr sz="1800" b="0" i="0" u="none" strike="noStrike" cap="none" dirty="0">
              <a:solidFill>
                <a:schemeClr val="tx1"/>
              </a:solidFill>
              <a:latin typeface="Space Grotesk"/>
              <a:ea typeface="Space Grotesk"/>
              <a:cs typeface="Space Grotesk"/>
              <a:sym typeface="Space Grotesk"/>
            </a:endParaRPr>
          </a:p>
        </p:txBody>
      </p:sp>
    </p:spTree>
    <p:extLst>
      <p:ext uri="{BB962C8B-B14F-4D97-AF65-F5344CB8AC3E}">
        <p14:creationId xmlns:p14="http://schemas.microsoft.com/office/powerpoint/2010/main" val="14606991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2E6F0A-14E9-AA5D-47F3-C0741E2CCC90}"/>
              </a:ext>
            </a:extLst>
          </p:cNvPr>
          <p:cNvSpPr>
            <a:spLocks noGrp="1"/>
          </p:cNvSpPr>
          <p:nvPr>
            <p:ph type="title"/>
          </p:nvPr>
        </p:nvSpPr>
        <p:spPr/>
        <p:txBody>
          <a:bodyPr/>
          <a:lstStyle/>
          <a:p>
            <a:r>
              <a:rPr lang="en-US" dirty="0"/>
              <a:t>Workflow Authoring</a:t>
            </a:r>
            <a:endParaRPr lang="en-NL" dirty="0"/>
          </a:p>
        </p:txBody>
      </p:sp>
      <p:sp>
        <p:nvSpPr>
          <p:cNvPr id="4" name="TextBox 3">
            <a:extLst>
              <a:ext uri="{FF2B5EF4-FFF2-40B4-BE49-F238E27FC236}">
                <a16:creationId xmlns:a16="http://schemas.microsoft.com/office/drawing/2014/main" id="{5477B855-DC59-4C7D-50C1-9272864FD031}"/>
              </a:ext>
            </a:extLst>
          </p:cNvPr>
          <p:cNvSpPr txBox="1"/>
          <p:nvPr/>
        </p:nvSpPr>
        <p:spPr>
          <a:xfrm>
            <a:off x="946037" y="2027317"/>
            <a:ext cx="5335673" cy="467372"/>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Dapr uses a </a:t>
            </a:r>
            <a:r>
              <a:rPr lang="en-US" sz="1800" b="1" dirty="0">
                <a:solidFill>
                  <a:schemeClr val="accent3"/>
                </a:solidFill>
                <a:latin typeface="Space Grotesk" pitchFamily="2" charset="0"/>
                <a:cs typeface="Space Grotesk" pitchFamily="2" charset="0"/>
              </a:rPr>
              <a:t>Workflow as Code</a:t>
            </a:r>
            <a:r>
              <a:rPr lang="en-US" sz="1800" dirty="0">
                <a:latin typeface="Space Grotesk" pitchFamily="2" charset="0"/>
                <a:cs typeface="Space Grotesk" pitchFamily="2" charset="0"/>
              </a:rPr>
              <a:t> approach</a:t>
            </a:r>
          </a:p>
        </p:txBody>
      </p:sp>
      <p:sp>
        <p:nvSpPr>
          <p:cNvPr id="5" name="TextBox 4">
            <a:extLst>
              <a:ext uri="{FF2B5EF4-FFF2-40B4-BE49-F238E27FC236}">
                <a16:creationId xmlns:a16="http://schemas.microsoft.com/office/drawing/2014/main" id="{7B7AEACA-9D23-FF30-5F95-7921B648800F}"/>
              </a:ext>
            </a:extLst>
          </p:cNvPr>
          <p:cNvSpPr txBox="1"/>
          <p:nvPr/>
        </p:nvSpPr>
        <p:spPr>
          <a:xfrm>
            <a:off x="967451" y="2942396"/>
            <a:ext cx="4776732" cy="1713867"/>
          </a:xfrm>
          <a:prstGeom prst="rect">
            <a:avLst/>
          </a:prstGeom>
          <a:noFill/>
        </p:spPr>
        <p:txBody>
          <a:bodyPr wrap="square" rtlCol="0">
            <a:spAutoFit/>
          </a:bodyPr>
          <a:lstStyle/>
          <a:p>
            <a:pPr>
              <a:lnSpc>
                <a:spcPct val="150000"/>
              </a:lnSpc>
            </a:pPr>
            <a:r>
              <a:rPr lang="en-US" sz="1800" b="1" dirty="0">
                <a:latin typeface="Space Grotesk" pitchFamily="2" charset="0"/>
                <a:cs typeface="Space Grotesk" pitchFamily="2" charset="0"/>
              </a:rPr>
              <a:t>Pros</a:t>
            </a:r>
          </a:p>
          <a:p>
            <a:pPr marL="285750" indent="-285750">
              <a:lnSpc>
                <a:spcPct val="150000"/>
              </a:lnSpc>
              <a:buFontTx/>
              <a:buChar char="-"/>
            </a:pPr>
            <a:r>
              <a:rPr lang="en-US" sz="1800" dirty="0">
                <a:latin typeface="Space Grotesk" pitchFamily="2" charset="0"/>
                <a:cs typeface="Space Grotesk" pitchFamily="2" charset="0"/>
              </a:rPr>
              <a:t>Easily understood by developers</a:t>
            </a:r>
          </a:p>
          <a:p>
            <a:pPr marL="285750" indent="-285750">
              <a:lnSpc>
                <a:spcPct val="150000"/>
              </a:lnSpc>
              <a:buFontTx/>
              <a:buChar char="-"/>
            </a:pPr>
            <a:r>
              <a:rPr lang="en-US" sz="1800" dirty="0">
                <a:latin typeface="Space Grotesk" pitchFamily="2" charset="0"/>
                <a:cs typeface="Space Grotesk" pitchFamily="2" charset="0"/>
              </a:rPr>
              <a:t>Can be unit tested</a:t>
            </a:r>
          </a:p>
          <a:p>
            <a:pPr marL="285750" indent="-285750">
              <a:lnSpc>
                <a:spcPct val="150000"/>
              </a:lnSpc>
              <a:buFontTx/>
              <a:buChar char="-"/>
            </a:pPr>
            <a:r>
              <a:rPr lang="en-US" sz="1800" dirty="0">
                <a:latin typeface="Space Grotesk" pitchFamily="2" charset="0"/>
                <a:cs typeface="Space Grotesk" pitchFamily="2" charset="0"/>
              </a:rPr>
              <a:t>Part of source control</a:t>
            </a:r>
          </a:p>
        </p:txBody>
      </p:sp>
      <p:sp>
        <p:nvSpPr>
          <p:cNvPr id="6" name="TextBox 5">
            <a:extLst>
              <a:ext uri="{FF2B5EF4-FFF2-40B4-BE49-F238E27FC236}">
                <a16:creationId xmlns:a16="http://schemas.microsoft.com/office/drawing/2014/main" id="{ACD508EF-F856-F0E2-198D-885AC6ACEDE3}"/>
              </a:ext>
            </a:extLst>
          </p:cNvPr>
          <p:cNvSpPr txBox="1"/>
          <p:nvPr/>
        </p:nvSpPr>
        <p:spPr>
          <a:xfrm>
            <a:off x="6533293" y="2942396"/>
            <a:ext cx="4776732" cy="1298369"/>
          </a:xfrm>
          <a:prstGeom prst="rect">
            <a:avLst/>
          </a:prstGeom>
          <a:noFill/>
        </p:spPr>
        <p:txBody>
          <a:bodyPr wrap="square" rtlCol="0">
            <a:spAutoFit/>
          </a:bodyPr>
          <a:lstStyle/>
          <a:p>
            <a:pPr>
              <a:lnSpc>
                <a:spcPct val="150000"/>
              </a:lnSpc>
            </a:pPr>
            <a:r>
              <a:rPr lang="en-US" sz="1800" b="1" dirty="0">
                <a:latin typeface="Space Grotesk" pitchFamily="2" charset="0"/>
                <a:cs typeface="Space Grotesk" pitchFamily="2" charset="0"/>
              </a:rPr>
              <a:t>Cons</a:t>
            </a:r>
          </a:p>
          <a:p>
            <a:pPr marL="285750" indent="-285750">
              <a:lnSpc>
                <a:spcPct val="150000"/>
              </a:lnSpc>
              <a:buFontTx/>
              <a:buChar char="-"/>
            </a:pPr>
            <a:r>
              <a:rPr lang="en-US" sz="1800" dirty="0">
                <a:latin typeface="Space Grotesk" pitchFamily="2" charset="0"/>
                <a:cs typeface="Space Grotesk" pitchFamily="2" charset="0"/>
              </a:rPr>
              <a:t>No visual representation of the workflow</a:t>
            </a:r>
          </a:p>
        </p:txBody>
      </p:sp>
      <p:pic>
        <p:nvPicPr>
          <p:cNvPr id="7" name="Google Shape;927;p65">
            <a:extLst>
              <a:ext uri="{FF2B5EF4-FFF2-40B4-BE49-F238E27FC236}">
                <a16:creationId xmlns:a16="http://schemas.microsoft.com/office/drawing/2014/main" id="{521C1DFA-767D-FD46-B299-302C6409A4F7}"/>
              </a:ext>
            </a:extLst>
          </p:cNvPr>
          <p:cNvPicPr preferRelativeResize="0"/>
          <p:nvPr/>
        </p:nvPicPr>
        <p:blipFill rotWithShape="1">
          <a:blip r:embed="rId2">
            <a:alphaModFix/>
          </a:blip>
          <a:srcRect/>
          <a:stretch/>
        </p:blipFill>
        <p:spPr>
          <a:xfrm>
            <a:off x="10868615" y="137295"/>
            <a:ext cx="1080000" cy="1080000"/>
          </a:xfrm>
          <a:prstGeom prst="rect">
            <a:avLst/>
          </a:prstGeom>
          <a:noFill/>
          <a:ln>
            <a:noFill/>
          </a:ln>
        </p:spPr>
      </p:pic>
    </p:spTree>
    <p:extLst>
      <p:ext uri="{BB962C8B-B14F-4D97-AF65-F5344CB8AC3E}">
        <p14:creationId xmlns:p14="http://schemas.microsoft.com/office/powerpoint/2010/main" val="42077620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11E0B-DAF8-D893-30B4-2BA9A82D9A4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86ACDDB-8E0B-578D-71A4-EAB09F69C62D}"/>
              </a:ext>
            </a:extLst>
          </p:cNvPr>
          <p:cNvSpPr>
            <a:spLocks noGrp="1"/>
          </p:cNvSpPr>
          <p:nvPr>
            <p:ph type="title"/>
          </p:nvPr>
        </p:nvSpPr>
        <p:spPr/>
        <p:txBody>
          <a:bodyPr/>
          <a:lstStyle/>
          <a:p>
            <a:r>
              <a:rPr lang="en-US" dirty="0"/>
              <a:t>Workflow Authoring</a:t>
            </a:r>
            <a:endParaRPr lang="en-NL" dirty="0"/>
          </a:p>
        </p:txBody>
      </p:sp>
      <p:sp>
        <p:nvSpPr>
          <p:cNvPr id="4" name="TextBox 3">
            <a:extLst>
              <a:ext uri="{FF2B5EF4-FFF2-40B4-BE49-F238E27FC236}">
                <a16:creationId xmlns:a16="http://schemas.microsoft.com/office/drawing/2014/main" id="{09F40C44-EC11-6D5B-604D-3710E5F6EA64}"/>
              </a:ext>
            </a:extLst>
          </p:cNvPr>
          <p:cNvSpPr txBox="1"/>
          <p:nvPr/>
        </p:nvSpPr>
        <p:spPr>
          <a:xfrm>
            <a:off x="946037" y="2027317"/>
            <a:ext cx="9720342" cy="3791359"/>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A </a:t>
            </a:r>
            <a:r>
              <a:rPr lang="en-US" sz="1800" b="1" dirty="0">
                <a:latin typeface="Space Grotesk" pitchFamily="2" charset="0"/>
                <a:cs typeface="Space Grotesk" pitchFamily="2" charset="0"/>
              </a:rPr>
              <a:t>workflow</a:t>
            </a:r>
            <a:r>
              <a:rPr lang="en-US" sz="1800" dirty="0">
                <a:latin typeface="Space Grotesk" pitchFamily="2" charset="0"/>
                <a:cs typeface="Space Grotesk" pitchFamily="2" charset="0"/>
              </a:rPr>
              <a:t> consists of </a:t>
            </a:r>
            <a:r>
              <a:rPr lang="en-US" sz="1800" b="1" dirty="0">
                <a:solidFill>
                  <a:schemeClr val="accent3"/>
                </a:solidFill>
                <a:latin typeface="Space Grotesk" pitchFamily="2" charset="0"/>
                <a:cs typeface="Space Grotesk" pitchFamily="2" charset="0"/>
              </a:rPr>
              <a:t>calls to activities</a:t>
            </a:r>
            <a:r>
              <a:rPr lang="en-US" sz="1800" dirty="0">
                <a:latin typeface="Space Grotesk" pitchFamily="2" charset="0"/>
                <a:cs typeface="Space Grotesk" pitchFamily="2" charset="0"/>
              </a:rPr>
              <a:t> and </a:t>
            </a:r>
            <a:r>
              <a:rPr lang="en-US" sz="1800" b="1" dirty="0">
                <a:solidFill>
                  <a:schemeClr val="accent2"/>
                </a:solidFill>
                <a:latin typeface="Space Grotesk" pitchFamily="2" charset="0"/>
                <a:cs typeface="Space Grotesk" pitchFamily="2" charset="0"/>
              </a:rPr>
              <a:t>business logic</a:t>
            </a:r>
            <a:r>
              <a:rPr lang="en-US" sz="1800" dirty="0">
                <a:latin typeface="Space Grotesk" pitchFamily="2" charset="0"/>
                <a:cs typeface="Space Grotesk" pitchFamily="2" charset="0"/>
              </a:rPr>
              <a:t> based on the input of the workflow and the output of activities.</a:t>
            </a:r>
          </a:p>
          <a:p>
            <a:pPr>
              <a:lnSpc>
                <a:spcPct val="150000"/>
              </a:lnSpc>
            </a:pPr>
            <a:endParaRPr lang="en-US" sz="1800" dirty="0">
              <a:latin typeface="Space Grotesk" pitchFamily="2" charset="0"/>
              <a:cs typeface="Space Grotesk" pitchFamily="2" charset="0"/>
            </a:endParaRPr>
          </a:p>
          <a:p>
            <a:pPr>
              <a:lnSpc>
                <a:spcPct val="150000"/>
              </a:lnSpc>
            </a:pPr>
            <a:r>
              <a:rPr lang="en-US" sz="1800" b="1" dirty="0">
                <a:latin typeface="Space Grotesk" pitchFamily="2" charset="0"/>
                <a:cs typeface="Space Grotesk" pitchFamily="2" charset="0"/>
              </a:rPr>
              <a:t>Activities</a:t>
            </a:r>
            <a:r>
              <a:rPr lang="en-US" sz="1800" dirty="0">
                <a:latin typeface="Space Grotesk" pitchFamily="2" charset="0"/>
                <a:cs typeface="Space Grotesk" pitchFamily="2" charset="0"/>
              </a:rPr>
              <a:t> are small units of work, for example:</a:t>
            </a:r>
          </a:p>
          <a:p>
            <a:pPr marL="285750" indent="-285750">
              <a:lnSpc>
                <a:spcPct val="150000"/>
              </a:lnSpc>
              <a:buFontTx/>
              <a:buChar char="-"/>
            </a:pPr>
            <a:r>
              <a:rPr lang="en-US" sz="1800" dirty="0">
                <a:latin typeface="Space Grotesk" pitchFamily="2" charset="0"/>
                <a:cs typeface="Space Grotesk" pitchFamily="2" charset="0"/>
              </a:rPr>
              <a:t>Calling another web service</a:t>
            </a:r>
          </a:p>
          <a:p>
            <a:pPr marL="285750" indent="-285750">
              <a:lnSpc>
                <a:spcPct val="150000"/>
              </a:lnSpc>
              <a:buFontTx/>
              <a:buChar char="-"/>
            </a:pPr>
            <a:r>
              <a:rPr lang="en-US" sz="1800" dirty="0">
                <a:latin typeface="Space Grotesk" pitchFamily="2" charset="0"/>
                <a:cs typeface="Space Grotesk" pitchFamily="2" charset="0"/>
              </a:rPr>
              <a:t>Saving or retrieving state</a:t>
            </a:r>
          </a:p>
          <a:p>
            <a:pPr marL="285750" indent="-285750">
              <a:lnSpc>
                <a:spcPct val="150000"/>
              </a:lnSpc>
              <a:buFontTx/>
              <a:buChar char="-"/>
            </a:pPr>
            <a:r>
              <a:rPr lang="en-US" sz="1800" dirty="0">
                <a:latin typeface="Space Grotesk" pitchFamily="2" charset="0"/>
                <a:cs typeface="Space Grotesk" pitchFamily="2" charset="0"/>
              </a:rPr>
              <a:t>Publishing a message to a message broker</a:t>
            </a:r>
          </a:p>
          <a:p>
            <a:pPr marL="285750" indent="-285750">
              <a:lnSpc>
                <a:spcPct val="150000"/>
              </a:lnSpc>
              <a:buFontTx/>
              <a:buChar char="-"/>
            </a:pPr>
            <a:endParaRPr lang="en-US" sz="1800" dirty="0">
              <a:latin typeface="Space Grotesk" pitchFamily="2" charset="0"/>
              <a:cs typeface="Space Grotesk" pitchFamily="2" charset="0"/>
            </a:endParaRPr>
          </a:p>
          <a:p>
            <a:pPr>
              <a:lnSpc>
                <a:spcPct val="150000"/>
              </a:lnSpc>
            </a:pPr>
            <a:r>
              <a:rPr lang="en-US" sz="1800" dirty="0">
                <a:latin typeface="Space Grotesk" pitchFamily="2" charset="0"/>
                <a:cs typeface="Space Grotesk" pitchFamily="2" charset="0"/>
              </a:rPr>
              <a:t>Activities contain non-deterministic code, workflows contain deterministic code.</a:t>
            </a:r>
          </a:p>
        </p:txBody>
      </p:sp>
      <p:pic>
        <p:nvPicPr>
          <p:cNvPr id="7" name="Google Shape;927;p65">
            <a:extLst>
              <a:ext uri="{FF2B5EF4-FFF2-40B4-BE49-F238E27FC236}">
                <a16:creationId xmlns:a16="http://schemas.microsoft.com/office/drawing/2014/main" id="{0F9FCA33-882E-A244-64EA-7916572DA01C}"/>
              </a:ext>
            </a:extLst>
          </p:cNvPr>
          <p:cNvPicPr preferRelativeResize="0"/>
          <p:nvPr/>
        </p:nvPicPr>
        <p:blipFill rotWithShape="1">
          <a:blip r:embed="rId2">
            <a:alphaModFix/>
          </a:blip>
          <a:srcRect/>
          <a:stretch/>
        </p:blipFill>
        <p:spPr>
          <a:xfrm>
            <a:off x="10868615" y="137295"/>
            <a:ext cx="1080000" cy="1080000"/>
          </a:xfrm>
          <a:prstGeom prst="rect">
            <a:avLst/>
          </a:prstGeom>
          <a:noFill/>
          <a:ln>
            <a:noFill/>
          </a:ln>
        </p:spPr>
      </p:pic>
    </p:spTree>
    <p:extLst>
      <p:ext uri="{BB962C8B-B14F-4D97-AF65-F5344CB8AC3E}">
        <p14:creationId xmlns:p14="http://schemas.microsoft.com/office/powerpoint/2010/main" val="21720171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D17209-971F-DBC7-DA48-067C296D068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5104623-833C-3B0F-2749-65F6B524CDE8}"/>
              </a:ext>
            </a:extLst>
          </p:cNvPr>
          <p:cNvSpPr>
            <a:spLocks noGrp="1"/>
          </p:cNvSpPr>
          <p:nvPr>
            <p:ph type="title"/>
          </p:nvPr>
        </p:nvSpPr>
        <p:spPr/>
        <p:txBody>
          <a:bodyPr/>
          <a:lstStyle/>
          <a:p>
            <a:r>
              <a:rPr lang="en-US" dirty="0"/>
              <a:t>Workflow Authoring .NET</a:t>
            </a:r>
            <a:endParaRPr lang="en-NL" dirty="0"/>
          </a:p>
        </p:txBody>
      </p:sp>
      <p:pic>
        <p:nvPicPr>
          <p:cNvPr id="7" name="Google Shape;927;p65">
            <a:extLst>
              <a:ext uri="{FF2B5EF4-FFF2-40B4-BE49-F238E27FC236}">
                <a16:creationId xmlns:a16="http://schemas.microsoft.com/office/drawing/2014/main" id="{B60D443F-ADF9-B791-A6E9-5AB1C56F6D6E}"/>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8" name="TextBox 7">
            <a:extLst>
              <a:ext uri="{FF2B5EF4-FFF2-40B4-BE49-F238E27FC236}">
                <a16:creationId xmlns:a16="http://schemas.microsoft.com/office/drawing/2014/main" id="{A29C891E-C839-481C-34FA-1F266454703E}"/>
              </a:ext>
            </a:extLst>
          </p:cNvPr>
          <p:cNvSpPr txBox="1"/>
          <p:nvPr/>
        </p:nvSpPr>
        <p:spPr>
          <a:xfrm>
            <a:off x="669394" y="1842042"/>
            <a:ext cx="11196536" cy="4278094"/>
          </a:xfrm>
          <a:prstGeom prst="rect">
            <a:avLst/>
          </a:prstGeom>
          <a:noFill/>
        </p:spPr>
        <p:txBody>
          <a:bodyPr wrap="square">
            <a:spAutoFit/>
          </a:bodyPr>
          <a:lstStyle/>
          <a:p>
            <a:r>
              <a:rPr lang="en-US" sz="1600" b="1" dirty="0">
                <a:solidFill>
                  <a:srgbClr val="CF222E"/>
                </a:solidFill>
                <a:latin typeface="Courier New" panose="02070309020205020404" pitchFamily="49" charset="0"/>
                <a:cs typeface="Courier New" panose="02070309020205020404" pitchFamily="49" charset="0"/>
              </a:rPr>
              <a:t>using</a:t>
            </a:r>
            <a:r>
              <a:rPr lang="en-US" sz="1600" b="1" dirty="0">
                <a:solidFill>
                  <a:srgbClr val="1F2328"/>
                </a:solidFill>
                <a:latin typeface="Courier New" panose="02070309020205020404" pitchFamily="49" charset="0"/>
                <a:cs typeface="Courier New" panose="02070309020205020404" pitchFamily="49" charset="0"/>
              </a:rPr>
              <a:t> </a:t>
            </a:r>
            <a:r>
              <a:rPr lang="en-US" sz="1600" b="1" dirty="0" err="1">
                <a:solidFill>
                  <a:srgbClr val="1F2328"/>
                </a:solidFill>
                <a:latin typeface="Courier New" panose="02070309020205020404" pitchFamily="49" charset="0"/>
                <a:cs typeface="Courier New" panose="02070309020205020404" pitchFamily="49" charset="0"/>
              </a:rPr>
              <a:t>Dapr</a:t>
            </a:r>
            <a:r>
              <a:rPr lang="en-US" sz="1600" b="1" dirty="0" err="1">
                <a:solidFill>
                  <a:srgbClr val="CF222E"/>
                </a:solidFill>
                <a:latin typeface="Courier New" panose="02070309020205020404" pitchFamily="49" charset="0"/>
                <a:cs typeface="Courier New" panose="02070309020205020404" pitchFamily="49" charset="0"/>
              </a:rPr>
              <a:t>.</a:t>
            </a:r>
            <a:r>
              <a:rPr lang="en-US" sz="1600" b="1" dirty="0" err="1">
                <a:solidFill>
                  <a:srgbClr val="1F2328"/>
                </a:solidFill>
                <a:latin typeface="Courier New" panose="02070309020205020404" pitchFamily="49" charset="0"/>
                <a:cs typeface="Courier New" panose="02070309020205020404" pitchFamily="49" charset="0"/>
              </a:rPr>
              <a:t>Workflow</a:t>
            </a:r>
            <a:r>
              <a:rPr lang="en-US" sz="1600" b="1" dirty="0">
                <a:solidFill>
                  <a:srgbClr val="1F2328"/>
                </a:solidFill>
                <a:latin typeface="Courier New" panose="02070309020205020404" pitchFamily="49" charset="0"/>
                <a:cs typeface="Courier New" panose="02070309020205020404" pitchFamily="49" charset="0"/>
              </a:rPr>
              <a:t>;</a:t>
            </a:r>
          </a:p>
          <a:p>
            <a:pPr>
              <a:buNone/>
            </a:pPr>
            <a:endParaRPr lang="en-US" sz="1600" b="1" dirty="0">
              <a:solidFill>
                <a:srgbClr val="CF222E"/>
              </a:solidFill>
              <a:effectLst/>
              <a:latin typeface="Courier New" panose="02070309020205020404" pitchFamily="49" charset="0"/>
              <a:cs typeface="Courier New" panose="02070309020205020404" pitchFamily="49" charset="0"/>
            </a:endParaRPr>
          </a:p>
          <a:p>
            <a:pPr>
              <a:buNone/>
            </a:pPr>
            <a:r>
              <a:rPr lang="en-US" sz="1600" b="1" dirty="0">
                <a:solidFill>
                  <a:srgbClr val="CF222E"/>
                </a:solidFill>
                <a:effectLst/>
                <a:latin typeface="Courier New" panose="02070309020205020404" pitchFamily="49" charset="0"/>
                <a:cs typeface="Courier New" panose="02070309020205020404" pitchFamily="49" charset="0"/>
              </a:rPr>
              <a:t>internal</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sealed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class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BasicWorkflow</a:t>
            </a:r>
            <a:r>
              <a:rPr lang="en-US" sz="1600" b="1" dirty="0">
                <a:solidFill>
                  <a:srgbClr val="1F2328"/>
                </a:solidFill>
                <a:effectLst/>
                <a:latin typeface="Courier New" panose="02070309020205020404" pitchFamily="49" charset="0"/>
                <a:cs typeface="Courier New" panose="02070309020205020404" pitchFamily="49" charset="0"/>
              </a:rPr>
              <a:t> : Workflow&lt;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p>
          <a:p>
            <a:pPr>
              <a:buNone/>
            </a:pP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override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async</a:t>
            </a:r>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 </a:t>
            </a:r>
            <a:r>
              <a:rPr lang="en-US" sz="1600" b="1" dirty="0" err="1">
                <a:solidFill>
                  <a:srgbClr val="8250DF"/>
                </a:solidFill>
                <a:effectLst/>
                <a:latin typeface="Courier New" panose="02070309020205020404" pitchFamily="49" charset="0"/>
                <a:cs typeface="Courier New" panose="02070309020205020404" pitchFamily="49" charset="0"/>
              </a:rPr>
              <a:t>RunAsync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WorkflowContext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context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input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CF222E"/>
                </a:solidFill>
                <a:effectLst/>
                <a:latin typeface="Courier New" panose="02070309020205020404" pitchFamily="49" charset="0"/>
                <a:cs typeface="Courier New" panose="02070309020205020404" pitchFamily="49" charset="0"/>
              </a:rPr>
              <a:t>nameof</a:t>
            </a:r>
            <a:r>
              <a:rPr lang="en-US" sz="1600" b="1" dirty="0">
                <a:solidFill>
                  <a:srgbClr val="1F2328"/>
                </a:solidFill>
                <a:effectLst/>
                <a:latin typeface="Courier New" panose="02070309020205020404" pitchFamily="49" charset="0"/>
                <a:cs typeface="Courier New" panose="02070309020205020404" pitchFamily="49" charset="0"/>
              </a:rPr>
              <a:t>(Activity1),</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input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result2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CF222E"/>
                </a:solidFill>
                <a:effectLst/>
                <a:latin typeface="Courier New" panose="02070309020205020404" pitchFamily="49" charset="0"/>
                <a:cs typeface="Courier New" panose="02070309020205020404" pitchFamily="49" charset="0"/>
              </a:rPr>
              <a:t>nameof</a:t>
            </a:r>
            <a:r>
              <a:rPr lang="en-US" sz="1600" b="1" dirty="0">
                <a:solidFill>
                  <a:srgbClr val="1F2328"/>
                </a:solidFill>
                <a:effectLst/>
                <a:latin typeface="Courier New" panose="02070309020205020404" pitchFamily="49" charset="0"/>
                <a:cs typeface="Courier New" panose="02070309020205020404" pitchFamily="49" charset="0"/>
              </a:rPr>
              <a:t>(Activity2),</a:t>
            </a:r>
          </a:p>
          <a:p>
            <a:pPr>
              <a:buNone/>
            </a:pPr>
            <a:r>
              <a:rPr lang="en-US" sz="1600" b="1" dirty="0">
                <a:solidFill>
                  <a:srgbClr val="1F2328"/>
                </a:solidFill>
                <a:effectLst/>
                <a:latin typeface="Courier New" panose="02070309020205020404" pitchFamily="49" charset="0"/>
                <a:cs typeface="Courier New" panose="02070309020205020404" pitchFamily="49" charset="0"/>
              </a:rPr>
              <a:t>            result1);</a:t>
            </a:r>
          </a:p>
          <a:p>
            <a:pPr>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result2;</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p>
          <a:p>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13966831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8BFC97-AADE-E9A2-DF0D-337381C4B77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9BFC294-8741-772A-5628-3527E86F5E80}"/>
              </a:ext>
            </a:extLst>
          </p:cNvPr>
          <p:cNvSpPr>
            <a:spLocks noGrp="1"/>
          </p:cNvSpPr>
          <p:nvPr>
            <p:ph type="title"/>
          </p:nvPr>
        </p:nvSpPr>
        <p:spPr/>
        <p:txBody>
          <a:bodyPr/>
          <a:lstStyle/>
          <a:p>
            <a:r>
              <a:rPr lang="en-US" dirty="0"/>
              <a:t>Activity Authoring .NET</a:t>
            </a:r>
            <a:endParaRPr lang="en-NL" dirty="0"/>
          </a:p>
        </p:txBody>
      </p:sp>
      <p:pic>
        <p:nvPicPr>
          <p:cNvPr id="7" name="Google Shape;927;p65">
            <a:extLst>
              <a:ext uri="{FF2B5EF4-FFF2-40B4-BE49-F238E27FC236}">
                <a16:creationId xmlns:a16="http://schemas.microsoft.com/office/drawing/2014/main" id="{46B01AB0-EB1D-7F2D-2B26-02A69E31262F}"/>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F3C4A542-6BA9-23EB-A662-6E9BF91F20A3}"/>
              </a:ext>
            </a:extLst>
          </p:cNvPr>
          <p:cNvSpPr txBox="1"/>
          <p:nvPr/>
        </p:nvSpPr>
        <p:spPr>
          <a:xfrm>
            <a:off x="533664" y="2397948"/>
            <a:ext cx="11146277" cy="2554545"/>
          </a:xfrm>
          <a:prstGeom prst="rect">
            <a:avLst/>
          </a:prstGeom>
          <a:noFill/>
        </p:spPr>
        <p:txBody>
          <a:bodyPr wrap="square">
            <a:spAutoFit/>
          </a:bodyPr>
          <a:lstStyle/>
          <a:p>
            <a:r>
              <a:rPr lang="en-US" sz="1600" b="1" dirty="0">
                <a:solidFill>
                  <a:srgbClr val="CF222E"/>
                </a:solidFill>
                <a:latin typeface="Courier New" panose="02070309020205020404" pitchFamily="49" charset="0"/>
                <a:cs typeface="Courier New" panose="02070309020205020404" pitchFamily="49" charset="0"/>
              </a:rPr>
              <a:t>using</a:t>
            </a:r>
            <a:r>
              <a:rPr lang="en-US" sz="1600" b="1" dirty="0">
                <a:solidFill>
                  <a:srgbClr val="1F2328"/>
                </a:solidFill>
                <a:latin typeface="Courier New" panose="02070309020205020404" pitchFamily="49" charset="0"/>
                <a:cs typeface="Courier New" panose="02070309020205020404" pitchFamily="49" charset="0"/>
              </a:rPr>
              <a:t> </a:t>
            </a:r>
            <a:r>
              <a:rPr lang="en-US" sz="1600" b="1" dirty="0" err="1">
                <a:solidFill>
                  <a:srgbClr val="1F2328"/>
                </a:solidFill>
                <a:latin typeface="Courier New" panose="02070309020205020404" pitchFamily="49" charset="0"/>
                <a:cs typeface="Courier New" panose="02070309020205020404" pitchFamily="49" charset="0"/>
              </a:rPr>
              <a:t>Dapr</a:t>
            </a:r>
            <a:r>
              <a:rPr lang="en-US" sz="1600" b="1" dirty="0" err="1">
                <a:solidFill>
                  <a:srgbClr val="CF222E"/>
                </a:solidFill>
                <a:latin typeface="Courier New" panose="02070309020205020404" pitchFamily="49" charset="0"/>
                <a:cs typeface="Courier New" panose="02070309020205020404" pitchFamily="49" charset="0"/>
              </a:rPr>
              <a:t>.</a:t>
            </a:r>
            <a:r>
              <a:rPr lang="en-US" sz="1600" b="1" dirty="0" err="1">
                <a:solidFill>
                  <a:srgbClr val="1F2328"/>
                </a:solidFill>
                <a:latin typeface="Courier New" panose="02070309020205020404" pitchFamily="49" charset="0"/>
                <a:cs typeface="Courier New" panose="02070309020205020404" pitchFamily="49" charset="0"/>
              </a:rPr>
              <a:t>Workflow</a:t>
            </a:r>
            <a:r>
              <a:rPr lang="en-US" sz="1600" b="1" dirty="0">
                <a:solidFill>
                  <a:srgbClr val="1F2328"/>
                </a:solidFill>
                <a:latin typeface="Courier New" panose="02070309020205020404" pitchFamily="49" charset="0"/>
                <a:cs typeface="Courier New" panose="02070309020205020404" pitchFamily="49" charset="0"/>
              </a:rPr>
              <a:t>;</a:t>
            </a:r>
          </a:p>
          <a:p>
            <a:pPr>
              <a:buNone/>
            </a:pPr>
            <a:endParaRPr lang="en-US" sz="1600" b="1" dirty="0">
              <a:solidFill>
                <a:srgbClr val="CF222E"/>
              </a:solidFill>
              <a:effectLst/>
              <a:latin typeface="Courier New" panose="02070309020205020404" pitchFamily="49" charset="0"/>
              <a:cs typeface="Courier New" panose="02070309020205020404" pitchFamily="49" charset="0"/>
            </a:endParaRPr>
          </a:p>
          <a:p>
            <a:pPr>
              <a:buNone/>
            </a:pPr>
            <a:r>
              <a:rPr lang="en-US" sz="1600" b="1" dirty="0">
                <a:solidFill>
                  <a:srgbClr val="CF222E"/>
                </a:solidFill>
                <a:effectLst/>
                <a:latin typeface="Courier New" panose="02070309020205020404" pitchFamily="49" charset="0"/>
                <a:cs typeface="Courier New" panose="02070309020205020404" pitchFamily="49" charset="0"/>
              </a:rPr>
              <a:t>internal</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sealed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class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Activity1</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err="1">
                <a:solidFill>
                  <a:srgbClr val="1F2328"/>
                </a:solidFill>
                <a:effectLst/>
                <a:latin typeface="Courier New" panose="02070309020205020404" pitchFamily="49" charset="0"/>
                <a:cs typeface="Courier New" panose="02070309020205020404" pitchFamily="49" charset="0"/>
              </a:rPr>
              <a:t>WorkflowActivity</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p>
          <a:p>
            <a:pPr>
              <a:buNone/>
            </a:pP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override</a:t>
            </a:r>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 </a:t>
            </a:r>
            <a:r>
              <a:rPr lang="en-US" sz="1600" b="1" dirty="0" err="1">
                <a:solidFill>
                  <a:srgbClr val="8250DF"/>
                </a:solidFill>
                <a:effectLst/>
                <a:latin typeface="Courier New" panose="02070309020205020404" pitchFamily="49" charset="0"/>
                <a:cs typeface="Courier New" panose="02070309020205020404" pitchFamily="49" charset="0"/>
              </a:rPr>
              <a:t>RunAsync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WorkflowActivityContext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context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input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Console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WriteLine</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CF222E"/>
                </a:solidFill>
                <a:effectLst/>
                <a:latin typeface="Courier New" panose="02070309020205020404" pitchFamily="49" charset="0"/>
                <a:cs typeface="Courier New" panose="02070309020205020404" pitchFamily="49" charset="0"/>
              </a:rPr>
              <a:t>nameof</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953800"/>
                </a:solidFill>
                <a:effectLst/>
                <a:latin typeface="Courier New" panose="02070309020205020404" pitchFamily="49" charset="0"/>
                <a:cs typeface="Courier New" panose="02070309020205020404" pitchFamily="49" charset="0"/>
              </a:rPr>
              <a:t>Activity1</a:t>
            </a:r>
            <a:r>
              <a:rPr lang="en-US" sz="1600" b="1" dirty="0">
                <a:solidFill>
                  <a:srgbClr val="0A3069"/>
                </a:solidFill>
                <a:effectLst/>
                <a:latin typeface="Courier New" panose="02070309020205020404" pitchFamily="49" charset="0"/>
                <a:cs typeface="Courier New" panose="02070309020205020404" pitchFamily="49" charset="0"/>
              </a:rPr>
              <a:t>)}: Received input: {</a:t>
            </a:r>
            <a:r>
              <a:rPr lang="en-US" sz="1600" b="1" dirty="0">
                <a:solidFill>
                  <a:srgbClr val="953800"/>
                </a:solidFill>
                <a:effectLst/>
                <a:latin typeface="Courier New" panose="02070309020205020404" pitchFamily="49" charset="0"/>
                <a:cs typeface="Courier New" panose="02070309020205020404" pitchFamily="49" charset="0"/>
              </a:rPr>
              <a:t>input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Task</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FromResult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953800"/>
                </a:solidFill>
                <a:effectLst/>
                <a:latin typeface="Courier New" panose="02070309020205020404" pitchFamily="49" charset="0"/>
                <a:cs typeface="Courier New" panose="02070309020205020404" pitchFamily="49" charset="0"/>
              </a:rPr>
              <a:t>input</a:t>
            </a:r>
            <a:r>
              <a:rPr lang="en-US" sz="1600" b="1" dirty="0">
                <a:solidFill>
                  <a:srgbClr val="0A3069"/>
                </a:solidFill>
                <a:effectLst/>
                <a:latin typeface="Courier New" panose="02070309020205020404" pitchFamily="49" charset="0"/>
                <a:cs typeface="Courier New" panose="02070309020205020404" pitchFamily="49" charset="0"/>
              </a:rPr>
              <a:t>} Two"</a:t>
            </a:r>
            <a:r>
              <a:rPr lang="en-US" sz="1600" b="1" dirty="0">
                <a:solidFill>
                  <a:srgbClr val="1F2328"/>
                </a:solidFill>
                <a:effectLst/>
                <a:latin typeface="Courier New" panose="02070309020205020404" pitchFamily="49" charset="0"/>
                <a:cs typeface="Courier New" panose="02070309020205020404" pitchFamily="49" charset="0"/>
              </a:rPr>
              <a:t> );</a:t>
            </a:r>
          </a:p>
          <a:p>
            <a:pPr>
              <a:buNone/>
            </a:pPr>
            <a:r>
              <a:rPr lang="en-US" sz="1600" b="1" dirty="0">
                <a:solidFill>
                  <a:srgbClr val="1F2328"/>
                </a:solidFill>
                <a:effectLst/>
                <a:latin typeface="Courier New" panose="02070309020205020404" pitchFamily="49" charset="0"/>
                <a:cs typeface="Courier New" panose="02070309020205020404" pitchFamily="49" charset="0"/>
              </a:rPr>
              <a:t>    }</a:t>
            </a:r>
          </a:p>
          <a:p>
            <a:pPr>
              <a:buNone/>
            </a:pP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31499976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91868B-7A62-D1D4-EC6B-2EA58CA4432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DC3CC52-308E-3C9A-F1FD-A49315458764}"/>
              </a:ext>
            </a:extLst>
          </p:cNvPr>
          <p:cNvSpPr>
            <a:spLocks noGrp="1"/>
          </p:cNvSpPr>
          <p:nvPr>
            <p:ph type="title"/>
          </p:nvPr>
        </p:nvSpPr>
        <p:spPr/>
        <p:txBody>
          <a:bodyPr/>
          <a:lstStyle/>
          <a:p>
            <a:r>
              <a:rPr lang="en-US" dirty="0"/>
              <a:t>Workflow Authoring Python</a:t>
            </a:r>
            <a:endParaRPr lang="en-NL" dirty="0"/>
          </a:p>
        </p:txBody>
      </p:sp>
      <p:pic>
        <p:nvPicPr>
          <p:cNvPr id="7" name="Google Shape;927;p65">
            <a:extLst>
              <a:ext uri="{FF2B5EF4-FFF2-40B4-BE49-F238E27FC236}">
                <a16:creationId xmlns:a16="http://schemas.microsoft.com/office/drawing/2014/main" id="{EBD7E31D-23C4-67DC-FA29-1B258EC41D97}"/>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916E71F6-519E-A69F-147B-26E1212D54CF}"/>
              </a:ext>
            </a:extLst>
          </p:cNvPr>
          <p:cNvSpPr txBox="1"/>
          <p:nvPr/>
        </p:nvSpPr>
        <p:spPr>
          <a:xfrm>
            <a:off x="1493462" y="1676836"/>
            <a:ext cx="9119416" cy="4124206"/>
          </a:xfrm>
          <a:prstGeom prst="rect">
            <a:avLst/>
          </a:prstGeom>
          <a:noFill/>
        </p:spPr>
        <p:txBody>
          <a:bodyPr wrap="square">
            <a:spAutoFit/>
          </a:bodyPr>
          <a:lstStyle/>
          <a:p>
            <a:pPr>
              <a:lnSpc>
                <a:spcPct val="150000"/>
              </a:lnSpc>
              <a:buNone/>
            </a:pPr>
            <a:r>
              <a:rPr lang="en-US" sz="1600" b="1" dirty="0">
                <a:solidFill>
                  <a:srgbClr val="CF222E"/>
                </a:solidFill>
                <a:effectLst/>
                <a:latin typeface="Courier New" panose="02070309020205020404" pitchFamily="49" charset="0"/>
                <a:cs typeface="Courier New" panose="02070309020205020404" pitchFamily="49" charset="0"/>
              </a:rPr>
              <a:t>import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dapr</a:t>
            </a:r>
            <a:r>
              <a:rPr lang="en-US" sz="1600" b="1" dirty="0" err="1">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ext</a:t>
            </a:r>
            <a:r>
              <a:rPr lang="en-US" sz="1600" b="1" dirty="0" err="1">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workflow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wf</a:t>
            </a:r>
            <a:endParaRPr lang="en-US" sz="1600" b="1" dirty="0">
              <a:solidFill>
                <a:srgbClr val="1F2328"/>
              </a:solidFill>
              <a:effectLst/>
              <a:latin typeface="Courier New" panose="02070309020205020404" pitchFamily="49" charset="0"/>
              <a:cs typeface="Courier New" panose="02070309020205020404" pitchFamily="49" charset="0"/>
            </a:endParaRPr>
          </a:p>
          <a:p>
            <a:pPr>
              <a:lnSpc>
                <a:spcPct val="150000"/>
              </a:lnSpc>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err="1">
                <a:solidFill>
                  <a:srgbClr val="1F2328"/>
                </a:solidFill>
                <a:effectLst/>
                <a:latin typeface="Courier New" panose="02070309020205020404" pitchFamily="49" charset="0"/>
                <a:cs typeface="Courier New" panose="02070309020205020404" pitchFamily="49" charset="0"/>
              </a:rPr>
              <a:t>wf_runtime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wf</a:t>
            </a:r>
            <a:r>
              <a:rPr lang="en-US" sz="1600" b="1" dirty="0" err="1">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WorkflowRuntime</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buNone/>
            </a:pP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8250DF"/>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wf_runtime</a:t>
            </a:r>
            <a:r>
              <a:rPr lang="en-US" sz="1600" b="1" dirty="0">
                <a:solidFill>
                  <a:srgbClr val="8250DF"/>
                </a:solidFill>
                <a:effectLst/>
                <a:latin typeface="Courier New" panose="02070309020205020404" pitchFamily="49" charset="0"/>
                <a:cs typeface="Courier New" panose="02070309020205020404" pitchFamily="49" charset="0"/>
              </a:rPr>
              <a:t>.workflow</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953800"/>
                </a:solidFill>
                <a:effectLst/>
                <a:latin typeface="Courier New" panose="02070309020205020404" pitchFamily="49" charset="0"/>
                <a:cs typeface="Courier New" panose="02070309020205020404" pitchFamily="49" charset="0"/>
              </a:rPr>
              <a:t>name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'basic_workflow'</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buNone/>
            </a:pPr>
            <a:r>
              <a:rPr lang="en-US" sz="1600" b="1" dirty="0">
                <a:solidFill>
                  <a:srgbClr val="CF222E"/>
                </a:solidFill>
                <a:effectLst/>
                <a:latin typeface="Courier New" panose="02070309020205020404" pitchFamily="49" charset="0"/>
                <a:cs typeface="Courier New" panose="02070309020205020404" pitchFamily="49" charset="0"/>
              </a:rPr>
              <a:t>def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8250DF"/>
                </a:solidFill>
                <a:effectLst/>
                <a:latin typeface="Courier New" panose="02070309020205020404" pitchFamily="49" charset="0"/>
                <a:cs typeface="Courier New" panose="02070309020205020404" pitchFamily="49" charset="0"/>
              </a:rPr>
              <a:t>basic_workflow</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wf</a:t>
            </a:r>
            <a:r>
              <a:rPr lang="en-US" sz="1600" b="1" dirty="0" err="1">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DaprWorkflowContext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wf_input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str</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buNone/>
            </a:pPr>
            <a:r>
              <a:rPr lang="en-US" sz="1600" b="1" dirty="0">
                <a:solidFill>
                  <a:srgbClr val="1F2328"/>
                </a:solidFill>
                <a:effectLst/>
                <a:latin typeface="Courier New" panose="02070309020205020404" pitchFamily="49" charset="0"/>
                <a:cs typeface="Courier New" panose="02070309020205020404" pitchFamily="49" charset="0"/>
              </a:rPr>
              <a:t>    result1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1F2328"/>
                </a:solidFill>
                <a:effectLst/>
                <a:latin typeface="Courier New" panose="02070309020205020404" pitchFamily="49" charset="0"/>
                <a:cs typeface="Courier New" panose="02070309020205020404" pitchFamily="49" charset="0"/>
              </a:rPr>
              <a:t>.</a:t>
            </a:r>
            <a:r>
              <a:rPr lang="en-US" sz="1600" b="1" dirty="0" err="1">
                <a:solidFill>
                  <a:srgbClr val="8250DF"/>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8250DF"/>
                </a:solidFill>
                <a:effectLst/>
                <a:latin typeface="Courier New" panose="02070309020205020404" pitchFamily="49" charset="0"/>
                <a:cs typeface="Courier New" panose="02070309020205020404" pitchFamily="49" charset="0"/>
              </a:rPr>
              <a:t>activity1</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input</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wf_input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buNone/>
            </a:pPr>
            <a:r>
              <a:rPr lang="en-US" sz="1600" b="1" dirty="0">
                <a:solidFill>
                  <a:srgbClr val="1F2328"/>
                </a:solidFill>
                <a:effectLst/>
                <a:latin typeface="Courier New" panose="02070309020205020404" pitchFamily="49" charset="0"/>
                <a:cs typeface="Courier New" panose="02070309020205020404" pitchFamily="49" charset="0"/>
              </a:rPr>
              <a:t>    result2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1F2328"/>
                </a:solidFill>
                <a:effectLst/>
                <a:latin typeface="Courier New" panose="02070309020205020404" pitchFamily="49" charset="0"/>
                <a:cs typeface="Courier New" panose="02070309020205020404" pitchFamily="49" charset="0"/>
              </a:rPr>
              <a:t>.</a:t>
            </a:r>
            <a:r>
              <a:rPr lang="en-US" sz="1600" b="1" dirty="0" err="1">
                <a:solidFill>
                  <a:srgbClr val="8250DF"/>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8250DF"/>
                </a:solidFill>
                <a:effectLst/>
                <a:latin typeface="Courier New" panose="02070309020205020404" pitchFamily="49" charset="0"/>
                <a:cs typeface="Courier New" panose="02070309020205020404" pitchFamily="49" charset="0"/>
              </a:rPr>
              <a:t>activity2</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input</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result1)</a:t>
            </a:r>
          </a:p>
          <a:p>
            <a:pPr>
              <a:lnSpc>
                <a:spcPct val="150000"/>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result2</a:t>
            </a:r>
          </a:p>
          <a:p>
            <a:pPr>
              <a:lnSpc>
                <a:spcPct val="150000"/>
              </a:lnSpc>
              <a:buNone/>
            </a:pPr>
            <a:br>
              <a:rPr lang="en-US" sz="1600" b="1" dirty="0">
                <a:solidFill>
                  <a:srgbClr val="1F2328"/>
                </a:solidFill>
                <a:effectLst/>
                <a:latin typeface="Courier New" panose="02070309020205020404" pitchFamily="49" charset="0"/>
                <a:cs typeface="Courier New" panose="02070309020205020404" pitchFamily="49" charset="0"/>
              </a:rPr>
            </a:br>
            <a:endParaRPr lang="en-US" sz="1600" b="1" dirty="0">
              <a:solidFill>
                <a:srgbClr val="1F2328"/>
              </a:solidFill>
              <a:effectLst/>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906762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AC2D4-7D9C-F883-A410-2ADC4D415793}"/>
              </a:ext>
            </a:extLst>
          </p:cNvPr>
          <p:cNvSpPr>
            <a:spLocks noGrp="1"/>
          </p:cNvSpPr>
          <p:nvPr>
            <p:ph type="title"/>
          </p:nvPr>
        </p:nvSpPr>
        <p:spPr/>
        <p:txBody>
          <a:bodyPr/>
          <a:lstStyle/>
          <a:p>
            <a:r>
              <a:rPr lang="en-US" dirty="0"/>
              <a:t>Topics</a:t>
            </a:r>
            <a:endParaRPr lang="en-NL" dirty="0"/>
          </a:p>
        </p:txBody>
      </p:sp>
      <p:sp>
        <p:nvSpPr>
          <p:cNvPr id="3" name="TextBox 2">
            <a:extLst>
              <a:ext uri="{FF2B5EF4-FFF2-40B4-BE49-F238E27FC236}">
                <a16:creationId xmlns:a16="http://schemas.microsoft.com/office/drawing/2014/main" id="{4963AFBE-D343-A49B-3968-05627EF4DBFB}"/>
              </a:ext>
            </a:extLst>
          </p:cNvPr>
          <p:cNvSpPr txBox="1"/>
          <p:nvPr/>
        </p:nvSpPr>
        <p:spPr>
          <a:xfrm>
            <a:off x="2413371" y="1691497"/>
            <a:ext cx="7365258" cy="4202304"/>
          </a:xfrm>
          <a:prstGeom prst="rect">
            <a:avLst/>
          </a:prstGeom>
          <a:noFill/>
        </p:spPr>
        <p:txBody>
          <a:bodyPr wrap="square">
            <a:spAutoFit/>
          </a:bodyPr>
          <a:lstStyle/>
          <a:p>
            <a:pPr marL="457200" indent="-457200">
              <a:lnSpc>
                <a:spcPct val="150000"/>
              </a:lnSpc>
              <a:buAutoNum type="arabicPeriod"/>
            </a:pPr>
            <a:r>
              <a:rPr lang="en-US" sz="2000" b="0" dirty="0">
                <a:solidFill>
                  <a:srgbClr val="1F2328"/>
                </a:solidFill>
                <a:effectLst/>
                <a:latin typeface="Space Grotesk" pitchFamily="2" charset="0"/>
                <a:cs typeface="Space Grotesk" pitchFamily="2" charset="0"/>
              </a:rPr>
              <a:t>Challenges when building distributed applications</a:t>
            </a:r>
          </a:p>
          <a:p>
            <a:pPr marL="457200" indent="-457200">
              <a:lnSpc>
                <a:spcPct val="150000"/>
              </a:lnSpc>
              <a:buAutoNum type="arabicPeriod"/>
            </a:pPr>
            <a:r>
              <a:rPr lang="en-US" sz="2000" b="0" dirty="0">
                <a:solidFill>
                  <a:srgbClr val="1F2328"/>
                </a:solidFill>
                <a:effectLst/>
                <a:latin typeface="Space Grotesk" pitchFamily="2" charset="0"/>
                <a:cs typeface="Space Grotesk" pitchFamily="2" charset="0"/>
              </a:rPr>
              <a:t>Durable execution &amp; workflow systems</a:t>
            </a:r>
          </a:p>
          <a:p>
            <a:pPr marL="457200" indent="-457200">
              <a:lnSpc>
                <a:spcPct val="150000"/>
              </a:lnSpc>
              <a:buAutoNum type="arabicPeriod"/>
            </a:pPr>
            <a:r>
              <a:rPr lang="en-US" sz="2000" b="0" dirty="0">
                <a:solidFill>
                  <a:srgbClr val="1F2328"/>
                </a:solidFill>
                <a:effectLst/>
                <a:latin typeface="Space Grotesk" pitchFamily="2" charset="0"/>
                <a:cs typeface="Space Grotesk" pitchFamily="2" charset="0"/>
              </a:rPr>
              <a:t>Dapr Workflow</a:t>
            </a:r>
          </a:p>
          <a:p>
            <a:pPr marL="457200" indent="-457200">
              <a:lnSpc>
                <a:spcPct val="150000"/>
              </a:lnSpc>
              <a:buAutoNum type="arabicPeriod"/>
            </a:pPr>
            <a:r>
              <a:rPr lang="en-US" sz="2000" dirty="0">
                <a:solidFill>
                  <a:srgbClr val="1F2328"/>
                </a:solidFill>
                <a:latin typeface="Space Grotesk" pitchFamily="2" charset="0"/>
                <a:cs typeface="Space Grotesk" pitchFamily="2" charset="0"/>
              </a:rPr>
              <a:t>Authoring workflows</a:t>
            </a:r>
          </a:p>
          <a:p>
            <a:pPr marL="457200" indent="-457200">
              <a:lnSpc>
                <a:spcPct val="150000"/>
              </a:lnSpc>
              <a:buAutoNum type="arabicPeriod"/>
            </a:pPr>
            <a:r>
              <a:rPr lang="en-US" sz="2000" b="0" dirty="0">
                <a:solidFill>
                  <a:srgbClr val="1F2328"/>
                </a:solidFill>
                <a:effectLst/>
                <a:latin typeface="Space Grotesk" pitchFamily="2" charset="0"/>
                <a:cs typeface="Space Grotesk" pitchFamily="2" charset="0"/>
              </a:rPr>
              <a:t>Workflow patterns</a:t>
            </a:r>
          </a:p>
          <a:p>
            <a:pPr marL="457200" indent="-457200">
              <a:lnSpc>
                <a:spcPct val="150000"/>
              </a:lnSpc>
              <a:buAutoNum type="arabicPeriod"/>
            </a:pPr>
            <a:r>
              <a:rPr lang="en-US" sz="2000" dirty="0">
                <a:solidFill>
                  <a:srgbClr val="1F2328"/>
                </a:solidFill>
                <a:latin typeface="Space Grotesk" pitchFamily="2" charset="0"/>
                <a:cs typeface="Space Grotesk" pitchFamily="2" charset="0"/>
              </a:rPr>
              <a:t>Dapr workflow engine</a:t>
            </a:r>
            <a:endParaRPr lang="en-US" sz="2000" b="0" dirty="0">
              <a:solidFill>
                <a:srgbClr val="1F2328"/>
              </a:solidFill>
              <a:effectLst/>
              <a:latin typeface="Space Grotesk" pitchFamily="2" charset="0"/>
              <a:cs typeface="Space Grotesk" pitchFamily="2" charset="0"/>
            </a:endParaRPr>
          </a:p>
          <a:p>
            <a:pPr marL="457200" indent="-457200">
              <a:lnSpc>
                <a:spcPct val="150000"/>
              </a:lnSpc>
              <a:buAutoNum type="arabicPeriod"/>
            </a:pPr>
            <a:r>
              <a:rPr lang="en-US" sz="2000" dirty="0">
                <a:solidFill>
                  <a:srgbClr val="1F2328"/>
                </a:solidFill>
                <a:latin typeface="Space Grotesk" pitchFamily="2" charset="0"/>
                <a:cs typeface="Space Grotesk" pitchFamily="2" charset="0"/>
              </a:rPr>
              <a:t>Workflow management</a:t>
            </a:r>
            <a:endParaRPr lang="en-US" sz="2000" b="0" dirty="0">
              <a:solidFill>
                <a:srgbClr val="1F2328"/>
              </a:solidFill>
              <a:effectLst/>
              <a:latin typeface="Space Grotesk" pitchFamily="2" charset="0"/>
              <a:cs typeface="Space Grotesk" pitchFamily="2" charset="0"/>
            </a:endParaRPr>
          </a:p>
          <a:p>
            <a:pPr marL="457200" indent="-457200">
              <a:lnSpc>
                <a:spcPct val="150000"/>
              </a:lnSpc>
              <a:buAutoNum type="arabicPeriod"/>
            </a:pPr>
            <a:r>
              <a:rPr lang="en-US" sz="2000" dirty="0">
                <a:solidFill>
                  <a:srgbClr val="1F2328"/>
                </a:solidFill>
                <a:latin typeface="Space Grotesk" pitchFamily="2" charset="0"/>
                <a:cs typeface="Space Grotesk" pitchFamily="2" charset="0"/>
              </a:rPr>
              <a:t>Challenges &amp; tips</a:t>
            </a:r>
            <a:endParaRPr lang="en-US" sz="2000" b="0" dirty="0">
              <a:solidFill>
                <a:srgbClr val="1F2328"/>
              </a:solidFill>
              <a:effectLst/>
              <a:latin typeface="Space Grotesk" pitchFamily="2" charset="0"/>
              <a:cs typeface="Space Grotesk" pitchFamily="2" charset="0"/>
            </a:endParaRPr>
          </a:p>
          <a:p>
            <a:pPr marL="457200" indent="-457200">
              <a:lnSpc>
                <a:spcPct val="150000"/>
              </a:lnSpc>
              <a:buAutoNum type="arabicPeriod"/>
            </a:pPr>
            <a:endParaRPr lang="en-US" sz="2000" b="0" dirty="0">
              <a:solidFill>
                <a:srgbClr val="1F2328"/>
              </a:solidFill>
              <a:effectLst/>
              <a:latin typeface="Space Grotesk" pitchFamily="2" charset="0"/>
              <a:cs typeface="Space Grotesk" pitchFamily="2" charset="0"/>
            </a:endParaRPr>
          </a:p>
        </p:txBody>
      </p:sp>
    </p:spTree>
    <p:extLst>
      <p:ext uri="{BB962C8B-B14F-4D97-AF65-F5344CB8AC3E}">
        <p14:creationId xmlns:p14="http://schemas.microsoft.com/office/powerpoint/2010/main" val="3209608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177988-84E9-90BF-548C-9A645C89896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6AFBE27-D618-9510-8B43-E950168AEC89}"/>
              </a:ext>
            </a:extLst>
          </p:cNvPr>
          <p:cNvSpPr>
            <a:spLocks noGrp="1"/>
          </p:cNvSpPr>
          <p:nvPr>
            <p:ph type="title"/>
          </p:nvPr>
        </p:nvSpPr>
        <p:spPr/>
        <p:txBody>
          <a:bodyPr/>
          <a:lstStyle/>
          <a:p>
            <a:r>
              <a:rPr lang="en-US" dirty="0"/>
              <a:t>Activity Authoring Python</a:t>
            </a:r>
            <a:endParaRPr lang="en-NL" dirty="0"/>
          </a:p>
        </p:txBody>
      </p:sp>
      <p:pic>
        <p:nvPicPr>
          <p:cNvPr id="7" name="Google Shape;927;p65">
            <a:extLst>
              <a:ext uri="{FF2B5EF4-FFF2-40B4-BE49-F238E27FC236}">
                <a16:creationId xmlns:a16="http://schemas.microsoft.com/office/drawing/2014/main" id="{73B63F29-AD6F-2338-FAF6-6F8E15887A98}"/>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5" name="TextBox 4">
            <a:extLst>
              <a:ext uri="{FF2B5EF4-FFF2-40B4-BE49-F238E27FC236}">
                <a16:creationId xmlns:a16="http://schemas.microsoft.com/office/drawing/2014/main" id="{11D969B1-6C14-0684-C565-5DF95DE2A921}"/>
              </a:ext>
            </a:extLst>
          </p:cNvPr>
          <p:cNvSpPr txBox="1"/>
          <p:nvPr/>
        </p:nvSpPr>
        <p:spPr>
          <a:xfrm>
            <a:off x="1222575" y="2736344"/>
            <a:ext cx="9746850" cy="1538883"/>
          </a:xfrm>
          <a:prstGeom prst="rect">
            <a:avLst/>
          </a:prstGeom>
          <a:noFill/>
        </p:spPr>
        <p:txBody>
          <a:bodyPr wrap="square">
            <a:spAutoFit/>
          </a:bodyPr>
          <a:lstStyle/>
          <a:p>
            <a:pPr>
              <a:lnSpc>
                <a:spcPct val="150000"/>
              </a:lnSpc>
              <a:buNone/>
            </a:pPr>
            <a:r>
              <a:rPr lang="en-US" sz="1600" b="1" dirty="0">
                <a:solidFill>
                  <a:srgbClr val="8250DF"/>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wf_runtime</a:t>
            </a:r>
            <a:r>
              <a:rPr lang="en-US" sz="1600" b="1" dirty="0">
                <a:solidFill>
                  <a:srgbClr val="8250DF"/>
                </a:solidFill>
                <a:effectLst/>
                <a:latin typeface="Courier New" panose="02070309020205020404" pitchFamily="49" charset="0"/>
                <a:cs typeface="Courier New" panose="02070309020205020404" pitchFamily="49" charset="0"/>
              </a:rPr>
              <a:t>.activity</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953800"/>
                </a:solidFill>
                <a:effectLst/>
                <a:latin typeface="Courier New" panose="02070309020205020404" pitchFamily="49" charset="0"/>
                <a:cs typeface="Courier New" panose="02070309020205020404" pitchFamily="49" charset="0"/>
              </a:rPr>
              <a:t>name</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'activity1'</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buNone/>
            </a:pPr>
            <a:r>
              <a:rPr lang="en-US" sz="1600" b="1" dirty="0">
                <a:solidFill>
                  <a:srgbClr val="CF222E"/>
                </a:solidFill>
                <a:effectLst/>
                <a:latin typeface="Courier New" panose="02070309020205020404" pitchFamily="49" charset="0"/>
                <a:cs typeface="Courier New" panose="02070309020205020404" pitchFamily="49" charset="0"/>
              </a:rPr>
              <a:t>def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8250DF"/>
                </a:solidFill>
                <a:effectLst/>
                <a:latin typeface="Courier New" panose="02070309020205020404" pitchFamily="49" charset="0"/>
                <a:cs typeface="Courier New" panose="02070309020205020404" pitchFamily="49" charset="0"/>
              </a:rPr>
              <a:t>activity1</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wf</a:t>
            </a:r>
            <a:r>
              <a:rPr lang="en-US" sz="1600" b="1" dirty="0" err="1">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WorkflowActivityContext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act_input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str</a:t>
            </a:r>
            <a:r>
              <a:rPr lang="en-US" sz="1600" b="1" dirty="0">
                <a:solidFill>
                  <a:srgbClr val="1F2328"/>
                </a:solidFill>
                <a:effectLst/>
                <a:latin typeface="Courier New" panose="02070309020205020404" pitchFamily="49" charset="0"/>
                <a:cs typeface="Courier New" panose="02070309020205020404" pitchFamily="49" charset="0"/>
              </a:rPr>
              <a:t>) -&gt; </a:t>
            </a:r>
            <a:r>
              <a:rPr lang="en-US" sz="1600" b="1" dirty="0">
                <a:solidFill>
                  <a:srgbClr val="953800"/>
                </a:solidFill>
                <a:effectLst/>
                <a:latin typeface="Courier New" panose="02070309020205020404" pitchFamily="49" charset="0"/>
                <a:cs typeface="Courier New" panose="02070309020205020404" pitchFamily="49" charset="0"/>
              </a:rPr>
              <a:t>str</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8250DF"/>
                </a:solidFill>
                <a:effectLst/>
                <a:latin typeface="Courier New" panose="02070309020205020404" pitchFamily="49" charset="0"/>
                <a:cs typeface="Courier New" panose="02070309020205020404" pitchFamily="49" charset="0"/>
              </a:rPr>
              <a:t>print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CF222E"/>
                </a:solidFill>
                <a:effectLst/>
                <a:latin typeface="Courier New" panose="02070309020205020404" pitchFamily="49" charset="0"/>
                <a:cs typeface="Courier New" panose="02070309020205020404" pitchFamily="49" charset="0"/>
              </a:rPr>
              <a:t>f</a:t>
            </a:r>
            <a:r>
              <a:rPr lang="en-US" sz="1600" b="1" dirty="0">
                <a:solidFill>
                  <a:srgbClr val="0A3069"/>
                </a:solidFill>
                <a:effectLst/>
                <a:latin typeface="Courier New" panose="02070309020205020404" pitchFamily="49" charset="0"/>
                <a:cs typeface="Courier New" panose="02070309020205020404" pitchFamily="49" charset="0"/>
              </a:rPr>
              <a:t>'activity1: Received input: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act_input</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flush</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True</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f</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act_input</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 Two"</a:t>
            </a:r>
            <a:endParaRPr lang="en-US" sz="1600" b="1" dirty="0">
              <a:solidFill>
                <a:srgbClr val="1F2328"/>
              </a:solidFill>
              <a:effectLst/>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1426845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872">
          <a:extLst>
            <a:ext uri="{FF2B5EF4-FFF2-40B4-BE49-F238E27FC236}">
              <a16:creationId xmlns:a16="http://schemas.microsoft.com/office/drawing/2014/main" id="{9516789D-06C4-2994-BE62-C54AB7FAC39C}"/>
            </a:ext>
          </a:extLst>
        </p:cNvPr>
        <p:cNvGrpSpPr/>
        <p:nvPr/>
      </p:nvGrpSpPr>
      <p:grpSpPr>
        <a:xfrm>
          <a:off x="0" y="0"/>
          <a:ext cx="0" cy="0"/>
          <a:chOff x="0" y="0"/>
          <a:chExt cx="0" cy="0"/>
        </a:xfrm>
      </p:grpSpPr>
      <p:sp>
        <p:nvSpPr>
          <p:cNvPr id="874" name="Google Shape;874;p63">
            <a:extLst>
              <a:ext uri="{FF2B5EF4-FFF2-40B4-BE49-F238E27FC236}">
                <a16:creationId xmlns:a16="http://schemas.microsoft.com/office/drawing/2014/main" id="{61D8714C-B39F-9017-B6D4-B183D9BE59F7}"/>
              </a:ext>
            </a:extLst>
          </p:cNvPr>
          <p:cNvSpPr txBox="1">
            <a:spLocks noGrp="1"/>
          </p:cNvSpPr>
          <p:nvPr>
            <p:ph type="title"/>
          </p:nvPr>
        </p:nvSpPr>
        <p:spPr>
          <a:xfrm>
            <a:off x="185950" y="2966706"/>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solidFill>
                  <a:schemeClr val="bg1"/>
                </a:solidFill>
              </a:rPr>
              <a:t>Workflow Patterns</a:t>
            </a:r>
            <a:endParaRPr dirty="0">
              <a:solidFill>
                <a:schemeClr val="bg1"/>
              </a:solidFill>
            </a:endParaRPr>
          </a:p>
        </p:txBody>
      </p:sp>
      <p:sp>
        <p:nvSpPr>
          <p:cNvPr id="875" name="Google Shape;875;p63">
            <a:hlinkClick r:id="rId3"/>
            <a:extLst>
              <a:ext uri="{FF2B5EF4-FFF2-40B4-BE49-F238E27FC236}">
                <a16:creationId xmlns:a16="http://schemas.microsoft.com/office/drawing/2014/main" id="{F1ABF7B5-D22E-B5B4-197D-723B64CC793C}"/>
              </a:ext>
            </a:extLst>
          </p:cNvPr>
          <p:cNvSpPr txBox="1"/>
          <p:nvPr/>
        </p:nvSpPr>
        <p:spPr>
          <a:xfrm>
            <a:off x="883138" y="5995452"/>
            <a:ext cx="10347570" cy="369291"/>
          </a:xfrm>
          <a:prstGeom prst="rect">
            <a:avLst/>
          </a:prstGeom>
          <a:noFill/>
          <a:ln>
            <a:noFill/>
          </a:ln>
        </p:spPr>
        <p:txBody>
          <a:bodyPr spcFirstLastPara="1" wrap="square" lIns="91425" tIns="45700" rIns="91425" bIns="45700" anchor="t" anchorCtr="0">
            <a:spAutoFit/>
          </a:bodyPr>
          <a:lstStyle/>
          <a:p>
            <a:pPr lvl="0" algn="ctr">
              <a:buSzPts val="1800"/>
            </a:pPr>
            <a:r>
              <a:rPr lang="en-US" sz="1800" dirty="0">
                <a:solidFill>
                  <a:schemeClr val="bg1"/>
                </a:solidFill>
                <a:latin typeface="Space Grotesk"/>
                <a:ea typeface="Space Grotesk"/>
                <a:cs typeface="Space Grotesk"/>
                <a:sym typeface="Space Grotesk"/>
              </a:rPr>
              <a:t>https://docs.dapr.io/developing-applications/building-blocks/workflow/workflow-patterns/</a:t>
            </a:r>
            <a:endParaRPr sz="1800" b="0" i="0" u="none" strike="noStrike" cap="none" dirty="0">
              <a:solidFill>
                <a:schemeClr val="bg1"/>
              </a:solidFill>
              <a:latin typeface="Space Grotesk"/>
              <a:ea typeface="Space Grotesk"/>
              <a:cs typeface="Space Grotesk"/>
              <a:sym typeface="Space Grotesk"/>
            </a:endParaRPr>
          </a:p>
        </p:txBody>
      </p:sp>
    </p:spTree>
    <p:extLst>
      <p:ext uri="{BB962C8B-B14F-4D97-AF65-F5344CB8AC3E}">
        <p14:creationId xmlns:p14="http://schemas.microsoft.com/office/powerpoint/2010/main" val="32744138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925"/>
        <p:cNvGrpSpPr/>
        <p:nvPr/>
      </p:nvGrpSpPr>
      <p:grpSpPr>
        <a:xfrm>
          <a:off x="0" y="0"/>
          <a:ext cx="0" cy="0"/>
          <a:chOff x="0" y="0"/>
          <a:chExt cx="0" cy="0"/>
        </a:xfrm>
      </p:grpSpPr>
      <p:sp>
        <p:nvSpPr>
          <p:cNvPr id="926" name="Google Shape;926;p65"/>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Task Chaining </a:t>
            </a:r>
            <a:endParaRPr dirty="0"/>
          </a:p>
        </p:txBody>
      </p:sp>
      <p:pic>
        <p:nvPicPr>
          <p:cNvPr id="927" name="Google Shape;927;p65"/>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28" name="Google Shape;928;p65"/>
          <p:cNvGrpSpPr/>
          <p:nvPr/>
        </p:nvGrpSpPr>
        <p:grpSpPr>
          <a:xfrm>
            <a:off x="8041763" y="1646233"/>
            <a:ext cx="1544540" cy="4176086"/>
            <a:chOff x="5375122" y="1250879"/>
            <a:chExt cx="1544540" cy="4176086"/>
          </a:xfrm>
        </p:grpSpPr>
        <p:sp>
          <p:nvSpPr>
            <p:cNvPr id="929" name="Google Shape;929;p65"/>
            <p:cNvSpPr/>
            <p:nvPr/>
          </p:nvSpPr>
          <p:spPr>
            <a:xfrm>
              <a:off x="5745139" y="4622459"/>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30" name="Google Shape;930;p65"/>
            <p:cNvCxnSpPr>
              <a:stCxn id="931" idx="2"/>
              <a:endCxn id="929" idx="0"/>
            </p:cNvCxnSpPr>
            <p:nvPr/>
          </p:nvCxnSpPr>
          <p:spPr>
            <a:xfrm>
              <a:off x="6147392" y="4349016"/>
              <a:ext cx="0" cy="273300"/>
            </a:xfrm>
            <a:prstGeom prst="straightConnector1">
              <a:avLst/>
            </a:prstGeom>
            <a:noFill/>
            <a:ln w="25400" cap="flat" cmpd="sng">
              <a:solidFill>
                <a:schemeClr val="dk1"/>
              </a:solidFill>
              <a:prstDash val="solid"/>
              <a:miter lim="800000"/>
              <a:headEnd type="none" w="sm" len="sm"/>
              <a:tailEnd type="triangle" w="lg" len="lg"/>
            </a:ln>
          </p:spPr>
        </p:cxnSp>
        <p:sp>
          <p:nvSpPr>
            <p:cNvPr id="932" name="Google Shape;932;p65"/>
            <p:cNvSpPr/>
            <p:nvPr/>
          </p:nvSpPr>
          <p:spPr>
            <a:xfrm>
              <a:off x="5375122" y="242133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lt1"/>
                  </a:solidFill>
                  <a:latin typeface="Space Grotesk"/>
                  <a:ea typeface="Space Grotesk"/>
                  <a:cs typeface="Space Grotesk"/>
                  <a:sym typeface="Space Grotesk"/>
                </a:rPr>
                <a:t>Activity A</a:t>
              </a:r>
              <a:endParaRPr sz="1200" b="0" i="0" u="none" strike="noStrike" cap="none" dirty="0">
                <a:solidFill>
                  <a:schemeClr val="lt1"/>
                </a:solidFill>
                <a:latin typeface="Space Grotesk"/>
                <a:ea typeface="Space Grotesk"/>
                <a:cs typeface="Space Grotesk"/>
                <a:sym typeface="Space Grotesk"/>
              </a:endParaRPr>
            </a:p>
          </p:txBody>
        </p:sp>
        <p:cxnSp>
          <p:nvCxnSpPr>
            <p:cNvPr id="933" name="Google Shape;933;p65"/>
            <p:cNvCxnSpPr>
              <a:stCxn id="934" idx="4"/>
              <a:endCxn id="932" idx="0"/>
            </p:cNvCxnSpPr>
            <p:nvPr/>
          </p:nvCxnSpPr>
          <p:spPr>
            <a:xfrm>
              <a:off x="6147392" y="2055385"/>
              <a:ext cx="0" cy="366000"/>
            </a:xfrm>
            <a:prstGeom prst="straightConnector1">
              <a:avLst/>
            </a:prstGeom>
            <a:noFill/>
            <a:ln w="25400" cap="flat" cmpd="sng">
              <a:solidFill>
                <a:schemeClr val="dk1"/>
              </a:solidFill>
              <a:prstDash val="solid"/>
              <a:miter lim="800000"/>
              <a:headEnd type="none" w="sm" len="sm"/>
              <a:tailEnd type="triangle" w="lg" len="lg"/>
            </a:ln>
          </p:spPr>
        </p:cxnSp>
        <p:sp>
          <p:nvSpPr>
            <p:cNvPr id="935" name="Google Shape;935;p65"/>
            <p:cNvSpPr/>
            <p:nvPr/>
          </p:nvSpPr>
          <p:spPr>
            <a:xfrm>
              <a:off x="5375122" y="3184187"/>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B</a:t>
              </a:r>
              <a:endParaRPr sz="1200" b="0" i="0" u="none" strike="noStrike" cap="none">
                <a:solidFill>
                  <a:schemeClr val="lt1"/>
                </a:solidFill>
                <a:latin typeface="Space Grotesk"/>
                <a:ea typeface="Space Grotesk"/>
                <a:cs typeface="Space Grotesk"/>
                <a:sym typeface="Space Grotesk"/>
              </a:endParaRPr>
            </a:p>
          </p:txBody>
        </p:sp>
        <p:cxnSp>
          <p:nvCxnSpPr>
            <p:cNvPr id="936" name="Google Shape;936;p65"/>
            <p:cNvCxnSpPr/>
            <p:nvPr/>
          </p:nvCxnSpPr>
          <p:spPr>
            <a:xfrm>
              <a:off x="6147392" y="2848300"/>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931" name="Google Shape;931;p65"/>
            <p:cNvSpPr/>
            <p:nvPr/>
          </p:nvSpPr>
          <p:spPr>
            <a:xfrm>
              <a:off x="5375122" y="393454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34" name="Google Shape;934;p65"/>
            <p:cNvSpPr/>
            <p:nvPr/>
          </p:nvSpPr>
          <p:spPr>
            <a:xfrm>
              <a:off x="5745139" y="125087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37" name="Google Shape;937;p65"/>
            <p:cNvCxnSpPr>
              <a:stCxn id="935" idx="2"/>
              <a:endCxn id="931" idx="0"/>
            </p:cNvCxnSpPr>
            <p:nvPr/>
          </p:nvCxnSpPr>
          <p:spPr>
            <a:xfrm>
              <a:off x="6147392" y="3598658"/>
              <a:ext cx="0" cy="3360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0CEDE0C0-D5A6-8C39-D777-BAFC25335756}"/>
              </a:ext>
            </a:extLst>
          </p:cNvPr>
          <p:cNvSpPr txBox="1"/>
          <p:nvPr/>
        </p:nvSpPr>
        <p:spPr>
          <a:xfrm>
            <a:off x="676166" y="2633739"/>
            <a:ext cx="6131499"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task changing, multiple activities are executed in succession. Use this pattern when the order of execution is important. The output from one activity can be used as the input for the next activity.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925">
          <a:extLst>
            <a:ext uri="{FF2B5EF4-FFF2-40B4-BE49-F238E27FC236}">
              <a16:creationId xmlns:a16="http://schemas.microsoft.com/office/drawing/2014/main" id="{969E08AE-CDBF-2E81-F1E7-F1F9E68C3AC3}"/>
            </a:ext>
          </a:extLst>
        </p:cNvPr>
        <p:cNvGrpSpPr/>
        <p:nvPr/>
      </p:nvGrpSpPr>
      <p:grpSpPr>
        <a:xfrm>
          <a:off x="0" y="0"/>
          <a:ext cx="0" cy="0"/>
          <a:chOff x="0" y="0"/>
          <a:chExt cx="0" cy="0"/>
        </a:xfrm>
      </p:grpSpPr>
      <p:sp>
        <p:nvSpPr>
          <p:cNvPr id="926" name="Google Shape;926;p65">
            <a:extLst>
              <a:ext uri="{FF2B5EF4-FFF2-40B4-BE49-F238E27FC236}">
                <a16:creationId xmlns:a16="http://schemas.microsoft.com/office/drawing/2014/main" id="{C3B539D2-4B27-1CC3-9EC0-97C18998F4F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Task Chaining with </a:t>
            </a:r>
            <a:r>
              <a:rPr lang="en-US" dirty="0" err="1"/>
              <a:t>with</a:t>
            </a:r>
            <a:r>
              <a:rPr lang="en-US" dirty="0"/>
              <a:t> .NET SDK </a:t>
            </a:r>
            <a:endParaRPr dirty="0"/>
          </a:p>
        </p:txBody>
      </p:sp>
      <p:pic>
        <p:nvPicPr>
          <p:cNvPr id="927" name="Google Shape;927;p65">
            <a:extLst>
              <a:ext uri="{FF2B5EF4-FFF2-40B4-BE49-F238E27FC236}">
                <a16:creationId xmlns:a16="http://schemas.microsoft.com/office/drawing/2014/main" id="{9F00E293-0059-00FC-3EBF-31EEE0F9FF22}"/>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6A4582D5-2C8D-4C90-1E82-15ED1AF77EB9}"/>
              </a:ext>
            </a:extLst>
          </p:cNvPr>
          <p:cNvSpPr txBox="1"/>
          <p:nvPr/>
        </p:nvSpPr>
        <p:spPr>
          <a:xfrm>
            <a:off x="977327" y="2770894"/>
            <a:ext cx="10640412" cy="1538883"/>
          </a:xfrm>
          <a:prstGeom prst="rect">
            <a:avLst/>
          </a:prstGeom>
          <a:noFill/>
        </p:spPr>
        <p:txBody>
          <a:bodyPr wrap="square">
            <a:spAutoFit/>
          </a:bodyPr>
          <a:lstStyle/>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“Activity1"</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workflowInput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result2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“Activity2"</a:t>
            </a:r>
            <a:r>
              <a:rPr lang="en-US" sz="1600" b="1" dirty="0">
                <a:solidFill>
                  <a:srgbClr val="1F2328"/>
                </a:solidFill>
                <a:effectLst/>
                <a:latin typeface="Courier New" panose="02070309020205020404" pitchFamily="49" charset="0"/>
                <a:cs typeface="Courier New" panose="02070309020205020404" pitchFamily="49" charset="0"/>
              </a:rPr>
              <a:t>, result1);</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result3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“Activity3"</a:t>
            </a:r>
            <a:r>
              <a:rPr lang="en-US" sz="1600" b="1" dirty="0">
                <a:solidFill>
                  <a:srgbClr val="1F2328"/>
                </a:solidFill>
                <a:effectLst/>
                <a:latin typeface="Courier New" panose="02070309020205020404" pitchFamily="49" charset="0"/>
                <a:cs typeface="Courier New" panose="02070309020205020404" pitchFamily="49" charset="0"/>
              </a:rPr>
              <a:t>, result2);</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result3;</a:t>
            </a:r>
          </a:p>
        </p:txBody>
      </p:sp>
    </p:spTree>
    <p:extLst>
      <p:ext uri="{BB962C8B-B14F-4D97-AF65-F5344CB8AC3E}">
        <p14:creationId xmlns:p14="http://schemas.microsoft.com/office/powerpoint/2010/main" val="33941984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925">
          <a:extLst>
            <a:ext uri="{FF2B5EF4-FFF2-40B4-BE49-F238E27FC236}">
              <a16:creationId xmlns:a16="http://schemas.microsoft.com/office/drawing/2014/main" id="{BE8C4CBC-6C23-17A6-E653-C2C25AF49E47}"/>
            </a:ext>
          </a:extLst>
        </p:cNvPr>
        <p:cNvGrpSpPr/>
        <p:nvPr/>
      </p:nvGrpSpPr>
      <p:grpSpPr>
        <a:xfrm>
          <a:off x="0" y="0"/>
          <a:ext cx="0" cy="0"/>
          <a:chOff x="0" y="0"/>
          <a:chExt cx="0" cy="0"/>
        </a:xfrm>
      </p:grpSpPr>
      <p:sp>
        <p:nvSpPr>
          <p:cNvPr id="926" name="Google Shape;926;p65">
            <a:extLst>
              <a:ext uri="{FF2B5EF4-FFF2-40B4-BE49-F238E27FC236}">
                <a16:creationId xmlns:a16="http://schemas.microsoft.com/office/drawing/2014/main" id="{FBE25711-DA0A-2ED0-701F-D935A92DC05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Task Chaining with </a:t>
            </a:r>
            <a:r>
              <a:rPr lang="en-US" dirty="0" err="1"/>
              <a:t>with</a:t>
            </a:r>
            <a:r>
              <a:rPr lang="en-US" dirty="0"/>
              <a:t> Python SDK </a:t>
            </a:r>
            <a:endParaRPr dirty="0"/>
          </a:p>
        </p:txBody>
      </p:sp>
      <p:pic>
        <p:nvPicPr>
          <p:cNvPr id="927" name="Google Shape;927;p65">
            <a:extLst>
              <a:ext uri="{FF2B5EF4-FFF2-40B4-BE49-F238E27FC236}">
                <a16:creationId xmlns:a16="http://schemas.microsoft.com/office/drawing/2014/main" id="{291F3ECB-19B4-28DC-641D-B4658F665B51}"/>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50454A4A-D8E5-D8F7-57E1-19C108BF67F4}"/>
              </a:ext>
            </a:extLst>
          </p:cNvPr>
          <p:cNvSpPr txBox="1"/>
          <p:nvPr/>
        </p:nvSpPr>
        <p:spPr>
          <a:xfrm>
            <a:off x="1578093" y="2784146"/>
            <a:ext cx="8851368" cy="1538883"/>
          </a:xfrm>
          <a:prstGeom prst="rect">
            <a:avLst/>
          </a:prstGeom>
          <a:noFill/>
        </p:spPr>
        <p:txBody>
          <a:bodyPr wrap="square">
            <a:spAutoFit/>
          </a:bodyPr>
          <a:lstStyle/>
          <a:p>
            <a:pPr>
              <a:lnSpc>
                <a:spcPct val="150000"/>
              </a:lnSpc>
            </a:pPr>
            <a:r>
              <a:rPr lang="en-US" sz="1600" b="1" dirty="0">
                <a:solidFill>
                  <a:srgbClr val="1F2328"/>
                </a:solidFill>
                <a:effectLst/>
                <a:latin typeface="Courier New" panose="02070309020205020404" pitchFamily="49" charset="0"/>
                <a:cs typeface="Courier New" panose="02070309020205020404" pitchFamily="49" charset="0"/>
              </a:rPr>
              <a:t>result1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a:t>
            </a:r>
            <a:r>
              <a:rPr lang="en-US" sz="1600" b="1" dirty="0">
                <a:solidFill>
                  <a:srgbClr val="0A3069"/>
                </a:solidFill>
                <a:effectLst/>
                <a:latin typeface="Courier New" panose="02070309020205020404" pitchFamily="49" charset="0"/>
                <a:cs typeface="Courier New" panose="02070309020205020404" pitchFamily="49" charset="0"/>
              </a:rPr>
              <a:t>ctivity1</a:t>
            </a:r>
            <a:r>
              <a:rPr lang="en-US" sz="1600" b="1" dirty="0">
                <a:solidFill>
                  <a:srgbClr val="1F2328"/>
                </a:solidFill>
                <a:effectLst/>
                <a:latin typeface="Courier New" panose="02070309020205020404" pitchFamily="49" charset="0"/>
                <a:cs typeface="Courier New" panose="02070309020205020404" pitchFamily="49" charset="0"/>
              </a:rPr>
              <a:t>, input=</a:t>
            </a:r>
            <a:r>
              <a:rPr lang="en-US" sz="1600" b="1" dirty="0" err="1">
                <a:solidFill>
                  <a:srgbClr val="1F2328"/>
                </a:solidFill>
                <a:effectLst/>
                <a:latin typeface="Courier New" panose="02070309020205020404" pitchFamily="49" charset="0"/>
                <a:cs typeface="Courier New" panose="02070309020205020404" pitchFamily="49" charset="0"/>
              </a:rPr>
              <a:t>workflow_input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US" sz="1600" b="1" dirty="0">
                <a:solidFill>
                  <a:srgbClr val="1F2328"/>
                </a:solidFill>
                <a:effectLst/>
                <a:latin typeface="Courier New" panose="02070309020205020404" pitchFamily="49" charset="0"/>
                <a:cs typeface="Courier New" panose="02070309020205020404" pitchFamily="49" charset="0"/>
              </a:rPr>
              <a:t>result2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a:t>
            </a:r>
            <a:r>
              <a:rPr lang="en-US" sz="1600" b="1" dirty="0">
                <a:solidFill>
                  <a:srgbClr val="0A3069"/>
                </a:solidFill>
                <a:effectLst/>
                <a:latin typeface="Courier New" panose="02070309020205020404" pitchFamily="49" charset="0"/>
                <a:cs typeface="Courier New" panose="02070309020205020404" pitchFamily="49" charset="0"/>
              </a:rPr>
              <a:t>ctivity2</a:t>
            </a:r>
            <a:r>
              <a:rPr lang="en-US" sz="1600" b="1" dirty="0">
                <a:solidFill>
                  <a:srgbClr val="1F2328"/>
                </a:solidFill>
                <a:effectLst/>
                <a:latin typeface="Courier New" panose="02070309020205020404" pitchFamily="49" charset="0"/>
                <a:cs typeface="Courier New" panose="02070309020205020404" pitchFamily="49" charset="0"/>
              </a:rPr>
              <a:t>, input=result1);</a:t>
            </a:r>
          </a:p>
          <a:p>
            <a:pPr>
              <a:lnSpc>
                <a:spcPct val="150000"/>
              </a:lnSpc>
            </a:pPr>
            <a:r>
              <a:rPr lang="en-US" sz="1600" b="1" dirty="0">
                <a:solidFill>
                  <a:srgbClr val="1F2328"/>
                </a:solidFill>
                <a:effectLst/>
                <a:latin typeface="Courier New" panose="02070309020205020404" pitchFamily="49" charset="0"/>
                <a:cs typeface="Courier New" panose="02070309020205020404" pitchFamily="49" charset="0"/>
              </a:rPr>
              <a:t>result3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a:t>
            </a:r>
            <a:r>
              <a:rPr lang="en-US" sz="1600" b="1" dirty="0">
                <a:solidFill>
                  <a:srgbClr val="0A3069"/>
                </a:solidFill>
                <a:effectLst/>
                <a:latin typeface="Courier New" panose="02070309020205020404" pitchFamily="49" charset="0"/>
                <a:cs typeface="Courier New" panose="02070309020205020404" pitchFamily="49" charset="0"/>
              </a:rPr>
              <a:t>ctivity3</a:t>
            </a:r>
            <a:r>
              <a:rPr lang="en-US" sz="1600" b="1" dirty="0">
                <a:solidFill>
                  <a:srgbClr val="1F2328"/>
                </a:solidFill>
                <a:effectLst/>
                <a:latin typeface="Courier New" panose="02070309020205020404" pitchFamily="49" charset="0"/>
                <a:cs typeface="Courier New" panose="02070309020205020404" pitchFamily="49" charset="0"/>
              </a:rPr>
              <a:t>, input=result2);</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result3;</a:t>
            </a:r>
          </a:p>
        </p:txBody>
      </p:sp>
    </p:spTree>
    <p:extLst>
      <p:ext uri="{BB962C8B-B14F-4D97-AF65-F5344CB8AC3E}">
        <p14:creationId xmlns:p14="http://schemas.microsoft.com/office/powerpoint/2010/main" val="20750397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41"/>
        <p:cNvGrpSpPr/>
        <p:nvPr/>
      </p:nvGrpSpPr>
      <p:grpSpPr>
        <a:xfrm>
          <a:off x="0" y="0"/>
          <a:ext cx="0" cy="0"/>
          <a:chOff x="0" y="0"/>
          <a:chExt cx="0" cy="0"/>
        </a:xfrm>
      </p:grpSpPr>
      <p:sp>
        <p:nvSpPr>
          <p:cNvPr id="942" name="Google Shape;942;p6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Fan-out/Fan-in</a:t>
            </a:r>
            <a:endParaRPr/>
          </a:p>
        </p:txBody>
      </p:sp>
      <p:pic>
        <p:nvPicPr>
          <p:cNvPr id="943" name="Google Shape;943;p66"/>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44" name="Google Shape;944;p66"/>
          <p:cNvGrpSpPr/>
          <p:nvPr/>
        </p:nvGrpSpPr>
        <p:grpSpPr>
          <a:xfrm>
            <a:off x="6036547" y="1941531"/>
            <a:ext cx="5303304" cy="3612501"/>
            <a:chOff x="3611770" y="1575999"/>
            <a:chExt cx="5303304" cy="3612501"/>
          </a:xfrm>
        </p:grpSpPr>
        <p:sp>
          <p:nvSpPr>
            <p:cNvPr id="945" name="Google Shape;945;p66"/>
            <p:cNvSpPr/>
            <p:nvPr/>
          </p:nvSpPr>
          <p:spPr>
            <a:xfrm>
              <a:off x="5861169" y="4383994"/>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46" name="Google Shape;946;p66"/>
            <p:cNvCxnSpPr>
              <a:stCxn id="947" idx="2"/>
              <a:endCxn id="945" idx="0"/>
            </p:cNvCxnSpPr>
            <p:nvPr/>
          </p:nvCxnSpPr>
          <p:spPr>
            <a:xfrm rot="5400000">
              <a:off x="6798954" y="3040021"/>
              <a:ext cx="808200" cy="1879500"/>
            </a:xfrm>
            <a:prstGeom prst="bentConnector3">
              <a:avLst>
                <a:gd name="adj1" fmla="val 28829"/>
              </a:avLst>
            </a:prstGeom>
            <a:noFill/>
            <a:ln w="25400" cap="flat" cmpd="sng">
              <a:solidFill>
                <a:schemeClr val="dk1"/>
              </a:solidFill>
              <a:prstDash val="solid"/>
              <a:miter lim="800000"/>
              <a:headEnd type="none" w="sm" len="sm"/>
              <a:tailEnd type="triangle" w="lg" len="lg"/>
            </a:ln>
          </p:spPr>
        </p:cxnSp>
        <p:sp>
          <p:nvSpPr>
            <p:cNvPr id="948" name="Google Shape;948;p66"/>
            <p:cNvSpPr/>
            <p:nvPr/>
          </p:nvSpPr>
          <p:spPr>
            <a:xfrm>
              <a:off x="3611770" y="3173420"/>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A</a:t>
              </a:r>
              <a:endParaRPr sz="1200" b="0" i="0" u="none" strike="noStrike" cap="none">
                <a:solidFill>
                  <a:schemeClr val="lt1"/>
                </a:solidFill>
                <a:latin typeface="Space Grotesk"/>
                <a:ea typeface="Space Grotesk"/>
                <a:cs typeface="Space Grotesk"/>
                <a:sym typeface="Space Grotesk"/>
              </a:endParaRPr>
            </a:p>
          </p:txBody>
        </p:sp>
        <p:cxnSp>
          <p:nvCxnSpPr>
            <p:cNvPr id="949" name="Google Shape;949;p66"/>
            <p:cNvCxnSpPr>
              <a:stCxn id="950" idx="4"/>
              <a:endCxn id="948" idx="0"/>
            </p:cNvCxnSpPr>
            <p:nvPr/>
          </p:nvCxnSpPr>
          <p:spPr>
            <a:xfrm rot="5400000">
              <a:off x="4927222" y="1837205"/>
              <a:ext cx="792900" cy="1879500"/>
            </a:xfrm>
            <a:prstGeom prst="bentConnector3">
              <a:avLst>
                <a:gd name="adj1" fmla="val 31782"/>
              </a:avLst>
            </a:prstGeom>
            <a:noFill/>
            <a:ln w="25400" cap="flat" cmpd="sng">
              <a:solidFill>
                <a:schemeClr val="dk1"/>
              </a:solidFill>
              <a:prstDash val="solid"/>
              <a:miter lim="800000"/>
              <a:headEnd type="none" w="sm" len="sm"/>
              <a:tailEnd type="triangle" w="lg" len="lg"/>
            </a:ln>
          </p:spPr>
        </p:cxnSp>
        <p:sp>
          <p:nvSpPr>
            <p:cNvPr id="951" name="Google Shape;951;p66"/>
            <p:cNvSpPr/>
            <p:nvPr/>
          </p:nvSpPr>
          <p:spPr>
            <a:xfrm>
              <a:off x="5491152" y="3161201"/>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lt1"/>
                  </a:solidFill>
                  <a:latin typeface="Space Grotesk"/>
                  <a:ea typeface="Space Grotesk"/>
                  <a:cs typeface="Space Grotesk"/>
                  <a:sym typeface="Space Grotesk"/>
                </a:rPr>
                <a:t>Activity B</a:t>
              </a:r>
              <a:endParaRPr sz="1200" b="0" i="0" u="none" strike="noStrike" cap="none" dirty="0">
                <a:solidFill>
                  <a:schemeClr val="lt1"/>
                </a:solidFill>
                <a:latin typeface="Space Grotesk"/>
                <a:ea typeface="Space Grotesk"/>
                <a:cs typeface="Space Grotesk"/>
                <a:sym typeface="Space Grotesk"/>
              </a:endParaRPr>
            </a:p>
          </p:txBody>
        </p:sp>
        <p:cxnSp>
          <p:nvCxnSpPr>
            <p:cNvPr id="952" name="Google Shape;952;p66"/>
            <p:cNvCxnSpPr>
              <a:stCxn id="948" idx="2"/>
              <a:endCxn id="945" idx="0"/>
            </p:cNvCxnSpPr>
            <p:nvPr/>
          </p:nvCxnSpPr>
          <p:spPr>
            <a:xfrm rot="-5400000" flipH="1">
              <a:off x="4925690" y="3046241"/>
              <a:ext cx="796200" cy="1879500"/>
            </a:xfrm>
            <a:prstGeom prst="bentConnector3">
              <a:avLst>
                <a:gd name="adj1" fmla="val 27549"/>
              </a:avLst>
            </a:prstGeom>
            <a:noFill/>
            <a:ln w="25400" cap="flat" cmpd="sng">
              <a:solidFill>
                <a:schemeClr val="dk1"/>
              </a:solidFill>
              <a:prstDash val="solid"/>
              <a:miter lim="800000"/>
              <a:headEnd type="none" w="sm" len="sm"/>
              <a:tailEnd type="triangle" w="lg" len="lg"/>
            </a:ln>
          </p:spPr>
        </p:cxnSp>
        <p:sp>
          <p:nvSpPr>
            <p:cNvPr id="947" name="Google Shape;947;p66"/>
            <p:cNvSpPr/>
            <p:nvPr/>
          </p:nvSpPr>
          <p:spPr>
            <a:xfrm>
              <a:off x="7370534" y="3161200"/>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50" name="Google Shape;950;p66"/>
            <p:cNvSpPr/>
            <p:nvPr/>
          </p:nvSpPr>
          <p:spPr>
            <a:xfrm>
              <a:off x="5861169" y="157599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53" name="Google Shape;953;p66"/>
            <p:cNvCxnSpPr>
              <a:stCxn id="951" idx="2"/>
              <a:endCxn id="945" idx="0"/>
            </p:cNvCxnSpPr>
            <p:nvPr/>
          </p:nvCxnSpPr>
          <p:spPr>
            <a:xfrm>
              <a:off x="6263422" y="3575672"/>
              <a:ext cx="0" cy="808200"/>
            </a:xfrm>
            <a:prstGeom prst="straightConnector1">
              <a:avLst/>
            </a:prstGeom>
            <a:noFill/>
            <a:ln w="25400" cap="flat" cmpd="sng">
              <a:solidFill>
                <a:schemeClr val="dk1"/>
              </a:solidFill>
              <a:prstDash val="solid"/>
              <a:miter lim="800000"/>
              <a:headEnd type="none" w="sm" len="sm"/>
              <a:tailEnd type="triangle" w="lg" len="lg"/>
            </a:ln>
          </p:spPr>
        </p:cxnSp>
        <p:cxnSp>
          <p:nvCxnSpPr>
            <p:cNvPr id="954" name="Google Shape;954;p66"/>
            <p:cNvCxnSpPr>
              <a:stCxn id="950" idx="4"/>
              <a:endCxn id="947" idx="0"/>
            </p:cNvCxnSpPr>
            <p:nvPr/>
          </p:nvCxnSpPr>
          <p:spPr>
            <a:xfrm rot="-5400000" flipH="1">
              <a:off x="6812872" y="1831055"/>
              <a:ext cx="780600" cy="1879500"/>
            </a:xfrm>
            <a:prstGeom prst="bentConnector3">
              <a:avLst>
                <a:gd name="adj1" fmla="val 32471"/>
              </a:avLst>
            </a:prstGeom>
            <a:noFill/>
            <a:ln w="25400" cap="flat" cmpd="sng">
              <a:solidFill>
                <a:schemeClr val="dk1"/>
              </a:solidFill>
              <a:prstDash val="solid"/>
              <a:miter lim="800000"/>
              <a:headEnd type="none" w="sm" len="sm"/>
              <a:tailEnd type="triangle" w="lg" len="lg"/>
            </a:ln>
          </p:spPr>
        </p:cxnSp>
        <p:cxnSp>
          <p:nvCxnSpPr>
            <p:cNvPr id="955" name="Google Shape;955;p66"/>
            <p:cNvCxnSpPr>
              <a:stCxn id="950" idx="4"/>
              <a:endCxn id="951" idx="0"/>
            </p:cNvCxnSpPr>
            <p:nvPr/>
          </p:nvCxnSpPr>
          <p:spPr>
            <a:xfrm>
              <a:off x="6263422" y="2380505"/>
              <a:ext cx="0" cy="7806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690129FC-A3BE-EF04-F2E1-777C2ECD4B83}"/>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fan-out/fan-in, multiple activities can be executed simultaneously. Use this pattern when the activities are independent of each other. The result of the activities can be aggregated in the workflow.</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41">
          <a:extLst>
            <a:ext uri="{FF2B5EF4-FFF2-40B4-BE49-F238E27FC236}">
              <a16:creationId xmlns:a16="http://schemas.microsoft.com/office/drawing/2014/main" id="{75BF3B52-1AEE-A632-A8DC-D1B99895FF0F}"/>
            </a:ext>
          </a:extLst>
        </p:cNvPr>
        <p:cNvGrpSpPr/>
        <p:nvPr/>
      </p:nvGrpSpPr>
      <p:grpSpPr>
        <a:xfrm>
          <a:off x="0" y="0"/>
          <a:ext cx="0" cy="0"/>
          <a:chOff x="0" y="0"/>
          <a:chExt cx="0" cy="0"/>
        </a:xfrm>
      </p:grpSpPr>
      <p:sp>
        <p:nvSpPr>
          <p:cNvPr id="942" name="Google Shape;942;p66">
            <a:extLst>
              <a:ext uri="{FF2B5EF4-FFF2-40B4-BE49-F238E27FC236}">
                <a16:creationId xmlns:a16="http://schemas.microsoft.com/office/drawing/2014/main" id="{0D20516D-63E3-BE4B-7308-1F5669D5143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Fan-out/Fan-in with .NET SDK</a:t>
            </a:r>
            <a:endParaRPr dirty="0"/>
          </a:p>
        </p:txBody>
      </p:sp>
      <p:pic>
        <p:nvPicPr>
          <p:cNvPr id="943" name="Google Shape;943;p66">
            <a:extLst>
              <a:ext uri="{FF2B5EF4-FFF2-40B4-BE49-F238E27FC236}">
                <a16:creationId xmlns:a16="http://schemas.microsoft.com/office/drawing/2014/main" id="{95724AAA-1435-FE27-E8F5-C4C46D42A9C1}"/>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B3482036-9BD6-BCCF-49C1-E9858D2162C5}"/>
              </a:ext>
            </a:extLst>
          </p:cNvPr>
          <p:cNvSpPr txBox="1"/>
          <p:nvPr/>
        </p:nvSpPr>
        <p:spPr>
          <a:xfrm>
            <a:off x="591053" y="1903172"/>
            <a:ext cx="11009894" cy="4278094"/>
          </a:xfrm>
          <a:prstGeom prst="rect">
            <a:avLst/>
          </a:prstGeom>
          <a:noFill/>
        </p:spPr>
        <p:txBody>
          <a:bodyPr wrap="square">
            <a:spAutoFit/>
          </a:bodyPr>
          <a:lstStyle/>
          <a:p>
            <a:r>
              <a:rPr lang="en-US" sz="1600" b="1" dirty="0">
                <a:solidFill>
                  <a:srgbClr val="6E7781"/>
                </a:solidFill>
                <a:effectLst/>
                <a:latin typeface="Courier New" panose="02070309020205020404" pitchFamily="49" charset="0"/>
                <a:cs typeface="Courier New" panose="02070309020205020404" pitchFamily="49" charset="0"/>
              </a:rPr>
              <a:t>// Get a list of N work items to process in parallel.</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object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object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GetWorkBatch</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null</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Prepare the parallel tasks, but don't wait for them to complete yet.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List&lt;Task&lt;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&gt;&gt;(</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Length</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for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0</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Length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 task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ProcessWorkItem</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Add</a:t>
            </a:r>
            <a:r>
              <a:rPr lang="en-US" sz="1600" b="1" dirty="0">
                <a:solidFill>
                  <a:srgbClr val="1F2328"/>
                </a:solidFill>
                <a:effectLst/>
                <a:latin typeface="Courier New" panose="02070309020205020404" pitchFamily="49" charset="0"/>
                <a:cs typeface="Courier New" panose="02070309020205020404" pitchFamily="49" charset="0"/>
              </a:rPr>
              <a:t>(task);</a:t>
            </a: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Scheduled all tasks and wait here until all have completed.</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Task</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WhenAll</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Aggregate all N outputs and publish the result.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 sum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Sum</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953800"/>
                </a:solidFill>
                <a:effectLst/>
                <a:latin typeface="Courier New" panose="02070309020205020404" pitchFamily="49" charset="0"/>
                <a:cs typeface="Courier New" panose="02070309020205020404" pitchFamily="49" charset="0"/>
              </a:rPr>
              <a:t>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=&gt;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Result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PostResults</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sum);</a:t>
            </a:r>
          </a:p>
        </p:txBody>
      </p:sp>
    </p:spTree>
    <p:extLst>
      <p:ext uri="{BB962C8B-B14F-4D97-AF65-F5344CB8AC3E}">
        <p14:creationId xmlns:p14="http://schemas.microsoft.com/office/powerpoint/2010/main" val="29280699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41">
          <a:extLst>
            <a:ext uri="{FF2B5EF4-FFF2-40B4-BE49-F238E27FC236}">
              <a16:creationId xmlns:a16="http://schemas.microsoft.com/office/drawing/2014/main" id="{0136A23A-33F6-3316-4317-179038E756DA}"/>
            </a:ext>
          </a:extLst>
        </p:cNvPr>
        <p:cNvGrpSpPr/>
        <p:nvPr/>
      </p:nvGrpSpPr>
      <p:grpSpPr>
        <a:xfrm>
          <a:off x="0" y="0"/>
          <a:ext cx="0" cy="0"/>
          <a:chOff x="0" y="0"/>
          <a:chExt cx="0" cy="0"/>
        </a:xfrm>
      </p:grpSpPr>
      <p:sp>
        <p:nvSpPr>
          <p:cNvPr id="942" name="Google Shape;942;p66">
            <a:extLst>
              <a:ext uri="{FF2B5EF4-FFF2-40B4-BE49-F238E27FC236}">
                <a16:creationId xmlns:a16="http://schemas.microsoft.com/office/drawing/2014/main" id="{20F467FB-546A-EE7C-0FC2-4339012E9705}"/>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Fan-out/Fan-in with Python SDK</a:t>
            </a:r>
            <a:endParaRPr dirty="0"/>
          </a:p>
        </p:txBody>
      </p:sp>
      <p:pic>
        <p:nvPicPr>
          <p:cNvPr id="943" name="Google Shape;943;p66">
            <a:extLst>
              <a:ext uri="{FF2B5EF4-FFF2-40B4-BE49-F238E27FC236}">
                <a16:creationId xmlns:a16="http://schemas.microsoft.com/office/drawing/2014/main" id="{16D0B195-6D2A-36FB-6D87-21B62821ADFF}"/>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D5016255-8780-1231-48BB-9E93AA0B7DBB}"/>
              </a:ext>
            </a:extLst>
          </p:cNvPr>
          <p:cNvSpPr txBox="1"/>
          <p:nvPr/>
        </p:nvSpPr>
        <p:spPr>
          <a:xfrm>
            <a:off x="591053" y="1903172"/>
            <a:ext cx="11009894" cy="3539430"/>
          </a:xfrm>
          <a:prstGeom prst="rect">
            <a:avLst/>
          </a:prstGeom>
          <a:noFill/>
        </p:spPr>
        <p:txBody>
          <a:bodyPr wrap="square">
            <a:spAutoFit/>
          </a:bodyPr>
          <a:lstStyle/>
          <a:p>
            <a:r>
              <a:rPr lang="en-US" sz="1600" b="1" dirty="0">
                <a:solidFill>
                  <a:srgbClr val="6E7781"/>
                </a:solidFill>
                <a:effectLst/>
                <a:latin typeface="Courier New" panose="02070309020205020404" pitchFamily="49" charset="0"/>
                <a:cs typeface="Courier New" panose="02070309020205020404" pitchFamily="49" charset="0"/>
              </a:rPr>
              <a:t>// Get a list of N work items to process in parallel.</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err="1">
                <a:solidFill>
                  <a:srgbClr val="1F2328"/>
                </a:solidFill>
                <a:effectLst/>
                <a:latin typeface="Courier New" panose="02070309020205020404" pitchFamily="49" charset="0"/>
                <a:cs typeface="Courier New" panose="02070309020205020404" pitchFamily="49" charset="0"/>
              </a:rPr>
              <a:t>work_batch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yield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g</a:t>
            </a:r>
            <a:r>
              <a:rPr lang="en-US" sz="1600" b="1" dirty="0" err="1">
                <a:solidFill>
                  <a:srgbClr val="0A3069"/>
                </a:solidFill>
                <a:effectLst/>
                <a:latin typeface="Courier New" panose="02070309020205020404" pitchFamily="49" charset="0"/>
                <a:cs typeface="Courier New" panose="02070309020205020404" pitchFamily="49" charset="0"/>
              </a:rPr>
              <a:t>et_work_batch</a:t>
            </a:r>
            <a:r>
              <a:rPr lang="en-US" sz="1600" b="1" dirty="0">
                <a:solidFill>
                  <a:srgbClr val="1F2328"/>
                </a:solidFill>
                <a:effectLst/>
                <a:latin typeface="Courier New" panose="02070309020205020404" pitchFamily="49" charset="0"/>
                <a:cs typeface="Courier New" panose="02070309020205020404" pitchFamily="49" charset="0"/>
              </a:rPr>
              <a:t>, input=</a:t>
            </a:r>
            <a:r>
              <a:rPr lang="en-US" sz="1600" b="1" dirty="0" err="1">
                <a:solidFill>
                  <a:srgbClr val="1F2328"/>
                </a:solidFill>
                <a:effectLst/>
                <a:latin typeface="Courier New" panose="02070309020205020404" pitchFamily="49" charset="0"/>
                <a:cs typeface="Courier New" panose="02070309020205020404" pitchFamily="49" charset="0"/>
              </a:rPr>
              <a:t>workflow</a:t>
            </a:r>
            <a:r>
              <a:rPr lang="en-US" sz="1600" b="1" dirty="0" err="1">
                <a:solidFill>
                  <a:srgbClr val="0A3069"/>
                </a:solidFill>
                <a:effectLst/>
                <a:latin typeface="Courier New" panose="02070309020205020404" pitchFamily="49" charset="0"/>
                <a:cs typeface="Courier New" panose="02070309020205020404" pitchFamily="49" charset="0"/>
              </a:rPr>
              <a:t>_input</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Schedule the parallel tasks, but don't wait for them to complete yet.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err="1">
                <a:solidFill>
                  <a:srgbClr val="1F2328"/>
                </a:solidFill>
                <a:effectLst/>
                <a:latin typeface="Courier New" panose="02070309020205020404" pitchFamily="49" charset="0"/>
                <a:cs typeface="Courier New" panose="02070309020205020404" pitchFamily="49" charset="0"/>
              </a:rPr>
              <a:t>parallel_tasks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p>
          <a:p>
            <a:r>
              <a:rPr lang="en-US" sz="1600" b="1" dirty="0">
                <a:solidFill>
                  <a:srgbClr val="1F2328"/>
                </a:solidFill>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process_work_item</a:t>
            </a:r>
            <a:r>
              <a:rPr lang="en-US" sz="1600" b="1" dirty="0">
                <a:solidFill>
                  <a:srgbClr val="1F2328"/>
                </a:solidFill>
                <a:effectLst/>
                <a:latin typeface="Courier New" panose="02070309020205020404" pitchFamily="49" charset="0"/>
                <a:cs typeface="Courier New" panose="02070309020205020404" pitchFamily="49" charset="0"/>
              </a:rPr>
              <a:t>, input=</a:t>
            </a:r>
            <a:r>
              <a:rPr lang="en-US" sz="1600" b="1" dirty="0" err="1">
                <a:solidFill>
                  <a:srgbClr val="1F2328"/>
                </a:solidFill>
                <a:effectLst/>
                <a:latin typeface="Courier New" panose="02070309020205020404" pitchFamily="49" charset="0"/>
                <a:cs typeface="Courier New" panose="02070309020205020404" pitchFamily="49" charset="0"/>
              </a:rPr>
              <a:t>work_item</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for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work_item</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070C0"/>
                </a:solidFill>
                <a:effectLst/>
                <a:latin typeface="Courier New" panose="02070309020205020404" pitchFamily="49" charset="0"/>
                <a:cs typeface="Courier New" panose="02070309020205020404" pitchFamily="49" charset="0"/>
              </a:rPr>
              <a:t>in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work_batch</a:t>
            </a:r>
            <a:endParaRPr lang="en-US" sz="1600" b="1" dirty="0">
              <a:solidFill>
                <a:srgbClr val="1F2328"/>
              </a:solidFill>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Scheduled all tasks and wait here until all have completed.</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outputs </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a:solidFill>
                  <a:srgbClr val="CF222E"/>
                </a:solidFill>
                <a:effectLst/>
                <a:latin typeface="Courier New" panose="02070309020205020404" pitchFamily="49" charset="0"/>
                <a:cs typeface="Courier New" panose="02070309020205020404" pitchFamily="49" charset="0"/>
              </a:rPr>
              <a:t> 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wf</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when_all</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parallel_tasks</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Aggregate all N outputs and process the result.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total </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7030A0"/>
                </a:solidFill>
                <a:effectLst/>
                <a:latin typeface="Courier New" panose="02070309020205020404" pitchFamily="49" charset="0"/>
                <a:cs typeface="Courier New" panose="02070309020205020404" pitchFamily="49" charset="0"/>
              </a:rPr>
              <a:t>sum</a:t>
            </a:r>
            <a:r>
              <a:rPr lang="en-US" sz="1600" b="1" dirty="0">
                <a:solidFill>
                  <a:srgbClr val="1F2328"/>
                </a:solidFill>
                <a:effectLst/>
                <a:latin typeface="Courier New" panose="02070309020205020404" pitchFamily="49" charset="0"/>
                <a:cs typeface="Courier New" panose="02070309020205020404" pitchFamily="49" charset="0"/>
              </a:rPr>
              <a:t>(outputs);</a:t>
            </a:r>
          </a:p>
          <a:p>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process_results</a:t>
            </a:r>
            <a:r>
              <a:rPr lang="en-US" sz="1600" b="1" dirty="0">
                <a:solidFill>
                  <a:srgbClr val="1F2328"/>
                </a:solidFill>
                <a:effectLst/>
                <a:latin typeface="Courier New" panose="02070309020205020404" pitchFamily="49" charset="0"/>
                <a:cs typeface="Courier New" panose="02070309020205020404" pitchFamily="49" charset="0"/>
              </a:rPr>
              <a:t>, input=total);</a:t>
            </a:r>
          </a:p>
        </p:txBody>
      </p:sp>
    </p:spTree>
    <p:extLst>
      <p:ext uri="{BB962C8B-B14F-4D97-AF65-F5344CB8AC3E}">
        <p14:creationId xmlns:p14="http://schemas.microsoft.com/office/powerpoint/2010/main" val="10475028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59"/>
        <p:cNvGrpSpPr/>
        <p:nvPr/>
      </p:nvGrpSpPr>
      <p:grpSpPr>
        <a:xfrm>
          <a:off x="0" y="0"/>
          <a:ext cx="0" cy="0"/>
          <a:chOff x="0" y="0"/>
          <a:chExt cx="0" cy="0"/>
        </a:xfrm>
      </p:grpSpPr>
      <p:sp>
        <p:nvSpPr>
          <p:cNvPr id="960" name="Google Shape;960;p6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Monitor</a:t>
            </a:r>
            <a:endParaRPr/>
          </a:p>
        </p:txBody>
      </p:sp>
      <p:pic>
        <p:nvPicPr>
          <p:cNvPr id="961" name="Google Shape;961;p67"/>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62" name="Google Shape;962;p67"/>
          <p:cNvGrpSpPr/>
          <p:nvPr/>
        </p:nvGrpSpPr>
        <p:grpSpPr>
          <a:xfrm>
            <a:off x="7379033" y="2132795"/>
            <a:ext cx="3941612" cy="3121713"/>
            <a:chOff x="5323730" y="1642039"/>
            <a:chExt cx="3941612" cy="3121713"/>
          </a:xfrm>
        </p:grpSpPr>
        <p:cxnSp>
          <p:nvCxnSpPr>
            <p:cNvPr id="963" name="Google Shape;963;p67"/>
            <p:cNvCxnSpPr>
              <a:stCxn id="964" idx="1"/>
              <a:endCxn id="965" idx="2"/>
            </p:cNvCxnSpPr>
            <p:nvPr/>
          </p:nvCxnSpPr>
          <p:spPr>
            <a:xfrm rot="10800000" flipH="1">
              <a:off x="5323730" y="2044441"/>
              <a:ext cx="369900" cy="2488500"/>
            </a:xfrm>
            <a:prstGeom prst="bentConnector3">
              <a:avLst>
                <a:gd name="adj1" fmla="val -191784"/>
              </a:avLst>
            </a:prstGeom>
            <a:noFill/>
            <a:ln w="25400" cap="flat" cmpd="sng">
              <a:solidFill>
                <a:schemeClr val="dk1"/>
              </a:solidFill>
              <a:prstDash val="solid"/>
              <a:miter lim="800000"/>
              <a:headEnd type="none" w="sm" len="sm"/>
              <a:tailEnd type="triangle" w="lg" len="lg"/>
            </a:ln>
          </p:spPr>
        </p:cxnSp>
        <p:sp>
          <p:nvSpPr>
            <p:cNvPr id="966" name="Google Shape;966;p67"/>
            <p:cNvSpPr/>
            <p:nvPr/>
          </p:nvSpPr>
          <p:spPr>
            <a:xfrm>
              <a:off x="5323730" y="281249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a:t>
              </a:r>
              <a:endParaRPr sz="1200" b="0" i="0" u="none" strike="noStrike" cap="none">
                <a:solidFill>
                  <a:schemeClr val="lt1"/>
                </a:solidFill>
                <a:latin typeface="Space Grotesk"/>
                <a:ea typeface="Space Grotesk"/>
                <a:cs typeface="Space Grotesk"/>
                <a:sym typeface="Space Grotesk"/>
              </a:endParaRPr>
            </a:p>
          </p:txBody>
        </p:sp>
        <p:cxnSp>
          <p:nvCxnSpPr>
            <p:cNvPr id="967" name="Google Shape;967;p67"/>
            <p:cNvCxnSpPr>
              <a:stCxn id="965" idx="4"/>
              <a:endCxn id="966" idx="0"/>
            </p:cNvCxnSpPr>
            <p:nvPr/>
          </p:nvCxnSpPr>
          <p:spPr>
            <a:xfrm>
              <a:off x="6096000" y="2446545"/>
              <a:ext cx="0" cy="366000"/>
            </a:xfrm>
            <a:prstGeom prst="straightConnector1">
              <a:avLst/>
            </a:prstGeom>
            <a:noFill/>
            <a:ln w="25400" cap="flat" cmpd="sng">
              <a:solidFill>
                <a:schemeClr val="dk1"/>
              </a:solidFill>
              <a:prstDash val="solid"/>
              <a:miter lim="800000"/>
              <a:headEnd type="none" w="sm" len="sm"/>
              <a:tailEnd type="triangle" w="lg" len="lg"/>
            </a:ln>
          </p:spPr>
        </p:cxnSp>
        <p:sp>
          <p:nvSpPr>
            <p:cNvPr id="968" name="Google Shape;968;p67"/>
            <p:cNvSpPr/>
            <p:nvPr/>
          </p:nvSpPr>
          <p:spPr>
            <a:xfrm>
              <a:off x="5323730" y="3575347"/>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CreateTimer</a:t>
              </a:r>
              <a:endParaRPr sz="1200" b="0" i="0" u="none" strike="noStrike" cap="none">
                <a:solidFill>
                  <a:schemeClr val="dk1"/>
                </a:solidFill>
                <a:latin typeface="Space Grotesk"/>
                <a:ea typeface="Space Grotesk"/>
                <a:cs typeface="Space Grotesk"/>
                <a:sym typeface="Space Grotesk"/>
              </a:endParaRPr>
            </a:p>
          </p:txBody>
        </p:sp>
        <p:cxnSp>
          <p:nvCxnSpPr>
            <p:cNvPr id="969" name="Google Shape;969;p67"/>
            <p:cNvCxnSpPr/>
            <p:nvPr/>
          </p:nvCxnSpPr>
          <p:spPr>
            <a:xfrm>
              <a:off x="6096000" y="3239460"/>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964" name="Google Shape;964;p67"/>
            <p:cNvSpPr/>
            <p:nvPr/>
          </p:nvSpPr>
          <p:spPr>
            <a:xfrm>
              <a:off x="5323730" y="4325705"/>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ContinueAsNew</a:t>
              </a:r>
              <a:endParaRPr sz="1200" b="0" i="0" u="none" strike="noStrike" cap="none">
                <a:solidFill>
                  <a:schemeClr val="dk1"/>
                </a:solidFill>
                <a:latin typeface="Space Grotesk"/>
                <a:ea typeface="Space Grotesk"/>
                <a:cs typeface="Space Grotesk"/>
                <a:sym typeface="Space Grotesk"/>
              </a:endParaRPr>
            </a:p>
          </p:txBody>
        </p:sp>
        <p:sp>
          <p:nvSpPr>
            <p:cNvPr id="965" name="Google Shape;965;p67"/>
            <p:cNvSpPr/>
            <p:nvPr/>
          </p:nvSpPr>
          <p:spPr>
            <a:xfrm>
              <a:off x="5693747" y="164203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70" name="Google Shape;970;p67"/>
            <p:cNvCxnSpPr>
              <a:stCxn id="968" idx="2"/>
              <a:endCxn id="964" idx="0"/>
            </p:cNvCxnSpPr>
            <p:nvPr/>
          </p:nvCxnSpPr>
          <p:spPr>
            <a:xfrm>
              <a:off x="6096000" y="3989818"/>
              <a:ext cx="0" cy="336000"/>
            </a:xfrm>
            <a:prstGeom prst="straightConnector1">
              <a:avLst/>
            </a:prstGeom>
            <a:noFill/>
            <a:ln w="25400" cap="flat" cmpd="sng">
              <a:solidFill>
                <a:schemeClr val="dk1"/>
              </a:solidFill>
              <a:prstDash val="solid"/>
              <a:miter lim="800000"/>
              <a:headEnd type="none" w="sm" len="sm"/>
              <a:tailEnd type="triangle" w="lg" len="lg"/>
            </a:ln>
          </p:spPr>
        </p:cxnSp>
        <p:sp>
          <p:nvSpPr>
            <p:cNvPr id="971" name="Google Shape;971;p67"/>
            <p:cNvSpPr txBox="1"/>
            <p:nvPr/>
          </p:nvSpPr>
          <p:spPr>
            <a:xfrm>
              <a:off x="6998280" y="3575347"/>
              <a:ext cx="2267062"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Wait with further execution of the workflow</a:t>
              </a:r>
              <a:endParaRPr sz="1200" b="0" i="0" u="none" strike="noStrike" cap="none">
                <a:solidFill>
                  <a:srgbClr val="121C29"/>
                </a:solidFill>
                <a:latin typeface="Space Grotesk"/>
                <a:ea typeface="Space Grotesk"/>
                <a:cs typeface="Space Grotesk"/>
                <a:sym typeface="Space Grotesk"/>
              </a:endParaRPr>
            </a:p>
          </p:txBody>
        </p:sp>
        <p:sp>
          <p:nvSpPr>
            <p:cNvPr id="972" name="Google Shape;972;p67"/>
            <p:cNvSpPr txBox="1"/>
            <p:nvPr/>
          </p:nvSpPr>
          <p:spPr>
            <a:xfrm>
              <a:off x="6998280" y="4302128"/>
              <a:ext cx="1933372"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Restart the workflow without the history</a:t>
              </a:r>
              <a:endParaRPr sz="1200" b="0" i="0" u="none" strike="noStrike" cap="none">
                <a:solidFill>
                  <a:srgbClr val="121C29"/>
                </a:solidFill>
                <a:latin typeface="Space Grotesk"/>
                <a:ea typeface="Space Grotesk"/>
                <a:cs typeface="Space Grotesk"/>
                <a:sym typeface="Space Grotesk"/>
              </a:endParaRPr>
            </a:p>
          </p:txBody>
        </p:sp>
        <p:pic>
          <p:nvPicPr>
            <p:cNvPr id="973" name="Google Shape;973;p67"/>
            <p:cNvPicPr preferRelativeResize="0"/>
            <p:nvPr/>
          </p:nvPicPr>
          <p:blipFill rotWithShape="1">
            <a:blip r:embed="rId4">
              <a:alphaModFix/>
            </a:blip>
            <a:srcRect/>
            <a:stretch/>
          </p:blipFill>
          <p:spPr>
            <a:xfrm>
              <a:off x="7370540" y="2749732"/>
              <a:ext cx="540000" cy="540000"/>
            </a:xfrm>
            <a:prstGeom prst="rect">
              <a:avLst/>
            </a:prstGeom>
            <a:noFill/>
            <a:ln>
              <a:noFill/>
            </a:ln>
          </p:spPr>
        </p:pic>
        <p:cxnSp>
          <p:nvCxnSpPr>
            <p:cNvPr id="974" name="Google Shape;974;p67"/>
            <p:cNvCxnSpPr/>
            <p:nvPr/>
          </p:nvCxnSpPr>
          <p:spPr>
            <a:xfrm>
              <a:off x="6868270" y="3019732"/>
              <a:ext cx="451264" cy="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F6641B14-CCB0-6E16-2FA6-128F2A0B1A07}"/>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the monitor pattern, a recurring activity is executed. This is usually combined with a timer to introduce a delay. Use this pattern to periodically check a status of a system and perform an action based on that status.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59">
          <a:extLst>
            <a:ext uri="{FF2B5EF4-FFF2-40B4-BE49-F238E27FC236}">
              <a16:creationId xmlns:a16="http://schemas.microsoft.com/office/drawing/2014/main" id="{AB4A58F3-CA02-A383-2F15-FEB243DE88CC}"/>
            </a:ext>
          </a:extLst>
        </p:cNvPr>
        <p:cNvGrpSpPr/>
        <p:nvPr/>
      </p:nvGrpSpPr>
      <p:grpSpPr>
        <a:xfrm>
          <a:off x="0" y="0"/>
          <a:ext cx="0" cy="0"/>
          <a:chOff x="0" y="0"/>
          <a:chExt cx="0" cy="0"/>
        </a:xfrm>
      </p:grpSpPr>
      <p:sp>
        <p:nvSpPr>
          <p:cNvPr id="960" name="Google Shape;960;p67">
            <a:extLst>
              <a:ext uri="{FF2B5EF4-FFF2-40B4-BE49-F238E27FC236}">
                <a16:creationId xmlns:a16="http://schemas.microsoft.com/office/drawing/2014/main" id="{AC83D91A-FF30-16DF-95BD-AB90EF0E1E49}"/>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Monitor with .NET SDK</a:t>
            </a:r>
            <a:endParaRPr dirty="0"/>
          </a:p>
        </p:txBody>
      </p:sp>
      <p:pic>
        <p:nvPicPr>
          <p:cNvPr id="961" name="Google Shape;961;p67">
            <a:extLst>
              <a:ext uri="{FF2B5EF4-FFF2-40B4-BE49-F238E27FC236}">
                <a16:creationId xmlns:a16="http://schemas.microsoft.com/office/drawing/2014/main" id="{E802A129-435E-4F11-B94F-935089D4FBAC}"/>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3F4C8DEE-BEC5-5038-7B14-731567A83BA2}"/>
              </a:ext>
            </a:extLst>
          </p:cNvPr>
          <p:cNvSpPr txBox="1"/>
          <p:nvPr/>
        </p:nvSpPr>
        <p:spPr>
          <a:xfrm>
            <a:off x="1816701" y="1310648"/>
            <a:ext cx="8580204" cy="5232202"/>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GetStatus</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"healthy"</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IsHealthy</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true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 0;</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else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IsHealthy</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false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 1;</a:t>
            </a:r>
          </a:p>
          <a:p>
            <a:r>
              <a:rPr lang="en-US" sz="1600" b="1" dirty="0">
                <a:solidFill>
                  <a:srgbClr val="1F2328"/>
                </a:solidFill>
                <a:effectLst/>
                <a:latin typeface="Courier New" panose="02070309020205020404" pitchFamily="49" charset="0"/>
                <a:cs typeface="Courier New" panose="02070309020205020404" pitchFamily="49" charset="0"/>
              </a:rPr>
              <a:t>    if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&gt; 3)</a:t>
            </a:r>
          </a:p>
          <a:p>
            <a:r>
              <a:rPr lang="en-US" sz="1600" b="1" dirty="0">
                <a:solidFill>
                  <a:srgbClr val="1F2328"/>
                </a:solidFill>
                <a:latin typeface="Courier New" panose="02070309020205020404" pitchFamily="49" charset="0"/>
                <a:cs typeface="Courier New" panose="02070309020205020404" pitchFamily="49" charset="0"/>
              </a:rPr>
              <a:t>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SendAlert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latin typeface="Courier New" panose="02070309020205020404" pitchFamily="49" charset="0"/>
                <a:cs typeface="Courier New" panose="02070309020205020404" pitchFamily="49" charset="0"/>
              </a:rPr>
              <a:t>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Put the workflow to sleep until the determined time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CreateTimer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TimeSpan</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FromMinutes</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latin typeface="Courier New" panose="02070309020205020404" pitchFamily="49" charset="0"/>
                <a:cs typeface="Courier New" panose="02070309020205020404" pitchFamily="49" charset="0"/>
              </a:rPr>
              <a:t>30</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Restart from the beginning with the updated state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ContinueAsNew</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40772751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72">
          <a:extLst>
            <a:ext uri="{FF2B5EF4-FFF2-40B4-BE49-F238E27FC236}">
              <a16:creationId xmlns:a16="http://schemas.microsoft.com/office/drawing/2014/main" id="{94485E60-75D6-F3CA-EEF2-61E41152886B}"/>
            </a:ext>
          </a:extLst>
        </p:cNvPr>
        <p:cNvGrpSpPr/>
        <p:nvPr/>
      </p:nvGrpSpPr>
      <p:grpSpPr>
        <a:xfrm>
          <a:off x="0" y="0"/>
          <a:ext cx="0" cy="0"/>
          <a:chOff x="0" y="0"/>
          <a:chExt cx="0" cy="0"/>
        </a:xfrm>
      </p:grpSpPr>
      <p:sp>
        <p:nvSpPr>
          <p:cNvPr id="874" name="Google Shape;874;p63">
            <a:extLst>
              <a:ext uri="{FF2B5EF4-FFF2-40B4-BE49-F238E27FC236}">
                <a16:creationId xmlns:a16="http://schemas.microsoft.com/office/drawing/2014/main" id="{959EA085-EA8E-E786-D17F-B4B1E4F03F00}"/>
              </a:ext>
            </a:extLst>
          </p:cNvPr>
          <p:cNvSpPr txBox="1">
            <a:spLocks noGrp="1"/>
          </p:cNvSpPr>
          <p:nvPr>
            <p:ph type="title"/>
          </p:nvPr>
        </p:nvSpPr>
        <p:spPr>
          <a:xfrm>
            <a:off x="185950" y="2966706"/>
            <a:ext cx="11820099" cy="92458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50000"/>
              </a:lnSpc>
              <a:spcBef>
                <a:spcPts val="0"/>
              </a:spcBef>
              <a:spcAft>
                <a:spcPts val="0"/>
              </a:spcAft>
              <a:buSzPts val="4400"/>
              <a:buNone/>
            </a:pPr>
            <a:r>
              <a:rPr lang="en-US" dirty="0"/>
              <a:t>Challenges when building</a:t>
            </a:r>
            <a:br>
              <a:rPr lang="en-US" dirty="0"/>
            </a:br>
            <a:r>
              <a:rPr lang="en-US" dirty="0"/>
              <a:t>distributed applications</a:t>
            </a:r>
            <a:endParaRPr dirty="0"/>
          </a:p>
        </p:txBody>
      </p:sp>
    </p:spTree>
    <p:extLst>
      <p:ext uri="{BB962C8B-B14F-4D97-AF65-F5344CB8AC3E}">
        <p14:creationId xmlns:p14="http://schemas.microsoft.com/office/powerpoint/2010/main" val="12065815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959">
          <a:extLst>
            <a:ext uri="{FF2B5EF4-FFF2-40B4-BE49-F238E27FC236}">
              <a16:creationId xmlns:a16="http://schemas.microsoft.com/office/drawing/2014/main" id="{C713D746-D33C-A700-ACE1-540E88F54D84}"/>
            </a:ext>
          </a:extLst>
        </p:cNvPr>
        <p:cNvGrpSpPr/>
        <p:nvPr/>
      </p:nvGrpSpPr>
      <p:grpSpPr>
        <a:xfrm>
          <a:off x="0" y="0"/>
          <a:ext cx="0" cy="0"/>
          <a:chOff x="0" y="0"/>
          <a:chExt cx="0" cy="0"/>
        </a:xfrm>
      </p:grpSpPr>
      <p:sp>
        <p:nvSpPr>
          <p:cNvPr id="960" name="Google Shape;960;p67">
            <a:extLst>
              <a:ext uri="{FF2B5EF4-FFF2-40B4-BE49-F238E27FC236}">
                <a16:creationId xmlns:a16="http://schemas.microsoft.com/office/drawing/2014/main" id="{CE19EE1C-F033-EED8-4F8C-D0A987A8AFF2}"/>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Monitor with Python SDK</a:t>
            </a:r>
            <a:endParaRPr dirty="0"/>
          </a:p>
        </p:txBody>
      </p:sp>
      <p:pic>
        <p:nvPicPr>
          <p:cNvPr id="961" name="Google Shape;961;p67">
            <a:extLst>
              <a:ext uri="{FF2B5EF4-FFF2-40B4-BE49-F238E27FC236}">
                <a16:creationId xmlns:a16="http://schemas.microsoft.com/office/drawing/2014/main" id="{D3832BC3-F024-1653-4B94-1D86F1D70C26}"/>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C44C2D77-584C-B9EA-BE63-89ACCC176C56}"/>
              </a:ext>
            </a:extLst>
          </p:cNvPr>
          <p:cNvSpPr txBox="1"/>
          <p:nvPr/>
        </p:nvSpPr>
        <p:spPr>
          <a:xfrm>
            <a:off x="1082260" y="1487344"/>
            <a:ext cx="10787270" cy="4278094"/>
          </a:xfrm>
          <a:prstGeom prst="rect">
            <a:avLst/>
          </a:prstGeom>
          <a:noFill/>
        </p:spPr>
        <p:txBody>
          <a:bodyPr wrap="square">
            <a:spAutoFit/>
          </a:bodyPr>
          <a:lstStyle/>
          <a:p>
            <a:r>
              <a:rPr lang="en-US" sz="1600" b="1" dirty="0">
                <a:solidFill>
                  <a:schemeClr val="tx1"/>
                </a:solidFill>
                <a:effectLst/>
                <a:latin typeface="Courier New" panose="02070309020205020404" pitchFamily="49" charset="0"/>
                <a:cs typeface="Courier New" panose="02070309020205020404" pitchFamily="49" charset="0"/>
              </a:rPr>
              <a:t>status = </a:t>
            </a:r>
            <a:r>
              <a:rPr lang="en-US" sz="1600" b="1" dirty="0">
                <a:solidFill>
                  <a:srgbClr val="C00000"/>
                </a:solidFill>
                <a:effectLst/>
                <a:latin typeface="Courier New" panose="02070309020205020404" pitchFamily="49" charset="0"/>
                <a:cs typeface="Courier New" panose="02070309020205020404" pitchFamily="49" charset="0"/>
              </a:rPr>
              <a:t>yield</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get_status</a:t>
            </a:r>
            <a:r>
              <a:rPr lang="en-US" sz="1600" b="1" dirty="0">
                <a:solidFill>
                  <a:schemeClr val="tx1"/>
                </a:solidFill>
                <a:effectLst/>
                <a:latin typeface="Courier New" panose="02070309020205020404" pitchFamily="49" charset="0"/>
                <a:cs typeface="Courier New" panose="02070309020205020404" pitchFamily="49" charset="0"/>
              </a:rPr>
              <a:t>, input=job)</a:t>
            </a:r>
          </a:p>
          <a:p>
            <a:r>
              <a:rPr lang="en-US" sz="1600" b="1" dirty="0">
                <a:solidFill>
                  <a:srgbClr val="C00000"/>
                </a:solidFill>
                <a:effectLst/>
                <a:latin typeface="Courier New" panose="02070309020205020404" pitchFamily="49" charset="0"/>
                <a:cs typeface="Courier New" panose="02070309020205020404" pitchFamily="49" charset="0"/>
              </a:rPr>
              <a:t>if</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a:solidFill>
                  <a:srgbClr val="0070C0"/>
                </a:solidFill>
                <a:effectLst/>
                <a:latin typeface="Courier New" panose="02070309020205020404" pitchFamily="49" charset="0"/>
                <a:cs typeface="Courier New" panose="02070309020205020404" pitchFamily="49" charset="0"/>
              </a:rPr>
              <a:t>not</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chemeClr val="tx1"/>
                </a:solidFill>
                <a:effectLst/>
                <a:latin typeface="Courier New" panose="02070309020205020404" pitchFamily="49" charset="0"/>
                <a:cs typeface="Courier New" panose="02070309020205020404" pitchFamily="49" charset="0"/>
              </a:rPr>
              <a:t>.is_replaying</a:t>
            </a:r>
            <a:r>
              <a:rPr lang="en-US" sz="1600" b="1" dirty="0">
                <a:solidFill>
                  <a:schemeClr val="tx1"/>
                </a:solidFill>
                <a:effectLst/>
                <a:latin typeface="Courier New" panose="02070309020205020404" pitchFamily="49" charset="0"/>
                <a:cs typeface="Courier New" panose="02070309020205020404" pitchFamily="49" charset="0"/>
              </a:rPr>
              <a:t>:</a:t>
            </a:r>
          </a:p>
          <a:p>
            <a:r>
              <a:rPr lang="en-US" sz="1600" b="1" dirty="0">
                <a:solidFill>
                  <a:schemeClr val="tx1"/>
                </a:solidFill>
                <a:effectLst/>
                <a:latin typeface="Courier New" panose="02070309020205020404" pitchFamily="49" charset="0"/>
                <a:cs typeface="Courier New" panose="02070309020205020404" pitchFamily="49" charset="0"/>
              </a:rPr>
              <a:t>    print(</a:t>
            </a:r>
            <a:r>
              <a:rPr lang="en-US" sz="1600" b="1" dirty="0" err="1">
                <a:solidFill>
                  <a:schemeClr val="tx1"/>
                </a:solidFill>
                <a:effectLst/>
                <a:latin typeface="Courier New" panose="02070309020205020404" pitchFamily="49" charset="0"/>
                <a:cs typeface="Courier New" panose="02070309020205020404" pitchFamily="49" charset="0"/>
              </a:rPr>
              <a:t>f"Job</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job.job_id</a:t>
            </a:r>
            <a:r>
              <a:rPr lang="en-US" sz="1600" b="1" dirty="0">
                <a:solidFill>
                  <a:schemeClr val="tx1"/>
                </a:solidFill>
                <a:effectLst/>
                <a:latin typeface="Courier New" panose="02070309020205020404" pitchFamily="49" charset="0"/>
                <a:cs typeface="Courier New" panose="02070309020205020404" pitchFamily="49" charset="0"/>
              </a:rPr>
              <a:t>}' is {status}.")</a:t>
            </a:r>
          </a:p>
          <a:p>
            <a:endParaRPr lang="en-US" sz="1600" b="1" dirty="0">
              <a:solidFill>
                <a:schemeClr val="tx1"/>
              </a:solidFill>
              <a:effectLst/>
              <a:latin typeface="Courier New" panose="02070309020205020404" pitchFamily="49" charset="0"/>
              <a:cs typeface="Courier New" panose="02070309020205020404" pitchFamily="49" charset="0"/>
            </a:endParaRPr>
          </a:p>
          <a:p>
            <a:r>
              <a:rPr lang="en-US" sz="1600" b="1" dirty="0">
                <a:solidFill>
                  <a:srgbClr val="C00000"/>
                </a:solidFill>
                <a:effectLst/>
                <a:latin typeface="Courier New" panose="02070309020205020404" pitchFamily="49" charset="0"/>
                <a:cs typeface="Courier New" panose="02070309020205020404" pitchFamily="49" charset="0"/>
              </a:rPr>
              <a:t>if</a:t>
            </a:r>
            <a:r>
              <a:rPr lang="en-US" sz="1600" b="1" dirty="0">
                <a:solidFill>
                  <a:schemeClr val="tx1"/>
                </a:solidFill>
                <a:effectLst/>
                <a:latin typeface="Courier New" panose="02070309020205020404" pitchFamily="49" charset="0"/>
                <a:cs typeface="Courier New" panose="02070309020205020404" pitchFamily="49" charset="0"/>
              </a:rPr>
              <a:t> status == 'healthy':</a:t>
            </a:r>
          </a:p>
          <a:p>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job.is_healthy</a:t>
            </a:r>
            <a:r>
              <a:rPr lang="en-US" sz="1600" b="1" dirty="0">
                <a:solidFill>
                  <a:schemeClr val="tx1"/>
                </a:solidFill>
                <a:effectLst/>
                <a:latin typeface="Courier New" panose="02070309020205020404" pitchFamily="49" charset="0"/>
                <a:cs typeface="Courier New" panose="02070309020205020404" pitchFamily="49" charset="0"/>
              </a:rPr>
              <a:t> = True</a:t>
            </a:r>
          </a:p>
          <a:p>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next_sleep_interval</a:t>
            </a:r>
            <a:r>
              <a:rPr lang="en-US" sz="1600" b="1" dirty="0">
                <a:solidFill>
                  <a:schemeClr val="tx1"/>
                </a:solidFill>
                <a:effectLst/>
                <a:latin typeface="Courier New" panose="02070309020205020404" pitchFamily="49" charset="0"/>
                <a:cs typeface="Courier New" panose="02070309020205020404" pitchFamily="49" charset="0"/>
              </a:rPr>
              <a:t> = </a:t>
            </a:r>
            <a:r>
              <a:rPr lang="en-US" sz="1600" b="1" dirty="0">
                <a:solidFill>
                  <a:srgbClr val="0070C0"/>
                </a:solidFill>
                <a:effectLst/>
                <a:latin typeface="Courier New" panose="02070309020205020404" pitchFamily="49" charset="0"/>
                <a:cs typeface="Courier New" panose="02070309020205020404" pitchFamily="49" charset="0"/>
              </a:rPr>
              <a:t>60</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a:solidFill>
                  <a:schemeClr val="tx2">
                    <a:lumMod val="75000"/>
                  </a:schemeClr>
                </a:solidFill>
                <a:effectLst/>
                <a:latin typeface="Courier New" panose="02070309020205020404" pitchFamily="49" charset="0"/>
                <a:cs typeface="Courier New" panose="02070309020205020404" pitchFamily="49" charset="0"/>
              </a:rPr>
              <a:t># check less frequently when healthy</a:t>
            </a:r>
          </a:p>
          <a:p>
            <a:r>
              <a:rPr lang="en-US" sz="1600" b="1" dirty="0">
                <a:solidFill>
                  <a:srgbClr val="C00000"/>
                </a:solidFill>
                <a:effectLst/>
                <a:latin typeface="Courier New" panose="02070309020205020404" pitchFamily="49" charset="0"/>
                <a:cs typeface="Courier New" panose="02070309020205020404" pitchFamily="49" charset="0"/>
              </a:rPr>
              <a:t>else</a:t>
            </a:r>
            <a:r>
              <a:rPr lang="en-US" sz="1600" b="1" dirty="0">
                <a:solidFill>
                  <a:schemeClr val="tx1"/>
                </a:solidFill>
                <a:effectLst/>
                <a:latin typeface="Courier New" panose="02070309020205020404" pitchFamily="49" charset="0"/>
                <a:cs typeface="Courier New" panose="02070309020205020404" pitchFamily="49" charset="0"/>
              </a:rPr>
              <a:t>:</a:t>
            </a:r>
          </a:p>
          <a:p>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a:solidFill>
                  <a:srgbClr val="C00000"/>
                </a:solidFill>
                <a:effectLst/>
                <a:latin typeface="Courier New" panose="02070309020205020404" pitchFamily="49" charset="0"/>
                <a:cs typeface="Courier New" panose="02070309020205020404" pitchFamily="49" charset="0"/>
              </a:rPr>
              <a:t>if</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job.is_healthy</a:t>
            </a:r>
            <a:r>
              <a:rPr lang="en-US" sz="1600" b="1" dirty="0">
                <a:solidFill>
                  <a:schemeClr val="tx1"/>
                </a:solidFill>
                <a:effectLst/>
                <a:latin typeface="Courier New" panose="02070309020205020404" pitchFamily="49" charset="0"/>
                <a:cs typeface="Courier New" panose="02070309020205020404" pitchFamily="49" charset="0"/>
              </a:rPr>
              <a:t>:</a:t>
            </a:r>
          </a:p>
          <a:p>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job.is_healthy</a:t>
            </a:r>
            <a:r>
              <a:rPr lang="en-US" sz="1600" b="1" dirty="0">
                <a:solidFill>
                  <a:schemeClr val="tx1"/>
                </a:solidFill>
                <a:effectLst/>
                <a:latin typeface="Courier New" panose="02070309020205020404" pitchFamily="49" charset="0"/>
                <a:cs typeface="Courier New" panose="02070309020205020404" pitchFamily="49" charset="0"/>
              </a:rPr>
              <a:t> = </a:t>
            </a:r>
            <a:r>
              <a:rPr lang="en-US" sz="1600" b="1" dirty="0">
                <a:solidFill>
                  <a:srgbClr val="0070C0"/>
                </a:solidFill>
                <a:effectLst/>
                <a:latin typeface="Courier New" panose="02070309020205020404" pitchFamily="49" charset="0"/>
                <a:cs typeface="Courier New" panose="02070309020205020404" pitchFamily="49" charset="0"/>
              </a:rPr>
              <a:t>False</a:t>
            </a:r>
          </a:p>
          <a:p>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a:solidFill>
                  <a:srgbClr val="C00000"/>
                </a:solidFill>
                <a:effectLst/>
                <a:latin typeface="Courier New" panose="02070309020205020404" pitchFamily="49" charset="0"/>
                <a:cs typeface="Courier New" panose="02070309020205020404" pitchFamily="49" charset="0"/>
              </a:rPr>
              <a:t>yield</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send_alert</a:t>
            </a:r>
            <a:r>
              <a:rPr lang="en-US" sz="1600" b="1" dirty="0">
                <a:solidFill>
                  <a:schemeClr val="tx1"/>
                </a:solidFill>
                <a:effectLst/>
                <a:latin typeface="Courier New" panose="02070309020205020404" pitchFamily="49" charset="0"/>
                <a:cs typeface="Courier New" panose="02070309020205020404" pitchFamily="49" charset="0"/>
              </a:rPr>
              <a:t>, input=</a:t>
            </a:r>
            <a:r>
              <a:rPr lang="en-US" sz="1600" b="1" dirty="0" err="1">
                <a:solidFill>
                  <a:schemeClr val="tx1"/>
                </a:solidFill>
                <a:effectLst/>
                <a:latin typeface="Courier New" panose="02070309020205020404" pitchFamily="49" charset="0"/>
                <a:cs typeface="Courier New" panose="02070309020205020404" pitchFamily="49" charset="0"/>
              </a:rPr>
              <a:t>f"Job</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job.job_id</a:t>
            </a:r>
            <a:r>
              <a:rPr lang="en-US" sz="1600" b="1" dirty="0">
                <a:solidFill>
                  <a:schemeClr val="tx1"/>
                </a:solidFill>
                <a:effectLst/>
                <a:latin typeface="Courier New" panose="02070309020205020404" pitchFamily="49" charset="0"/>
                <a:cs typeface="Courier New" panose="02070309020205020404" pitchFamily="49" charset="0"/>
              </a:rPr>
              <a:t>}' is unhealthy!")</a:t>
            </a:r>
          </a:p>
          <a:p>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next_sleep_interval</a:t>
            </a:r>
            <a:r>
              <a:rPr lang="en-US" sz="1600" b="1" dirty="0">
                <a:solidFill>
                  <a:schemeClr val="tx1"/>
                </a:solidFill>
                <a:effectLst/>
                <a:latin typeface="Courier New" panose="02070309020205020404" pitchFamily="49" charset="0"/>
                <a:cs typeface="Courier New" panose="02070309020205020404" pitchFamily="49" charset="0"/>
              </a:rPr>
              <a:t> = </a:t>
            </a:r>
            <a:r>
              <a:rPr lang="en-US" sz="1600" b="1" dirty="0">
                <a:solidFill>
                  <a:srgbClr val="0070C0"/>
                </a:solidFill>
                <a:effectLst/>
                <a:latin typeface="Courier New" panose="02070309020205020404" pitchFamily="49" charset="0"/>
                <a:cs typeface="Courier New" panose="02070309020205020404" pitchFamily="49" charset="0"/>
              </a:rPr>
              <a:t>5</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a:solidFill>
                  <a:schemeClr val="tx2">
                    <a:lumMod val="75000"/>
                  </a:schemeClr>
                </a:solidFill>
                <a:effectLst/>
                <a:latin typeface="Courier New" panose="02070309020205020404" pitchFamily="49" charset="0"/>
                <a:cs typeface="Courier New" panose="02070309020205020404" pitchFamily="49" charset="0"/>
              </a:rPr>
              <a:t># check more frequently when unhealthy</a:t>
            </a:r>
          </a:p>
          <a:p>
            <a:endParaRPr lang="en-US" sz="1600" b="1" dirty="0">
              <a:solidFill>
                <a:schemeClr val="tx1"/>
              </a:solidFill>
              <a:effectLst/>
              <a:latin typeface="Courier New" panose="02070309020205020404" pitchFamily="49" charset="0"/>
              <a:cs typeface="Courier New" panose="02070309020205020404" pitchFamily="49" charset="0"/>
            </a:endParaRPr>
          </a:p>
          <a:p>
            <a:r>
              <a:rPr lang="en-US" sz="1600" b="1" dirty="0">
                <a:solidFill>
                  <a:srgbClr val="C00000"/>
                </a:solidFill>
                <a:effectLst/>
                <a:latin typeface="Courier New" panose="02070309020205020404" pitchFamily="49" charset="0"/>
                <a:cs typeface="Courier New" panose="02070309020205020404" pitchFamily="49" charset="0"/>
              </a:rPr>
              <a:t>yield</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create_timer</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fire_at</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rgbClr val="7030A0"/>
                </a:solidFill>
                <a:effectLst/>
                <a:latin typeface="Courier New" panose="02070309020205020404" pitchFamily="49" charset="0"/>
                <a:cs typeface="Courier New" panose="02070309020205020404" pitchFamily="49" charset="0"/>
              </a:rPr>
              <a:t>timedelta</a:t>
            </a:r>
            <a:r>
              <a:rPr lang="en-US" sz="1600" b="1" dirty="0">
                <a:solidFill>
                  <a:schemeClr val="tx1"/>
                </a:solidFill>
                <a:effectLst/>
                <a:latin typeface="Courier New" panose="02070309020205020404" pitchFamily="49" charset="0"/>
                <a:cs typeface="Courier New" panose="02070309020205020404" pitchFamily="49" charset="0"/>
              </a:rPr>
              <a:t>(seconds=</a:t>
            </a:r>
            <a:r>
              <a:rPr lang="en-US" sz="1600" b="1" dirty="0" err="1">
                <a:solidFill>
                  <a:schemeClr val="tx1"/>
                </a:solidFill>
                <a:effectLst/>
                <a:latin typeface="Courier New" panose="02070309020205020404" pitchFamily="49" charset="0"/>
                <a:cs typeface="Courier New" panose="02070309020205020404" pitchFamily="49" charset="0"/>
              </a:rPr>
              <a:t>next_sleep_interval</a:t>
            </a:r>
            <a:r>
              <a:rPr lang="en-US" sz="1600" b="1" dirty="0">
                <a:solidFill>
                  <a:schemeClr val="tx1"/>
                </a:solidFill>
                <a:effectLst/>
                <a:latin typeface="Courier New" panose="02070309020205020404" pitchFamily="49" charset="0"/>
                <a:cs typeface="Courier New" panose="02070309020205020404" pitchFamily="49" charset="0"/>
              </a:rPr>
              <a:t>))</a:t>
            </a:r>
          </a:p>
          <a:p>
            <a:endParaRPr lang="en-US" sz="1600" b="1" dirty="0">
              <a:solidFill>
                <a:schemeClr val="tx1"/>
              </a:solidFill>
              <a:effectLst/>
              <a:latin typeface="Courier New" panose="02070309020205020404" pitchFamily="49" charset="0"/>
              <a:cs typeface="Courier New" panose="02070309020205020404" pitchFamily="49" charset="0"/>
            </a:endParaRPr>
          </a:p>
          <a:p>
            <a:r>
              <a:rPr lang="en-US" sz="1600" b="1" dirty="0">
                <a:solidFill>
                  <a:schemeClr val="tx1"/>
                </a:solidFill>
                <a:effectLst/>
                <a:latin typeface="Courier New" panose="02070309020205020404" pitchFamily="49" charset="0"/>
                <a:cs typeface="Courier New" panose="02070309020205020404" pitchFamily="49" charset="0"/>
              </a:rPr>
              <a:t># restart from the beginning with a new </a:t>
            </a:r>
            <a:r>
              <a:rPr lang="en-US" sz="1600" b="1" dirty="0" err="1">
                <a:solidFill>
                  <a:schemeClr val="tx1"/>
                </a:solidFill>
                <a:effectLst/>
                <a:latin typeface="Courier New" panose="02070309020205020404" pitchFamily="49" charset="0"/>
                <a:cs typeface="Courier New" panose="02070309020205020404" pitchFamily="49" charset="0"/>
              </a:rPr>
              <a:t>JobStatus</a:t>
            </a:r>
            <a:r>
              <a:rPr lang="en-US" sz="1600" b="1" dirty="0">
                <a:solidFill>
                  <a:schemeClr val="tx1"/>
                </a:solidFill>
                <a:effectLst/>
                <a:latin typeface="Courier New" panose="02070309020205020404" pitchFamily="49" charset="0"/>
                <a:cs typeface="Courier New" panose="02070309020205020404" pitchFamily="49" charset="0"/>
              </a:rPr>
              <a:t> input</a:t>
            </a:r>
          </a:p>
          <a:p>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continue_as_new</a:t>
            </a:r>
            <a:r>
              <a:rPr lang="en-US" sz="1600" b="1" dirty="0">
                <a:solidFill>
                  <a:schemeClr val="tx1"/>
                </a:solidFill>
                <a:effectLst/>
                <a:latin typeface="Courier New" panose="02070309020205020404" pitchFamily="49" charset="0"/>
                <a:cs typeface="Courier New" panose="02070309020205020404" pitchFamily="49" charset="0"/>
              </a:rPr>
              <a:t>(job)</a:t>
            </a:r>
          </a:p>
        </p:txBody>
      </p:sp>
    </p:spTree>
    <p:extLst>
      <p:ext uri="{BB962C8B-B14F-4D97-AF65-F5344CB8AC3E}">
        <p14:creationId xmlns:p14="http://schemas.microsoft.com/office/powerpoint/2010/main" val="39753006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78"/>
        <p:cNvGrpSpPr/>
        <p:nvPr/>
      </p:nvGrpSpPr>
      <p:grpSpPr>
        <a:xfrm>
          <a:off x="0" y="0"/>
          <a:ext cx="0" cy="0"/>
          <a:chOff x="0" y="0"/>
          <a:chExt cx="0" cy="0"/>
        </a:xfrm>
      </p:grpSpPr>
      <p:sp>
        <p:nvSpPr>
          <p:cNvPr id="979" name="Google Shape;979;p6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External System Interaction</a:t>
            </a:r>
            <a:endParaRPr/>
          </a:p>
        </p:txBody>
      </p:sp>
      <p:pic>
        <p:nvPicPr>
          <p:cNvPr id="980" name="Google Shape;980;p68"/>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81" name="Google Shape;981;p68"/>
          <p:cNvGrpSpPr/>
          <p:nvPr/>
        </p:nvGrpSpPr>
        <p:grpSpPr>
          <a:xfrm>
            <a:off x="5915322" y="1772068"/>
            <a:ext cx="5444478" cy="4137083"/>
            <a:chOff x="3419596" y="1642039"/>
            <a:chExt cx="5444478" cy="4137083"/>
          </a:xfrm>
        </p:grpSpPr>
        <p:sp>
          <p:nvSpPr>
            <p:cNvPr id="982" name="Google Shape;982;p68"/>
            <p:cNvSpPr/>
            <p:nvPr/>
          </p:nvSpPr>
          <p:spPr>
            <a:xfrm>
              <a:off x="5323730" y="3580903"/>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dk1"/>
                  </a:solidFill>
                  <a:latin typeface="Space Grotesk"/>
                  <a:ea typeface="Space Grotesk"/>
                  <a:cs typeface="Space Grotesk"/>
                  <a:sym typeface="Space Grotesk"/>
                </a:rPr>
                <a:t>Wait for event</a:t>
              </a:r>
              <a:endParaRPr sz="1200" b="0" i="0" u="none" strike="noStrike" cap="none" dirty="0">
                <a:solidFill>
                  <a:schemeClr val="dk1"/>
                </a:solidFill>
                <a:latin typeface="Space Grotesk"/>
                <a:ea typeface="Space Grotesk"/>
                <a:cs typeface="Space Grotesk"/>
                <a:sym typeface="Space Grotesk"/>
              </a:endParaRPr>
            </a:p>
          </p:txBody>
        </p:sp>
        <p:pic>
          <p:nvPicPr>
            <p:cNvPr id="983" name="Google Shape;983;p68"/>
            <p:cNvPicPr preferRelativeResize="0"/>
            <p:nvPr/>
          </p:nvPicPr>
          <p:blipFill rotWithShape="1">
            <a:blip r:embed="rId4">
              <a:alphaModFix/>
            </a:blip>
            <a:srcRect/>
            <a:stretch/>
          </p:blipFill>
          <p:spPr>
            <a:xfrm>
              <a:off x="3419596" y="3534096"/>
              <a:ext cx="540000" cy="540000"/>
            </a:xfrm>
            <a:prstGeom prst="rect">
              <a:avLst/>
            </a:prstGeom>
            <a:noFill/>
            <a:ln>
              <a:noFill/>
            </a:ln>
          </p:spPr>
        </p:pic>
        <p:cxnSp>
          <p:nvCxnSpPr>
            <p:cNvPr id="984" name="Google Shape;984;p68"/>
            <p:cNvCxnSpPr/>
            <p:nvPr/>
          </p:nvCxnSpPr>
          <p:spPr>
            <a:xfrm>
              <a:off x="3959596" y="3804096"/>
              <a:ext cx="1364134" cy="0"/>
            </a:xfrm>
            <a:prstGeom prst="straightConnector1">
              <a:avLst/>
            </a:prstGeom>
            <a:noFill/>
            <a:ln w="25400" cap="flat" cmpd="sng">
              <a:solidFill>
                <a:schemeClr val="dk1"/>
              </a:solidFill>
              <a:prstDash val="solid"/>
              <a:miter lim="800000"/>
              <a:headEnd type="none" w="sm" len="sm"/>
              <a:tailEnd type="triangle" w="lg" len="lg"/>
            </a:ln>
          </p:spPr>
        </p:cxnSp>
        <p:sp>
          <p:nvSpPr>
            <p:cNvPr id="985" name="Google Shape;985;p68"/>
            <p:cNvSpPr txBox="1"/>
            <p:nvPr/>
          </p:nvSpPr>
          <p:spPr>
            <a:xfrm>
              <a:off x="3926287" y="3484297"/>
              <a:ext cx="1311907"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Approval Event</a:t>
              </a:r>
              <a:endParaRPr sz="1200" b="0" i="0" u="none" strike="noStrike" cap="none" dirty="0">
                <a:solidFill>
                  <a:srgbClr val="121C29"/>
                </a:solidFill>
                <a:latin typeface="Space Grotesk"/>
                <a:ea typeface="Space Grotesk"/>
                <a:cs typeface="Space Grotesk"/>
                <a:sym typeface="Space Grotesk"/>
              </a:endParaRPr>
            </a:p>
          </p:txBody>
        </p:sp>
        <p:sp>
          <p:nvSpPr>
            <p:cNvPr id="986" name="Google Shape;986;p68"/>
            <p:cNvSpPr/>
            <p:nvPr/>
          </p:nvSpPr>
          <p:spPr>
            <a:xfrm>
              <a:off x="7689551" y="4974616"/>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87" name="Google Shape;987;p68"/>
            <p:cNvCxnSpPr>
              <a:stCxn id="988" idx="2"/>
              <a:endCxn id="986" idx="2"/>
            </p:cNvCxnSpPr>
            <p:nvPr/>
          </p:nvCxnSpPr>
          <p:spPr>
            <a:xfrm rot="-5400000" flipH="1">
              <a:off x="6574500" y="4261676"/>
              <a:ext cx="636600" cy="1593600"/>
            </a:xfrm>
            <a:prstGeom prst="bentConnector2">
              <a:avLst/>
            </a:prstGeom>
            <a:noFill/>
            <a:ln w="25400" cap="flat" cmpd="sng">
              <a:solidFill>
                <a:schemeClr val="dk1"/>
              </a:solidFill>
              <a:prstDash val="solid"/>
              <a:miter lim="800000"/>
              <a:headEnd type="none" w="sm" len="sm"/>
              <a:tailEnd type="triangle" w="lg" len="lg"/>
            </a:ln>
          </p:spPr>
        </p:cxnSp>
        <p:sp>
          <p:nvSpPr>
            <p:cNvPr id="989" name="Google Shape;989;p68"/>
            <p:cNvSpPr/>
            <p:nvPr/>
          </p:nvSpPr>
          <p:spPr>
            <a:xfrm>
              <a:off x="5323730" y="281249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GetApproval</a:t>
              </a:r>
              <a:endParaRPr sz="1200" b="0" i="0" u="none" strike="noStrike" cap="none">
                <a:solidFill>
                  <a:schemeClr val="lt1"/>
                </a:solidFill>
                <a:latin typeface="Space Grotesk"/>
                <a:ea typeface="Space Grotesk"/>
                <a:cs typeface="Space Grotesk"/>
                <a:sym typeface="Space Grotesk"/>
              </a:endParaRPr>
            </a:p>
          </p:txBody>
        </p:sp>
        <p:cxnSp>
          <p:nvCxnSpPr>
            <p:cNvPr id="990" name="Google Shape;990;p68"/>
            <p:cNvCxnSpPr>
              <a:stCxn id="991" idx="4"/>
              <a:endCxn id="989" idx="0"/>
            </p:cNvCxnSpPr>
            <p:nvPr/>
          </p:nvCxnSpPr>
          <p:spPr>
            <a:xfrm>
              <a:off x="6096000" y="2446545"/>
              <a:ext cx="0" cy="366000"/>
            </a:xfrm>
            <a:prstGeom prst="straightConnector1">
              <a:avLst/>
            </a:prstGeom>
            <a:noFill/>
            <a:ln w="25400" cap="flat" cmpd="sng">
              <a:solidFill>
                <a:schemeClr val="dk1"/>
              </a:solidFill>
              <a:prstDash val="solid"/>
              <a:miter lim="800000"/>
              <a:headEnd type="none" w="sm" len="sm"/>
              <a:tailEnd type="triangle" w="lg" len="lg"/>
            </a:ln>
          </p:spPr>
        </p:cxnSp>
        <p:cxnSp>
          <p:nvCxnSpPr>
            <p:cNvPr id="992" name="Google Shape;992;p68"/>
            <p:cNvCxnSpPr>
              <a:endCxn id="982" idx="0"/>
            </p:cNvCxnSpPr>
            <p:nvPr/>
          </p:nvCxnSpPr>
          <p:spPr>
            <a:xfrm>
              <a:off x="6096000" y="3239503"/>
              <a:ext cx="0" cy="341400"/>
            </a:xfrm>
            <a:prstGeom prst="straightConnector1">
              <a:avLst/>
            </a:prstGeom>
            <a:noFill/>
            <a:ln w="25400" cap="flat" cmpd="sng">
              <a:solidFill>
                <a:schemeClr val="dk1"/>
              </a:solidFill>
              <a:prstDash val="solid"/>
              <a:miter lim="800000"/>
              <a:headEnd type="none" w="sm" len="sm"/>
              <a:tailEnd type="triangle" w="lg" len="lg"/>
            </a:ln>
          </p:spPr>
        </p:cxnSp>
        <p:sp>
          <p:nvSpPr>
            <p:cNvPr id="988" name="Google Shape;988;p68"/>
            <p:cNvSpPr/>
            <p:nvPr/>
          </p:nvSpPr>
          <p:spPr>
            <a:xfrm>
              <a:off x="5323730" y="432570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Not Approved</a:t>
              </a:r>
              <a:endParaRPr sz="1200" b="0" i="0" u="none" strike="noStrike" cap="none">
                <a:solidFill>
                  <a:schemeClr val="lt1"/>
                </a:solidFill>
                <a:latin typeface="Space Grotesk"/>
                <a:ea typeface="Space Grotesk"/>
                <a:cs typeface="Space Grotesk"/>
                <a:sym typeface="Space Grotesk"/>
              </a:endParaRPr>
            </a:p>
          </p:txBody>
        </p:sp>
        <p:sp>
          <p:nvSpPr>
            <p:cNvPr id="991" name="Google Shape;991;p68"/>
            <p:cNvSpPr/>
            <p:nvPr/>
          </p:nvSpPr>
          <p:spPr>
            <a:xfrm>
              <a:off x="5693747" y="164203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93" name="Google Shape;993;p68"/>
            <p:cNvCxnSpPr>
              <a:stCxn id="982" idx="2"/>
              <a:endCxn id="988" idx="0"/>
            </p:cNvCxnSpPr>
            <p:nvPr/>
          </p:nvCxnSpPr>
          <p:spPr>
            <a:xfrm>
              <a:off x="6096000" y="3995374"/>
              <a:ext cx="0" cy="330300"/>
            </a:xfrm>
            <a:prstGeom prst="straightConnector1">
              <a:avLst/>
            </a:prstGeom>
            <a:noFill/>
            <a:ln w="25400" cap="flat" cmpd="sng">
              <a:solidFill>
                <a:schemeClr val="dk1"/>
              </a:solidFill>
              <a:prstDash val="solid"/>
              <a:miter lim="800000"/>
              <a:headEnd type="none" w="sm" len="sm"/>
              <a:tailEnd type="triangle" w="lg" len="lg"/>
            </a:ln>
          </p:spPr>
        </p:cxnSp>
        <p:sp>
          <p:nvSpPr>
            <p:cNvPr id="994" name="Google Shape;994;p68"/>
            <p:cNvSpPr/>
            <p:nvPr/>
          </p:nvSpPr>
          <p:spPr>
            <a:xfrm>
              <a:off x="7319534" y="3580902"/>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Approved</a:t>
              </a:r>
              <a:endParaRPr sz="1200" b="0" i="0" u="none" strike="noStrike" cap="none">
                <a:solidFill>
                  <a:schemeClr val="lt1"/>
                </a:solidFill>
                <a:latin typeface="Space Grotesk"/>
                <a:ea typeface="Space Grotesk"/>
                <a:cs typeface="Space Grotesk"/>
                <a:sym typeface="Space Grotesk"/>
              </a:endParaRPr>
            </a:p>
          </p:txBody>
        </p:sp>
        <p:cxnSp>
          <p:nvCxnSpPr>
            <p:cNvPr id="995" name="Google Shape;995;p68"/>
            <p:cNvCxnSpPr>
              <a:stCxn id="982" idx="3"/>
              <a:endCxn id="994" idx="1"/>
            </p:cNvCxnSpPr>
            <p:nvPr/>
          </p:nvCxnSpPr>
          <p:spPr>
            <a:xfrm>
              <a:off x="6868270" y="3788139"/>
              <a:ext cx="451200" cy="0"/>
            </a:xfrm>
            <a:prstGeom prst="straightConnector1">
              <a:avLst/>
            </a:prstGeom>
            <a:noFill/>
            <a:ln w="25400" cap="flat" cmpd="sng">
              <a:solidFill>
                <a:schemeClr val="dk1"/>
              </a:solidFill>
              <a:prstDash val="solid"/>
              <a:miter lim="800000"/>
              <a:headEnd type="none" w="sm" len="sm"/>
              <a:tailEnd type="triangle" w="lg" len="lg"/>
            </a:ln>
          </p:spPr>
        </p:cxnSp>
        <p:pic>
          <p:nvPicPr>
            <p:cNvPr id="996" name="Google Shape;996;p68"/>
            <p:cNvPicPr preferRelativeResize="0"/>
            <p:nvPr/>
          </p:nvPicPr>
          <p:blipFill rotWithShape="1">
            <a:blip r:embed="rId5">
              <a:alphaModFix/>
            </a:blip>
            <a:srcRect/>
            <a:stretch/>
          </p:blipFill>
          <p:spPr>
            <a:xfrm>
              <a:off x="7370540" y="2749732"/>
              <a:ext cx="540000" cy="540000"/>
            </a:xfrm>
            <a:prstGeom prst="rect">
              <a:avLst/>
            </a:prstGeom>
            <a:noFill/>
            <a:ln>
              <a:noFill/>
            </a:ln>
          </p:spPr>
        </p:pic>
        <p:cxnSp>
          <p:nvCxnSpPr>
            <p:cNvPr id="997" name="Google Shape;997;p68"/>
            <p:cNvCxnSpPr>
              <a:stCxn id="989" idx="3"/>
            </p:cNvCxnSpPr>
            <p:nvPr/>
          </p:nvCxnSpPr>
          <p:spPr>
            <a:xfrm>
              <a:off x="6868270" y="3019732"/>
              <a:ext cx="451200" cy="0"/>
            </a:xfrm>
            <a:prstGeom prst="straightConnector1">
              <a:avLst/>
            </a:prstGeom>
            <a:noFill/>
            <a:ln w="25400" cap="flat" cmpd="sng">
              <a:solidFill>
                <a:schemeClr val="dk1"/>
              </a:solidFill>
              <a:prstDash val="solid"/>
              <a:miter lim="800000"/>
              <a:headEnd type="none" w="sm" len="sm"/>
              <a:tailEnd type="triangle" w="lg" len="lg"/>
            </a:ln>
          </p:spPr>
        </p:cxnSp>
        <p:cxnSp>
          <p:nvCxnSpPr>
            <p:cNvPr id="998" name="Google Shape;998;p68"/>
            <p:cNvCxnSpPr>
              <a:stCxn id="994" idx="2"/>
              <a:endCxn id="986" idx="0"/>
            </p:cNvCxnSpPr>
            <p:nvPr/>
          </p:nvCxnSpPr>
          <p:spPr>
            <a:xfrm>
              <a:off x="8091804" y="3995373"/>
              <a:ext cx="0" cy="9792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F49C6CE2-3842-7AC0-155D-40A00B7F7C1D}"/>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The external system interaction pattern allows the workflow to pause until an event is received that originates from an external source. The event could be triggered by a person who needs to approve a step in a business process.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978">
          <a:extLst>
            <a:ext uri="{FF2B5EF4-FFF2-40B4-BE49-F238E27FC236}">
              <a16:creationId xmlns:a16="http://schemas.microsoft.com/office/drawing/2014/main" id="{AFE74904-3EEC-447A-B008-3AF887129757}"/>
            </a:ext>
          </a:extLst>
        </p:cNvPr>
        <p:cNvGrpSpPr/>
        <p:nvPr/>
      </p:nvGrpSpPr>
      <p:grpSpPr>
        <a:xfrm>
          <a:off x="0" y="0"/>
          <a:ext cx="0" cy="0"/>
          <a:chOff x="0" y="0"/>
          <a:chExt cx="0" cy="0"/>
        </a:xfrm>
      </p:grpSpPr>
      <p:sp>
        <p:nvSpPr>
          <p:cNvPr id="979" name="Google Shape;979;p68">
            <a:extLst>
              <a:ext uri="{FF2B5EF4-FFF2-40B4-BE49-F238E27FC236}">
                <a16:creationId xmlns:a16="http://schemas.microsoft.com/office/drawing/2014/main" id="{2E608DC2-FDAC-639C-3258-23F7D1F5E48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External System Interaction with .NET SDK</a:t>
            </a:r>
            <a:endParaRPr dirty="0"/>
          </a:p>
        </p:txBody>
      </p:sp>
      <p:pic>
        <p:nvPicPr>
          <p:cNvPr id="980" name="Google Shape;980;p68">
            <a:extLst>
              <a:ext uri="{FF2B5EF4-FFF2-40B4-BE49-F238E27FC236}">
                <a16:creationId xmlns:a16="http://schemas.microsoft.com/office/drawing/2014/main" id="{A8314D42-8C84-E8EC-FDA6-E9B18B29367F}"/>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6" name="TextBox 5">
            <a:extLst>
              <a:ext uri="{FF2B5EF4-FFF2-40B4-BE49-F238E27FC236}">
                <a16:creationId xmlns:a16="http://schemas.microsoft.com/office/drawing/2014/main" id="{730EC020-AFAD-D5F8-D9C5-D773802C79FA}"/>
              </a:ext>
            </a:extLst>
          </p:cNvPr>
          <p:cNvSpPr txBox="1"/>
          <p:nvPr/>
        </p:nvSpPr>
        <p:spPr>
          <a:xfrm>
            <a:off x="1215913" y="1914103"/>
            <a:ext cx="9760173" cy="4031873"/>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RequestApproval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Pause and wait for a human to approve the order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var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WaitForExternalEventAsync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&gt;(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eventName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ManagerApproval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timeout: </a:t>
            </a:r>
            <a:r>
              <a:rPr lang="en-US" sz="1600" b="1" dirty="0" err="1">
                <a:solidFill>
                  <a:srgbClr val="1F2328"/>
                </a:solidFill>
                <a:effectLst/>
                <a:latin typeface="Courier New" panose="02070309020205020404" pitchFamily="49" charset="0"/>
                <a:cs typeface="Courier New" panose="02070309020205020404" pitchFamily="49" charset="0"/>
              </a:rPr>
              <a:t>TimeSpan</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FromDays</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3</a:t>
            </a:r>
            <a:r>
              <a:rPr lang="en-US" sz="1600" b="1" dirty="0">
                <a:solidFill>
                  <a:srgbClr val="1F2328"/>
                </a:solidFill>
                <a:effectLst/>
                <a:latin typeface="Courier New" panose="02070309020205020404" pitchFamily="49" charset="0"/>
                <a:cs typeface="Courier New" panose="02070309020205020404" pitchFamily="49" charset="0"/>
              </a:rPr>
              <a:t>));</a:t>
            </a:r>
          </a:p>
          <a:p>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Rejected</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6E7781"/>
                </a:solidFill>
                <a:effectLst/>
                <a:latin typeface="Courier New" panose="02070309020205020404" pitchFamily="49" charset="0"/>
                <a:cs typeface="Courier New" panose="02070309020205020404" pitchFamily="49" charset="0"/>
              </a:rPr>
              <a:t>    // The order was rejected, end the workflow here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OrderResult</a:t>
            </a:r>
            <a:r>
              <a:rPr lang="en-US" sz="1600" b="1" dirty="0">
                <a:solidFill>
                  <a:srgbClr val="1F2328"/>
                </a:solidFill>
                <a:effectLst/>
                <a:latin typeface="Courier New" panose="02070309020205020404" pitchFamily="49" charset="0"/>
                <a:cs typeface="Courier New" panose="02070309020205020404" pitchFamily="49" charset="0"/>
              </a:rPr>
              <a:t>(Processed: </a:t>
            </a:r>
            <a:r>
              <a:rPr lang="en-US" sz="1600" b="1" dirty="0">
                <a:solidFill>
                  <a:srgbClr val="CF222E"/>
                </a:solidFill>
                <a:effectLst/>
                <a:latin typeface="Courier New" panose="02070309020205020404" pitchFamily="49" charset="0"/>
                <a:cs typeface="Courier New" panose="02070309020205020404" pitchFamily="49" charset="0"/>
              </a:rPr>
              <a:t>false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else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OrderExpensiveItem</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0295368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78">
          <a:extLst>
            <a:ext uri="{FF2B5EF4-FFF2-40B4-BE49-F238E27FC236}">
              <a16:creationId xmlns:a16="http://schemas.microsoft.com/office/drawing/2014/main" id="{1F4B7687-9025-AA2E-E3F2-7DEBEBA378F1}"/>
            </a:ext>
          </a:extLst>
        </p:cNvPr>
        <p:cNvGrpSpPr/>
        <p:nvPr/>
      </p:nvGrpSpPr>
      <p:grpSpPr>
        <a:xfrm>
          <a:off x="0" y="0"/>
          <a:ext cx="0" cy="0"/>
          <a:chOff x="0" y="0"/>
          <a:chExt cx="0" cy="0"/>
        </a:xfrm>
      </p:grpSpPr>
      <p:sp>
        <p:nvSpPr>
          <p:cNvPr id="979" name="Google Shape;979;p68">
            <a:extLst>
              <a:ext uri="{FF2B5EF4-FFF2-40B4-BE49-F238E27FC236}">
                <a16:creationId xmlns:a16="http://schemas.microsoft.com/office/drawing/2014/main" id="{3FC1FC1F-B44B-FD9B-97E4-E51811B51CA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External System Interaction with Python SDK</a:t>
            </a:r>
            <a:endParaRPr dirty="0"/>
          </a:p>
        </p:txBody>
      </p:sp>
      <p:pic>
        <p:nvPicPr>
          <p:cNvPr id="980" name="Google Shape;980;p68">
            <a:extLst>
              <a:ext uri="{FF2B5EF4-FFF2-40B4-BE49-F238E27FC236}">
                <a16:creationId xmlns:a16="http://schemas.microsoft.com/office/drawing/2014/main" id="{5004FBC2-6D4A-81E9-F5B4-08B7BAAE27AC}"/>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6" name="TextBox 5">
            <a:extLst>
              <a:ext uri="{FF2B5EF4-FFF2-40B4-BE49-F238E27FC236}">
                <a16:creationId xmlns:a16="http://schemas.microsoft.com/office/drawing/2014/main" id="{6155DA95-6CCE-4023-697C-2FD3923C77B0}"/>
              </a:ext>
            </a:extLst>
          </p:cNvPr>
          <p:cNvSpPr txBox="1"/>
          <p:nvPr/>
        </p:nvSpPr>
        <p:spPr>
          <a:xfrm>
            <a:off x="1379356" y="1543042"/>
            <a:ext cx="9760173" cy="4278094"/>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latin typeface="Courier New" panose="02070309020205020404" pitchFamily="49" charset="0"/>
                <a:cs typeface="Courier New" panose="02070309020205020404" pitchFamily="49" charset="0"/>
              </a:rPr>
              <a:t>c</a:t>
            </a:r>
            <a:r>
              <a:rPr lang="en-US" sz="1600" b="1" dirty="0" err="1">
                <a:solidFill>
                  <a:srgbClr val="0070C0"/>
                </a:solidFill>
                <a:effectLst/>
                <a:latin typeface="Courier New" panose="02070309020205020404" pitchFamily="49" charset="0"/>
                <a:cs typeface="Courier New" panose="02070309020205020404" pitchFamily="49" charset="0"/>
              </a:rPr>
              <a:t>all_activity</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request_approval</a:t>
            </a:r>
            <a:r>
              <a:rPr lang="en-US" sz="1600" b="1" dirty="0">
                <a:solidFill>
                  <a:srgbClr val="1F2328"/>
                </a:solidFill>
                <a:effectLst/>
                <a:latin typeface="Courier New" panose="02070309020205020404" pitchFamily="49" charset="0"/>
                <a:cs typeface="Courier New" panose="02070309020205020404" pitchFamily="49" charset="0"/>
              </a:rPr>
              <a:t>, input=</a:t>
            </a:r>
            <a:r>
              <a:rPr lang="en-US" sz="1600" b="1" dirty="0">
                <a:solidFill>
                  <a:schemeClr val="tx1"/>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Pause and wait for a human to approve the order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err="1">
                <a:solidFill>
                  <a:srgbClr val="1F2328"/>
                </a:solidFill>
                <a:effectLst/>
                <a:latin typeface="Courier New" panose="02070309020205020404" pitchFamily="49" charset="0"/>
                <a:cs typeface="Courier New" panose="02070309020205020404" pitchFamily="49" charset="0"/>
              </a:rPr>
              <a:t>approval_event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wait_for_external_event</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m</a:t>
            </a:r>
            <a:r>
              <a:rPr lang="en-US" sz="1600" b="1" dirty="0" err="1">
                <a:solidFill>
                  <a:srgbClr val="0A3069"/>
                </a:solidFill>
                <a:effectLst/>
                <a:latin typeface="Courier New" panose="02070309020205020404" pitchFamily="49" charset="0"/>
                <a:cs typeface="Courier New" panose="02070309020205020404" pitchFamily="49" charset="0"/>
              </a:rPr>
              <a:t>anager_approval</a:t>
            </a:r>
            <a:r>
              <a:rPr lang="en-US" sz="1600" b="1" dirty="0">
                <a:solidFill>
                  <a:srgbClr val="0A3069"/>
                </a:solidFill>
                <a:effectLst/>
                <a:latin typeface="Courier New" panose="02070309020205020404" pitchFamily="49" charset="0"/>
                <a:cs typeface="Courier New" panose="02070309020205020404" pitchFamily="49" charset="0"/>
              </a:rPr>
              <a:t>’)</a:t>
            </a:r>
          </a:p>
          <a:p>
            <a:r>
              <a:rPr lang="en-US" sz="1600" b="1" dirty="0" err="1">
                <a:solidFill>
                  <a:srgbClr val="1F2328"/>
                </a:solidFill>
                <a:effectLst/>
                <a:latin typeface="Courier New" panose="02070309020205020404" pitchFamily="49" charset="0"/>
                <a:cs typeface="Courier New" panose="02070309020205020404" pitchFamily="49" charset="0"/>
              </a:rPr>
              <a:t>timeout_event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ctx</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create_timer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7030A0"/>
                </a:solidFill>
                <a:effectLst/>
                <a:latin typeface="Courier New" panose="02070309020205020404" pitchFamily="49" charset="0"/>
                <a:cs typeface="Courier New" panose="02070309020205020404" pitchFamily="49" charset="0"/>
              </a:rPr>
              <a:t>timedelta</a:t>
            </a:r>
            <a:r>
              <a:rPr lang="en-US" sz="1600" b="1" dirty="0">
                <a:solidFill>
                  <a:srgbClr val="1F2328"/>
                </a:solidFill>
                <a:effectLst/>
                <a:latin typeface="Courier New" panose="02070309020205020404" pitchFamily="49" charset="0"/>
                <a:cs typeface="Courier New" panose="02070309020205020404" pitchFamily="49" charset="0"/>
              </a:rPr>
              <a:t>(days=3)</a:t>
            </a:r>
            <a:r>
              <a:rPr lang="en-US" sz="1600" b="1" dirty="0">
                <a:solidFill>
                  <a:srgbClr val="0A3069"/>
                </a:solidFill>
                <a:effectLst/>
                <a:latin typeface="Courier New" panose="02070309020205020404" pitchFamily="49" charset="0"/>
                <a:cs typeface="Courier New" panose="02070309020205020404" pitchFamily="49" charset="0"/>
              </a:rPr>
              <a:t>)</a:t>
            </a:r>
          </a:p>
          <a:p>
            <a:r>
              <a:rPr lang="en-US" sz="1600" b="1" dirty="0">
                <a:solidFill>
                  <a:schemeClr val="tx1"/>
                </a:solidFill>
                <a:effectLst/>
                <a:latin typeface="Courier New" panose="02070309020205020404" pitchFamily="49" charset="0"/>
                <a:cs typeface="Courier New" panose="02070309020205020404" pitchFamily="49" charset="0"/>
              </a:rPr>
              <a:t>winner = </a:t>
            </a:r>
            <a:r>
              <a:rPr lang="en-US" sz="1600" b="1" dirty="0">
                <a:solidFill>
                  <a:srgbClr val="C00000"/>
                </a:solidFill>
                <a:effectLst/>
                <a:latin typeface="Courier New" panose="02070309020205020404" pitchFamily="49" charset="0"/>
                <a:cs typeface="Courier New" panose="02070309020205020404" pitchFamily="49" charset="0"/>
              </a:rPr>
              <a:t>yield</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wf</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when_any</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approval_event</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timeout_event</a:t>
            </a:r>
            <a:r>
              <a:rPr lang="en-US" sz="1600" b="1" dirty="0">
                <a:solidFill>
                  <a:schemeClr val="tx1"/>
                </a:solidFill>
                <a:effectLst/>
                <a:latin typeface="Courier New" panose="02070309020205020404" pitchFamily="49" charset="0"/>
                <a:cs typeface="Courier New" panose="02070309020205020404" pitchFamily="49" charset="0"/>
              </a:rPr>
              <a:t>])</a:t>
            </a:r>
          </a:p>
          <a:p>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winner</a:t>
            </a:r>
            <a:r>
              <a:rPr lang="en-US" sz="1600" b="1" dirty="0">
                <a:solidFill>
                  <a:srgbClr val="1F2328"/>
                </a:solidFill>
                <a:latin typeface="Courier New" panose="02070309020205020404" pitchFamily="49" charset="0"/>
                <a:cs typeface="Courier New" panose="02070309020205020404" pitchFamily="49" charset="0"/>
              </a:rPr>
              <a:t> == </a:t>
            </a:r>
            <a:r>
              <a:rPr lang="en-US" sz="1600" b="1" dirty="0" err="1">
                <a:solidFill>
                  <a:srgbClr val="1F2328"/>
                </a:solidFill>
                <a:latin typeface="Courier New" panose="02070309020205020404" pitchFamily="49" charset="0"/>
                <a:cs typeface="Courier New" panose="02070309020205020404" pitchFamily="49" charset="0"/>
              </a:rPr>
              <a:t>timeout_event</a:t>
            </a:r>
            <a:r>
              <a:rPr lang="en-US" sz="1600" b="1" dirty="0">
                <a:solidFill>
                  <a:srgbClr val="1F2328"/>
                </a:solidFill>
                <a:latin typeface="Courier New" panose="02070309020205020404" pitchFamily="49" charset="0"/>
                <a:cs typeface="Courier New" panose="02070309020205020404" pitchFamily="49" charset="0"/>
              </a:rPr>
              <a: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chemeClr val="tx1"/>
                </a:solidFill>
                <a:effectLst/>
                <a:latin typeface="Courier New" panose="02070309020205020404" pitchFamily="49" charset="0"/>
                <a:cs typeface="Courier New" panose="02070309020205020404" pitchFamily="49" charset="0"/>
              </a:rPr>
              <a:t>‘Cancelled’;</a:t>
            </a:r>
          </a:p>
          <a:p>
            <a:endParaRPr lang="en-US" sz="1600" b="1" dirty="0">
              <a:solidFill>
                <a:schemeClr val="tx1"/>
              </a:solidFill>
              <a:effectLst/>
              <a:latin typeface="Courier New" panose="02070309020205020404" pitchFamily="49" charset="0"/>
              <a:cs typeface="Courier New" panose="02070309020205020404" pitchFamily="49" charset="0"/>
            </a:endParaRPr>
          </a:p>
          <a:p>
            <a:r>
              <a:rPr lang="en-US" sz="1600" b="1" dirty="0" err="1">
                <a:solidFill>
                  <a:schemeClr val="tx1"/>
                </a:solidFill>
                <a:effectLst/>
                <a:latin typeface="Courier New" panose="02070309020205020404" pitchFamily="49" charset="0"/>
                <a:cs typeface="Courier New" panose="02070309020205020404" pitchFamily="49" charset="0"/>
              </a:rPr>
              <a:t>approval_details</a:t>
            </a:r>
            <a:r>
              <a:rPr lang="en-US" sz="1600" b="1" dirty="0">
                <a:solidFill>
                  <a:schemeClr val="tx1"/>
                </a:solidFill>
                <a:effectLst/>
                <a:latin typeface="Courier New" panose="02070309020205020404" pitchFamily="49" charset="0"/>
                <a:cs typeface="Courier New" panose="02070309020205020404" pitchFamily="49" charset="0"/>
              </a:rPr>
              <a:t> = </a:t>
            </a:r>
            <a:r>
              <a:rPr lang="en-US" sz="1600" b="1" dirty="0" err="1">
                <a:solidFill>
                  <a:srgbClr val="7030A0"/>
                </a:solidFill>
                <a:effectLst/>
                <a:latin typeface="Courier New" panose="02070309020205020404" pitchFamily="49" charset="0"/>
                <a:cs typeface="Courier New" panose="02070309020205020404" pitchFamily="49" charset="0"/>
              </a:rPr>
              <a:t>Approval</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from_dict</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approval_event.</a:t>
            </a:r>
            <a:r>
              <a:rPr lang="en-US" sz="1600" b="1" dirty="0" err="1">
                <a:solidFill>
                  <a:srgbClr val="0070C0"/>
                </a:solidFill>
                <a:effectLst/>
                <a:latin typeface="Courier New" panose="02070309020205020404" pitchFamily="49" charset="0"/>
                <a:cs typeface="Courier New" panose="02070309020205020404" pitchFamily="49" charset="0"/>
              </a:rPr>
              <a:t>get_result</a:t>
            </a:r>
            <a:r>
              <a:rPr lang="en-US" sz="1600" b="1" dirty="0">
                <a:solidFill>
                  <a:schemeClr val="tx1"/>
                </a:solidFill>
                <a:effectLst/>
                <a:latin typeface="Courier New" panose="02070309020205020404" pitchFamily="49" charset="0"/>
                <a:cs typeface="Courier New" panose="02070309020205020404" pitchFamily="49" charset="0"/>
              </a:rPr>
              <a:t>())</a:t>
            </a:r>
            <a:endParaRPr lang="en-US" sz="1600" b="1" dirty="0">
              <a:solidFill>
                <a:schemeClr val="tx1"/>
              </a:solidFill>
              <a:latin typeface="Courier New" panose="02070309020205020404" pitchFamily="49" charset="0"/>
              <a:cs typeface="Courier New" panose="02070309020205020404" pitchFamily="49" charset="0"/>
            </a:endParaRPr>
          </a:p>
          <a:p>
            <a:endParaRPr lang="en-US" sz="1600" b="1" dirty="0">
              <a:solidFill>
                <a:schemeClr val="tx1"/>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chemeClr val="tx1"/>
                </a:solidFill>
                <a:effectLst/>
                <a:latin typeface="Courier New" panose="02070309020205020404" pitchFamily="49" charset="0"/>
                <a:cs typeface="Courier New" panose="02070309020205020404" pitchFamily="49" charset="0"/>
              </a:rPr>
              <a:t>approval_details.isApproved</a:t>
            </a:r>
            <a:r>
              <a:rPr lang="en-US" sz="1600" b="1" dirty="0">
                <a:solidFill>
                  <a:schemeClr val="tx1"/>
                </a:solidFill>
                <a:effectLst/>
                <a:latin typeface="Courier New" panose="02070309020205020404" pitchFamily="49" charset="0"/>
                <a:cs typeface="Courier New" panose="02070309020205020404" pitchFamily="49" charset="0"/>
              </a:rPr>
              <a:t>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6E7781"/>
                </a:solidFill>
                <a:latin typeface="Courier New" panose="02070309020205020404" pitchFamily="49" charset="0"/>
                <a:cs typeface="Courier New" panose="02070309020205020404" pitchFamily="49" charset="0"/>
              </a:rPr>
              <a:t>    </a:t>
            </a:r>
            <a:r>
              <a:rPr lang="en-US" sz="1600" b="1" dirty="0">
                <a:solidFill>
                  <a:srgbClr val="C00000"/>
                </a:solidFill>
                <a:effectLst/>
                <a:latin typeface="Courier New" panose="02070309020205020404" pitchFamily="49" charset="0"/>
                <a:cs typeface="Courier New" panose="02070309020205020404" pitchFamily="49" charset="0"/>
              </a:rPr>
              <a:t>yield</a:t>
            </a:r>
            <a:r>
              <a:rPr lang="en-US" sz="1600" b="1" dirty="0">
                <a:solidFill>
                  <a:schemeClr val="tx1"/>
                </a:solidFill>
                <a:effectLst/>
                <a:latin typeface="Courier New" panose="02070309020205020404" pitchFamily="49" charset="0"/>
                <a:cs typeface="Courier New" panose="02070309020205020404" pitchFamily="49" charset="0"/>
              </a:rPr>
              <a:t> </a:t>
            </a:r>
            <a:r>
              <a:rPr lang="en-US" sz="1600" b="1" dirty="0" err="1">
                <a:solidFill>
                  <a:schemeClr val="accent6">
                    <a:lumMod val="50000"/>
                  </a:schemeClr>
                </a:solidFill>
                <a:effectLst/>
                <a:latin typeface="Courier New" panose="02070309020205020404" pitchFamily="49" charset="0"/>
                <a:cs typeface="Courier New" panose="02070309020205020404" pitchFamily="49" charset="0"/>
              </a:rPr>
              <a:t>ctx</a:t>
            </a:r>
            <a:r>
              <a:rPr lang="en-US" sz="1600" b="1" dirty="0" err="1">
                <a:solidFill>
                  <a:schemeClr val="tx1"/>
                </a:solidFill>
                <a:effectLst/>
                <a:latin typeface="Courier New" panose="02070309020205020404" pitchFamily="49" charset="0"/>
                <a:cs typeface="Courier New" panose="02070309020205020404" pitchFamily="49" charset="0"/>
              </a:rPr>
              <a:t>.</a:t>
            </a:r>
            <a:r>
              <a:rPr lang="en-US" sz="1600" b="1" dirty="0" err="1">
                <a:solidFill>
                  <a:srgbClr val="0070C0"/>
                </a:solidFill>
                <a:effectLst/>
                <a:latin typeface="Courier New" panose="02070309020205020404" pitchFamily="49" charset="0"/>
                <a:cs typeface="Courier New" panose="02070309020205020404" pitchFamily="49" charset="0"/>
              </a:rPr>
              <a:t>call_activity</a:t>
            </a:r>
            <a:r>
              <a:rPr lang="en-US" sz="1600" b="1" dirty="0">
                <a:solidFill>
                  <a:schemeClr val="tx1"/>
                </a:solidFill>
                <a:effectLst/>
                <a:latin typeface="Courier New" panose="02070309020205020404" pitchFamily="49" charset="0"/>
                <a:cs typeface="Courier New" panose="02070309020205020404" pitchFamily="49" charset="0"/>
              </a:rPr>
              <a:t>(</a:t>
            </a:r>
            <a:r>
              <a:rPr lang="en-US" sz="1600" b="1" dirty="0" err="1">
                <a:solidFill>
                  <a:schemeClr val="tx1"/>
                </a:solidFill>
                <a:effectLst/>
                <a:latin typeface="Courier New" panose="02070309020205020404" pitchFamily="49" charset="0"/>
                <a:cs typeface="Courier New" panose="02070309020205020404" pitchFamily="49" charset="0"/>
              </a:rPr>
              <a:t>order_expensive_item</a:t>
            </a:r>
            <a:r>
              <a:rPr lang="en-US" sz="1600" b="1" dirty="0">
                <a:solidFill>
                  <a:schemeClr val="tx1"/>
                </a:solidFill>
                <a:effectLst/>
                <a:latin typeface="Courier New" panose="02070309020205020404" pitchFamily="49" charset="0"/>
                <a:cs typeface="Courier New" panose="02070309020205020404" pitchFamily="49" charset="0"/>
              </a:rPr>
              <a:t>, input=order)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else: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00000"/>
                </a:solidFill>
                <a:latin typeface="Courier New" panose="02070309020205020404" pitchFamily="49" charset="0"/>
                <a:cs typeface="Courier New" panose="02070309020205020404" pitchFamily="49" charset="0"/>
              </a:rPr>
              <a:t>    </a:t>
            </a:r>
            <a:r>
              <a:rPr lang="en-US" sz="1600" b="1" dirty="0">
                <a:solidFill>
                  <a:srgbClr val="C00000"/>
                </a:solidFill>
                <a:effectLst/>
                <a:latin typeface="Courier New" panose="02070309020205020404" pitchFamily="49" charset="0"/>
                <a:cs typeface="Courier New" panose="02070309020205020404" pitchFamily="49" charset="0"/>
              </a:rPr>
              <a:t>return </a:t>
            </a:r>
            <a:r>
              <a:rPr lang="en-US" sz="1600" b="1" dirty="0">
                <a:solidFill>
                  <a:schemeClr val="tx1"/>
                </a:solidFill>
                <a:effectLst/>
                <a:latin typeface="Courier New" panose="02070309020205020404" pitchFamily="49" charset="0"/>
                <a:cs typeface="Courier New" panose="02070309020205020404" pitchFamily="49" charset="0"/>
              </a:rPr>
              <a:t>‘Rejected’</a:t>
            </a:r>
          </a:p>
          <a:p>
            <a:endParaRPr lang="en-US" sz="1600" b="1" dirty="0">
              <a:solidFill>
                <a:schemeClr val="tx1"/>
              </a:solidFill>
              <a:effectLst/>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3486590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78">
          <a:extLst>
            <a:ext uri="{FF2B5EF4-FFF2-40B4-BE49-F238E27FC236}">
              <a16:creationId xmlns:a16="http://schemas.microsoft.com/office/drawing/2014/main" id="{110DE0CB-A6FF-3E15-4144-3EB858E776B8}"/>
            </a:ext>
          </a:extLst>
        </p:cNvPr>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29B361F1-90F4-E023-7BBE-2CE591D01503}"/>
              </a:ext>
            </a:extLst>
          </p:cNvPr>
          <p:cNvSpPr/>
          <p:nvPr/>
        </p:nvSpPr>
        <p:spPr>
          <a:xfrm>
            <a:off x="7738866" y="2521847"/>
            <a:ext cx="2146433" cy="2492762"/>
          </a:xfrm>
          <a:prstGeom prst="roundRect">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979" name="Google Shape;979;p68">
            <a:extLst>
              <a:ext uri="{FF2B5EF4-FFF2-40B4-BE49-F238E27FC236}">
                <a16:creationId xmlns:a16="http://schemas.microsoft.com/office/drawing/2014/main" id="{20556C50-6B72-E559-A2EF-EA9A948AF61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Child Workflow</a:t>
            </a:r>
            <a:endParaRPr dirty="0"/>
          </a:p>
        </p:txBody>
      </p:sp>
      <p:pic>
        <p:nvPicPr>
          <p:cNvPr id="980" name="Google Shape;980;p68">
            <a:extLst>
              <a:ext uri="{FF2B5EF4-FFF2-40B4-BE49-F238E27FC236}">
                <a16:creationId xmlns:a16="http://schemas.microsoft.com/office/drawing/2014/main" id="{5BEBEC17-C349-C430-EA35-AD9BF7481DBF}"/>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2" name="TextBox 1">
            <a:extLst>
              <a:ext uri="{FF2B5EF4-FFF2-40B4-BE49-F238E27FC236}">
                <a16:creationId xmlns:a16="http://schemas.microsoft.com/office/drawing/2014/main" id="{FED157F3-01D8-CBC3-0839-B9F76BA19C88}"/>
              </a:ext>
            </a:extLst>
          </p:cNvPr>
          <p:cNvSpPr txBox="1"/>
          <p:nvPr/>
        </p:nvSpPr>
        <p:spPr>
          <a:xfrm>
            <a:off x="676166" y="2633739"/>
            <a:ext cx="4912374" cy="2129365"/>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Workflows can call other workflows, which are referred to as child workflows. This allows the creation of complex workflows by composing smaller, reusable workflows, which can be individually tested.</a:t>
            </a:r>
          </a:p>
        </p:txBody>
      </p:sp>
      <p:grpSp>
        <p:nvGrpSpPr>
          <p:cNvPr id="3" name="Google Shape;928;p65">
            <a:extLst>
              <a:ext uri="{FF2B5EF4-FFF2-40B4-BE49-F238E27FC236}">
                <a16:creationId xmlns:a16="http://schemas.microsoft.com/office/drawing/2014/main" id="{9D24AF1E-B6A3-7825-54FD-6106023C0A25}"/>
              </a:ext>
            </a:extLst>
          </p:cNvPr>
          <p:cNvGrpSpPr/>
          <p:nvPr/>
        </p:nvGrpSpPr>
        <p:grpSpPr>
          <a:xfrm>
            <a:off x="8041763" y="1422498"/>
            <a:ext cx="1544540" cy="4691649"/>
            <a:chOff x="5375122" y="1027144"/>
            <a:chExt cx="1544540" cy="4691649"/>
          </a:xfrm>
        </p:grpSpPr>
        <p:sp>
          <p:nvSpPr>
            <p:cNvPr id="4" name="Google Shape;929;p65">
              <a:extLst>
                <a:ext uri="{FF2B5EF4-FFF2-40B4-BE49-F238E27FC236}">
                  <a16:creationId xmlns:a16="http://schemas.microsoft.com/office/drawing/2014/main" id="{774039EC-74F6-5B40-B74A-DD1DCD708A83}"/>
                </a:ext>
              </a:extLst>
            </p:cNvPr>
            <p:cNvSpPr/>
            <p:nvPr/>
          </p:nvSpPr>
          <p:spPr>
            <a:xfrm>
              <a:off x="5745139" y="4914287"/>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5" name="Google Shape;930;p65">
              <a:extLst>
                <a:ext uri="{FF2B5EF4-FFF2-40B4-BE49-F238E27FC236}">
                  <a16:creationId xmlns:a16="http://schemas.microsoft.com/office/drawing/2014/main" id="{9830B2E7-4F5D-C41F-A8EC-EC8563E4D209}"/>
                </a:ext>
              </a:extLst>
            </p:cNvPr>
            <p:cNvCxnSpPr>
              <a:stCxn id="10" idx="2"/>
              <a:endCxn id="4" idx="0"/>
            </p:cNvCxnSpPr>
            <p:nvPr/>
          </p:nvCxnSpPr>
          <p:spPr>
            <a:xfrm>
              <a:off x="6147392" y="4349016"/>
              <a:ext cx="0" cy="565271"/>
            </a:xfrm>
            <a:prstGeom prst="straightConnector1">
              <a:avLst/>
            </a:prstGeom>
            <a:noFill/>
            <a:ln w="25400" cap="flat" cmpd="sng">
              <a:solidFill>
                <a:schemeClr val="dk1"/>
              </a:solidFill>
              <a:prstDash val="solid"/>
              <a:miter lim="800000"/>
              <a:headEnd type="none" w="sm" len="sm"/>
              <a:tailEnd type="triangle" w="lg" len="lg"/>
            </a:ln>
          </p:spPr>
        </p:cxnSp>
        <p:sp>
          <p:nvSpPr>
            <p:cNvPr id="6" name="Google Shape;932;p65">
              <a:extLst>
                <a:ext uri="{FF2B5EF4-FFF2-40B4-BE49-F238E27FC236}">
                  <a16:creationId xmlns:a16="http://schemas.microsoft.com/office/drawing/2014/main" id="{8126A589-73BC-C0A2-7C27-0943BF4033E5}"/>
                </a:ext>
              </a:extLst>
            </p:cNvPr>
            <p:cNvSpPr/>
            <p:nvPr/>
          </p:nvSpPr>
          <p:spPr>
            <a:xfrm>
              <a:off x="5375122" y="242133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lt1"/>
                  </a:solidFill>
                  <a:latin typeface="Space Grotesk"/>
                  <a:ea typeface="Space Grotesk"/>
                  <a:cs typeface="Space Grotesk"/>
                  <a:sym typeface="Space Grotesk"/>
                </a:rPr>
                <a:t>Child Workflow A</a:t>
              </a:r>
              <a:endParaRPr sz="1200" b="0" i="0" u="none" strike="noStrike" cap="none" dirty="0">
                <a:solidFill>
                  <a:schemeClr val="lt1"/>
                </a:solidFill>
                <a:latin typeface="Space Grotesk"/>
                <a:ea typeface="Space Grotesk"/>
                <a:cs typeface="Space Grotesk"/>
                <a:sym typeface="Space Grotesk"/>
              </a:endParaRPr>
            </a:p>
          </p:txBody>
        </p:sp>
        <p:cxnSp>
          <p:nvCxnSpPr>
            <p:cNvPr id="7" name="Google Shape;933;p65">
              <a:extLst>
                <a:ext uri="{FF2B5EF4-FFF2-40B4-BE49-F238E27FC236}">
                  <a16:creationId xmlns:a16="http://schemas.microsoft.com/office/drawing/2014/main" id="{F2C1BCC5-B363-345C-DE0F-947116D555C2}"/>
                </a:ext>
              </a:extLst>
            </p:cNvPr>
            <p:cNvCxnSpPr>
              <a:stCxn id="11" idx="4"/>
              <a:endCxn id="6" idx="0"/>
            </p:cNvCxnSpPr>
            <p:nvPr/>
          </p:nvCxnSpPr>
          <p:spPr>
            <a:xfrm>
              <a:off x="6147392" y="1831650"/>
              <a:ext cx="0" cy="589686"/>
            </a:xfrm>
            <a:prstGeom prst="straightConnector1">
              <a:avLst/>
            </a:prstGeom>
            <a:noFill/>
            <a:ln w="25400" cap="flat" cmpd="sng">
              <a:solidFill>
                <a:schemeClr val="dk1"/>
              </a:solidFill>
              <a:prstDash val="solid"/>
              <a:miter lim="800000"/>
              <a:headEnd type="none" w="sm" len="sm"/>
              <a:tailEnd type="triangle" w="lg" len="lg"/>
            </a:ln>
          </p:spPr>
        </p:cxnSp>
        <p:sp>
          <p:nvSpPr>
            <p:cNvPr id="8" name="Google Shape;935;p65">
              <a:extLst>
                <a:ext uri="{FF2B5EF4-FFF2-40B4-BE49-F238E27FC236}">
                  <a16:creationId xmlns:a16="http://schemas.microsoft.com/office/drawing/2014/main" id="{77AE4E65-CC88-3AEF-C73A-ED4AA6C32547}"/>
                </a:ext>
              </a:extLst>
            </p:cNvPr>
            <p:cNvSpPr/>
            <p:nvPr/>
          </p:nvSpPr>
          <p:spPr>
            <a:xfrm>
              <a:off x="5375122" y="3184187"/>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lvl="0" algn="ctr">
                <a:buSzPts val="1200"/>
              </a:pPr>
              <a:r>
                <a:rPr lang="en-US" sz="1200" dirty="0">
                  <a:solidFill>
                    <a:schemeClr val="lt1"/>
                  </a:solidFill>
                  <a:latin typeface="Space Grotesk"/>
                  <a:ea typeface="Space Grotesk"/>
                  <a:cs typeface="Space Grotesk"/>
                  <a:sym typeface="Space Grotesk"/>
                </a:rPr>
                <a:t>Child Workflow B</a:t>
              </a:r>
            </a:p>
          </p:txBody>
        </p:sp>
        <p:cxnSp>
          <p:nvCxnSpPr>
            <p:cNvPr id="9" name="Google Shape;936;p65">
              <a:extLst>
                <a:ext uri="{FF2B5EF4-FFF2-40B4-BE49-F238E27FC236}">
                  <a16:creationId xmlns:a16="http://schemas.microsoft.com/office/drawing/2014/main" id="{B6D00617-4E99-84E8-C16C-234F512F7C03}"/>
                </a:ext>
              </a:extLst>
            </p:cNvPr>
            <p:cNvCxnSpPr/>
            <p:nvPr/>
          </p:nvCxnSpPr>
          <p:spPr>
            <a:xfrm>
              <a:off x="6147392" y="2848300"/>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10" name="Google Shape;931;p65">
              <a:extLst>
                <a:ext uri="{FF2B5EF4-FFF2-40B4-BE49-F238E27FC236}">
                  <a16:creationId xmlns:a16="http://schemas.microsoft.com/office/drawing/2014/main" id="{3DA74056-7D73-8871-AA17-06E4B8A59753}"/>
                </a:ext>
              </a:extLst>
            </p:cNvPr>
            <p:cNvSpPr/>
            <p:nvPr/>
          </p:nvSpPr>
          <p:spPr>
            <a:xfrm>
              <a:off x="5375122" y="393454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lvl="0" algn="ctr">
                <a:buSzPts val="1200"/>
              </a:pPr>
              <a:r>
                <a:rPr lang="en-US" sz="1200" dirty="0">
                  <a:solidFill>
                    <a:schemeClr val="lt1"/>
                  </a:solidFill>
                  <a:latin typeface="Space Grotesk"/>
                  <a:ea typeface="Space Grotesk"/>
                  <a:cs typeface="Space Grotesk"/>
                  <a:sym typeface="Space Grotesk"/>
                </a:rPr>
                <a:t>Child Workflow C</a:t>
              </a:r>
            </a:p>
          </p:txBody>
        </p:sp>
        <p:sp>
          <p:nvSpPr>
            <p:cNvPr id="11" name="Google Shape;934;p65">
              <a:extLst>
                <a:ext uri="{FF2B5EF4-FFF2-40B4-BE49-F238E27FC236}">
                  <a16:creationId xmlns:a16="http://schemas.microsoft.com/office/drawing/2014/main" id="{58517D09-1930-844F-0FE9-91CE9204779A}"/>
                </a:ext>
              </a:extLst>
            </p:cNvPr>
            <p:cNvSpPr/>
            <p:nvPr/>
          </p:nvSpPr>
          <p:spPr>
            <a:xfrm>
              <a:off x="5745139" y="1027144"/>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dk1"/>
                  </a:solidFill>
                  <a:latin typeface="Space Grotesk"/>
                  <a:ea typeface="Space Grotesk"/>
                  <a:cs typeface="Space Grotesk"/>
                  <a:sym typeface="Space Grotesk"/>
                </a:rPr>
                <a:t>Start</a:t>
              </a:r>
              <a:endParaRPr sz="1200" b="0" i="0" u="none" strike="noStrike" cap="none" dirty="0">
                <a:solidFill>
                  <a:schemeClr val="dk1"/>
                </a:solidFill>
                <a:latin typeface="Space Grotesk"/>
                <a:ea typeface="Space Grotesk"/>
                <a:cs typeface="Space Grotesk"/>
                <a:sym typeface="Space Grotesk"/>
              </a:endParaRPr>
            </a:p>
          </p:txBody>
        </p:sp>
        <p:cxnSp>
          <p:nvCxnSpPr>
            <p:cNvPr id="12" name="Google Shape;937;p65">
              <a:extLst>
                <a:ext uri="{FF2B5EF4-FFF2-40B4-BE49-F238E27FC236}">
                  <a16:creationId xmlns:a16="http://schemas.microsoft.com/office/drawing/2014/main" id="{084E35BF-1012-5CFE-388C-A6010869989C}"/>
                </a:ext>
              </a:extLst>
            </p:cNvPr>
            <p:cNvCxnSpPr>
              <a:stCxn id="8" idx="2"/>
              <a:endCxn id="10" idx="0"/>
            </p:cNvCxnSpPr>
            <p:nvPr/>
          </p:nvCxnSpPr>
          <p:spPr>
            <a:xfrm>
              <a:off x="6147392" y="3598658"/>
              <a:ext cx="0" cy="336000"/>
            </a:xfrm>
            <a:prstGeom prst="straightConnector1">
              <a:avLst/>
            </a:prstGeom>
            <a:noFill/>
            <a:ln w="25400" cap="flat" cmpd="sng">
              <a:solidFill>
                <a:schemeClr val="dk1"/>
              </a:solidFill>
              <a:prstDash val="solid"/>
              <a:miter lim="800000"/>
              <a:headEnd type="none" w="sm" len="sm"/>
              <a:tailEnd type="triangle" w="lg" len="lg"/>
            </a:ln>
          </p:spPr>
        </p:cxnSp>
      </p:grpSp>
      <p:sp>
        <p:nvSpPr>
          <p:cNvPr id="15" name="Google Shape;985;p68">
            <a:extLst>
              <a:ext uri="{FF2B5EF4-FFF2-40B4-BE49-F238E27FC236}">
                <a16:creationId xmlns:a16="http://schemas.microsoft.com/office/drawing/2014/main" id="{172442A1-8F2A-9A8F-1EDB-76368BDAA83D}"/>
              </a:ext>
            </a:extLst>
          </p:cNvPr>
          <p:cNvSpPr txBox="1"/>
          <p:nvPr/>
        </p:nvSpPr>
        <p:spPr>
          <a:xfrm>
            <a:off x="9415986" y="2060223"/>
            <a:ext cx="1311907"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Parent Workflow</a:t>
            </a:r>
            <a:endParaRPr sz="1200" b="0" i="0" u="none" strike="noStrike" cap="none" dirty="0">
              <a:solidFill>
                <a:srgbClr val="121C29"/>
              </a:solidFill>
              <a:latin typeface="Space Grotesk"/>
              <a:ea typeface="Space Grotesk"/>
              <a:cs typeface="Space Grotesk"/>
              <a:sym typeface="Space Grotesk"/>
            </a:endParaRPr>
          </a:p>
        </p:txBody>
      </p:sp>
    </p:spTree>
    <p:extLst>
      <p:ext uri="{BB962C8B-B14F-4D97-AF65-F5344CB8AC3E}">
        <p14:creationId xmlns:p14="http://schemas.microsoft.com/office/powerpoint/2010/main" val="7672599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78">
          <a:extLst>
            <a:ext uri="{FF2B5EF4-FFF2-40B4-BE49-F238E27FC236}">
              <a16:creationId xmlns:a16="http://schemas.microsoft.com/office/drawing/2014/main" id="{0D936974-05EA-721D-A072-7BF134F2DFE7}"/>
            </a:ext>
          </a:extLst>
        </p:cNvPr>
        <p:cNvGrpSpPr/>
        <p:nvPr/>
      </p:nvGrpSpPr>
      <p:grpSpPr>
        <a:xfrm>
          <a:off x="0" y="0"/>
          <a:ext cx="0" cy="0"/>
          <a:chOff x="0" y="0"/>
          <a:chExt cx="0" cy="0"/>
        </a:xfrm>
      </p:grpSpPr>
      <p:sp>
        <p:nvSpPr>
          <p:cNvPr id="979" name="Google Shape;979;p68">
            <a:extLst>
              <a:ext uri="{FF2B5EF4-FFF2-40B4-BE49-F238E27FC236}">
                <a16:creationId xmlns:a16="http://schemas.microsoft.com/office/drawing/2014/main" id="{C9F2D5CF-9195-D983-2CD0-CBAC78FC483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Child Workflows with .NET SDK</a:t>
            </a:r>
            <a:endParaRPr dirty="0"/>
          </a:p>
        </p:txBody>
      </p:sp>
      <p:pic>
        <p:nvPicPr>
          <p:cNvPr id="980" name="Google Shape;980;p68">
            <a:extLst>
              <a:ext uri="{FF2B5EF4-FFF2-40B4-BE49-F238E27FC236}">
                <a16:creationId xmlns:a16="http://schemas.microsoft.com/office/drawing/2014/main" id="{E0A8FA50-5866-EAC1-16FA-B545CBC8C7E3}"/>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3" name="TextBox 2">
            <a:extLst>
              <a:ext uri="{FF2B5EF4-FFF2-40B4-BE49-F238E27FC236}">
                <a16:creationId xmlns:a16="http://schemas.microsoft.com/office/drawing/2014/main" id="{F570DE37-19C7-5F8C-764E-358BF009A21F}"/>
              </a:ext>
            </a:extLst>
          </p:cNvPr>
          <p:cNvSpPr txBox="1"/>
          <p:nvPr/>
        </p:nvSpPr>
        <p:spPr>
          <a:xfrm>
            <a:off x="1584219" y="2142005"/>
            <a:ext cx="9023561" cy="3372077"/>
          </a:xfrm>
          <a:prstGeom prst="rect">
            <a:avLst/>
          </a:prstGeom>
          <a:noFill/>
        </p:spPr>
        <p:txBody>
          <a:bodyPr wrap="square">
            <a:spAutoFit/>
          </a:bodyPr>
          <a:lstStyle/>
          <a:p>
            <a:pPr>
              <a:lnSpc>
                <a:spcPct val="150000"/>
              </a:lnSpc>
              <a:buNone/>
            </a:pPr>
            <a:r>
              <a:rPr lang="en-US" sz="1600" b="1" dirty="0" err="1">
                <a:solidFill>
                  <a:srgbClr val="1F2328"/>
                </a:solidFill>
                <a:effectLst/>
                <a:latin typeface="Courier New" panose="02070309020205020404" pitchFamily="49" charset="0"/>
                <a:cs typeface="Courier New" panose="02070309020205020404" pitchFamily="49" charset="0"/>
              </a:rPr>
              <a:t>childWfResultA</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CallChildWorkflowAsync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p>
          <a:p>
            <a:pPr>
              <a:lnSpc>
                <a:spcPct val="150000"/>
              </a:lnSpc>
              <a:buNone/>
            </a:pPr>
            <a:r>
              <a:rPr lang="en-US" sz="1600" b="1" dirty="0">
                <a:solidFill>
                  <a:srgbClr val="CF222E"/>
                </a:solidFill>
                <a:effectLst/>
                <a:latin typeface="Courier New" panose="02070309020205020404" pitchFamily="49" charset="0"/>
                <a:cs typeface="Courier New" panose="02070309020205020404" pitchFamily="49" charset="0"/>
              </a:rPr>
              <a:t>	</a:t>
            </a:r>
            <a:r>
              <a:rPr lang="en-US" sz="1600" b="1" dirty="0" err="1">
                <a:solidFill>
                  <a:srgbClr val="CF222E"/>
                </a:solidFill>
                <a:effectLst/>
                <a:latin typeface="Courier New" panose="02070309020205020404" pitchFamily="49" charset="0"/>
                <a:cs typeface="Courier New" panose="02070309020205020404" pitchFamily="49" charset="0"/>
              </a:rPr>
              <a:t>nameof</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ChildWorkflowA</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wfInput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buNone/>
            </a:pPr>
            <a:r>
              <a:rPr lang="en-US" sz="1600" b="1" dirty="0" err="1">
                <a:solidFill>
                  <a:srgbClr val="1F2328"/>
                </a:solidFill>
                <a:effectLst/>
                <a:latin typeface="Courier New" panose="02070309020205020404" pitchFamily="49" charset="0"/>
                <a:cs typeface="Courier New" panose="02070309020205020404" pitchFamily="49" charset="0"/>
              </a:rPr>
              <a:t>childWfResultB</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CallChildWorkflowAsync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p>
          <a:p>
            <a:pPr>
              <a:lnSpc>
                <a:spcPct val="150000"/>
              </a:lnSpc>
              <a:buNone/>
            </a:pPr>
            <a:r>
              <a:rPr lang="en-US" sz="1600" b="1" dirty="0">
                <a:solidFill>
                  <a:srgbClr val="CF222E"/>
                </a:solidFill>
                <a:effectLst/>
                <a:latin typeface="Courier New" panose="02070309020205020404" pitchFamily="49" charset="0"/>
                <a:cs typeface="Courier New" panose="02070309020205020404" pitchFamily="49" charset="0"/>
              </a:rPr>
              <a:t>	</a:t>
            </a:r>
            <a:r>
              <a:rPr lang="en-US" sz="1600" b="1" dirty="0" err="1">
                <a:solidFill>
                  <a:srgbClr val="CF222E"/>
                </a:solidFill>
                <a:effectLst/>
                <a:latin typeface="Courier New" panose="02070309020205020404" pitchFamily="49" charset="0"/>
                <a:cs typeface="Courier New" panose="02070309020205020404" pitchFamily="49" charset="0"/>
              </a:rPr>
              <a:t>nameof</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ChildWorkflowB</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childWfResultA</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buNone/>
            </a:pPr>
            <a:r>
              <a:rPr lang="en-US" sz="1600" b="1" dirty="0" err="1">
                <a:solidFill>
                  <a:srgbClr val="1F2328"/>
                </a:solidFill>
                <a:effectLst/>
                <a:latin typeface="Courier New" panose="02070309020205020404" pitchFamily="49" charset="0"/>
                <a:cs typeface="Courier New" panose="02070309020205020404" pitchFamily="49" charset="0"/>
              </a:rPr>
              <a:t>childWfResultC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CallChildWorkflowAsync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p>
          <a:p>
            <a:pPr>
              <a:lnSpc>
                <a:spcPct val="150000"/>
              </a:lnSpc>
              <a:buNone/>
            </a:pPr>
            <a:r>
              <a:rPr lang="en-US" sz="1600" b="1" dirty="0">
                <a:solidFill>
                  <a:srgbClr val="CF222E"/>
                </a:solidFill>
                <a:effectLst/>
                <a:latin typeface="Courier New" panose="02070309020205020404" pitchFamily="49" charset="0"/>
                <a:cs typeface="Courier New" panose="02070309020205020404" pitchFamily="49" charset="0"/>
              </a:rPr>
              <a:t>	</a:t>
            </a:r>
            <a:r>
              <a:rPr lang="en-US" sz="1600" b="1" dirty="0" err="1">
                <a:solidFill>
                  <a:srgbClr val="CF222E"/>
                </a:solidFill>
                <a:effectLst/>
                <a:latin typeface="Courier New" panose="02070309020205020404" pitchFamily="49" charset="0"/>
                <a:cs typeface="Courier New" panose="02070309020205020404" pitchFamily="49" charset="0"/>
              </a:rPr>
              <a:t>nameof</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ChildWorkflowC</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buNone/>
            </a:pP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childWfResultB</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11388838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78">
          <a:extLst>
            <a:ext uri="{FF2B5EF4-FFF2-40B4-BE49-F238E27FC236}">
              <a16:creationId xmlns:a16="http://schemas.microsoft.com/office/drawing/2014/main" id="{AA406918-7F64-DB81-1008-E68976E60786}"/>
            </a:ext>
          </a:extLst>
        </p:cNvPr>
        <p:cNvGrpSpPr/>
        <p:nvPr/>
      </p:nvGrpSpPr>
      <p:grpSpPr>
        <a:xfrm>
          <a:off x="0" y="0"/>
          <a:ext cx="0" cy="0"/>
          <a:chOff x="0" y="0"/>
          <a:chExt cx="0" cy="0"/>
        </a:xfrm>
      </p:grpSpPr>
      <p:sp>
        <p:nvSpPr>
          <p:cNvPr id="979" name="Google Shape;979;p68">
            <a:extLst>
              <a:ext uri="{FF2B5EF4-FFF2-40B4-BE49-F238E27FC236}">
                <a16:creationId xmlns:a16="http://schemas.microsoft.com/office/drawing/2014/main" id="{3CE2244C-84B4-6BCC-8536-30DD62ABE114}"/>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Child Workflows with Python SDK</a:t>
            </a:r>
            <a:endParaRPr dirty="0"/>
          </a:p>
        </p:txBody>
      </p:sp>
      <p:pic>
        <p:nvPicPr>
          <p:cNvPr id="980" name="Google Shape;980;p68">
            <a:extLst>
              <a:ext uri="{FF2B5EF4-FFF2-40B4-BE49-F238E27FC236}">
                <a16:creationId xmlns:a16="http://schemas.microsoft.com/office/drawing/2014/main" id="{E9DAC863-0F07-20C8-A703-89B914E4A3DE}"/>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3" name="TextBox 2">
            <a:extLst>
              <a:ext uri="{FF2B5EF4-FFF2-40B4-BE49-F238E27FC236}">
                <a16:creationId xmlns:a16="http://schemas.microsoft.com/office/drawing/2014/main" id="{79E1887D-4676-F228-D274-E0ABB0457D78}"/>
              </a:ext>
            </a:extLst>
          </p:cNvPr>
          <p:cNvSpPr txBox="1"/>
          <p:nvPr/>
        </p:nvSpPr>
        <p:spPr>
          <a:xfrm>
            <a:off x="506891" y="2844224"/>
            <a:ext cx="11441724" cy="1169551"/>
          </a:xfrm>
          <a:prstGeom prst="rect">
            <a:avLst/>
          </a:prstGeom>
          <a:noFill/>
        </p:spPr>
        <p:txBody>
          <a:bodyPr wrap="square">
            <a:spAutoFit/>
          </a:bodyPr>
          <a:lstStyle/>
          <a:p>
            <a:pPr>
              <a:lnSpc>
                <a:spcPct val="150000"/>
              </a:lnSpc>
              <a:buNone/>
            </a:pPr>
            <a:r>
              <a:rPr lang="en-US" sz="1600" b="1" dirty="0" err="1">
                <a:solidFill>
                  <a:srgbClr val="1F2328"/>
                </a:solidFill>
                <a:effectLst/>
                <a:latin typeface="Courier New" panose="02070309020205020404" pitchFamily="49" charset="0"/>
                <a:cs typeface="Courier New" panose="02070309020205020404" pitchFamily="49" charset="0"/>
              </a:rPr>
              <a:t>child_wf_result_a</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ctx.</a:t>
            </a:r>
            <a:r>
              <a:rPr lang="en-US" sz="1600" b="1" dirty="0" err="1">
                <a:solidFill>
                  <a:srgbClr val="0070C0"/>
                </a:solidFill>
                <a:effectLst/>
                <a:latin typeface="Courier New" panose="02070309020205020404" pitchFamily="49" charset="0"/>
                <a:cs typeface="Courier New" panose="02070309020205020404" pitchFamily="49" charset="0"/>
              </a:rPr>
              <a:t>call_child_workflow</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child_workflow_a</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input</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wf_input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buNone/>
            </a:pPr>
            <a:r>
              <a:rPr lang="en-US" sz="1600" b="1" dirty="0" err="1">
                <a:solidFill>
                  <a:srgbClr val="1F2328"/>
                </a:solidFill>
                <a:effectLst/>
                <a:latin typeface="Courier New" panose="02070309020205020404" pitchFamily="49" charset="0"/>
                <a:cs typeface="Courier New" panose="02070309020205020404" pitchFamily="49" charset="0"/>
              </a:rPr>
              <a:t>child_wf_result_b</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ctx.</a:t>
            </a:r>
            <a:r>
              <a:rPr lang="en-US" sz="1600" b="1" dirty="0" err="1">
                <a:solidFill>
                  <a:srgbClr val="0070C0"/>
                </a:solidFill>
                <a:effectLst/>
                <a:latin typeface="Courier New" panose="02070309020205020404" pitchFamily="49" charset="0"/>
                <a:cs typeface="Courier New" panose="02070309020205020404" pitchFamily="49" charset="0"/>
              </a:rPr>
              <a:t>call_child_workflow</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child_workflow_b</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input</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child_wf_result_a</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US" sz="1600" b="1" dirty="0" err="1">
                <a:solidFill>
                  <a:srgbClr val="1F2328"/>
                </a:solidFill>
                <a:effectLst/>
                <a:latin typeface="Courier New" panose="02070309020205020404" pitchFamily="49" charset="0"/>
                <a:cs typeface="Courier New" panose="02070309020205020404" pitchFamily="49" charset="0"/>
              </a:rPr>
              <a:t>child_wf_result_c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yield</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ctx.</a:t>
            </a:r>
            <a:r>
              <a:rPr lang="en-US" sz="1600" b="1" dirty="0" err="1">
                <a:solidFill>
                  <a:srgbClr val="0070C0"/>
                </a:solidFill>
                <a:effectLst/>
                <a:latin typeface="Courier New" panose="02070309020205020404" pitchFamily="49" charset="0"/>
                <a:cs typeface="Courier New" panose="02070309020205020404" pitchFamily="49" charset="0"/>
              </a:rPr>
              <a:t>call_child_workflow</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child_workflow_c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input</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child_wf_result_b</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12091088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872">
          <a:extLst>
            <a:ext uri="{FF2B5EF4-FFF2-40B4-BE49-F238E27FC236}">
              <a16:creationId xmlns:a16="http://schemas.microsoft.com/office/drawing/2014/main" id="{138E1E5A-30FA-526D-DD3C-28BC625B6877}"/>
            </a:ext>
          </a:extLst>
        </p:cNvPr>
        <p:cNvGrpSpPr/>
        <p:nvPr/>
      </p:nvGrpSpPr>
      <p:grpSpPr>
        <a:xfrm>
          <a:off x="0" y="0"/>
          <a:ext cx="0" cy="0"/>
          <a:chOff x="0" y="0"/>
          <a:chExt cx="0" cy="0"/>
        </a:xfrm>
      </p:grpSpPr>
      <p:sp>
        <p:nvSpPr>
          <p:cNvPr id="874" name="Google Shape;874;p63">
            <a:extLst>
              <a:ext uri="{FF2B5EF4-FFF2-40B4-BE49-F238E27FC236}">
                <a16:creationId xmlns:a16="http://schemas.microsoft.com/office/drawing/2014/main" id="{2CF65DC1-B0C5-3696-C954-44609BBB7030}"/>
              </a:ext>
            </a:extLst>
          </p:cNvPr>
          <p:cNvSpPr txBox="1">
            <a:spLocks noGrp="1"/>
          </p:cNvSpPr>
          <p:nvPr>
            <p:ph type="title"/>
          </p:nvPr>
        </p:nvSpPr>
        <p:spPr>
          <a:xfrm>
            <a:off x="185950" y="2966706"/>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solidFill>
                  <a:schemeClr val="tx1"/>
                </a:solidFill>
              </a:rPr>
              <a:t>Dapr Workflow Engine</a:t>
            </a:r>
            <a:endParaRPr dirty="0">
              <a:solidFill>
                <a:schemeClr val="tx1"/>
              </a:solidFill>
            </a:endParaRPr>
          </a:p>
        </p:txBody>
      </p:sp>
      <p:sp>
        <p:nvSpPr>
          <p:cNvPr id="875" name="Google Shape;875;p63">
            <a:hlinkClick r:id="rId3"/>
            <a:extLst>
              <a:ext uri="{FF2B5EF4-FFF2-40B4-BE49-F238E27FC236}">
                <a16:creationId xmlns:a16="http://schemas.microsoft.com/office/drawing/2014/main" id="{8D8267A4-9FBC-C629-DEBB-731D41ABB550}"/>
              </a:ext>
            </a:extLst>
          </p:cNvPr>
          <p:cNvSpPr txBox="1"/>
          <p:nvPr/>
        </p:nvSpPr>
        <p:spPr>
          <a:xfrm>
            <a:off x="883138" y="5995452"/>
            <a:ext cx="10347570" cy="369291"/>
          </a:xfrm>
          <a:prstGeom prst="rect">
            <a:avLst/>
          </a:prstGeom>
          <a:noFill/>
          <a:ln>
            <a:noFill/>
          </a:ln>
        </p:spPr>
        <p:txBody>
          <a:bodyPr spcFirstLastPara="1" wrap="square" lIns="91425" tIns="45700" rIns="91425" bIns="45700" anchor="t" anchorCtr="0">
            <a:spAutoFit/>
          </a:bodyPr>
          <a:lstStyle/>
          <a:p>
            <a:pPr lvl="0" algn="ctr">
              <a:buSzPts val="1800"/>
            </a:pPr>
            <a:r>
              <a:rPr lang="en-US" sz="1800" dirty="0">
                <a:solidFill>
                  <a:schemeClr val="tx1"/>
                </a:solidFill>
                <a:latin typeface="Space Grotesk"/>
                <a:ea typeface="Space Grotesk"/>
                <a:cs typeface="Space Grotesk"/>
                <a:sym typeface="Space Grotesk"/>
              </a:rPr>
              <a:t>https://docs.dapr.io/developing-applications/building-blocks/workflow/workflow-patterns/</a:t>
            </a:r>
            <a:endParaRPr sz="1800" b="0" i="0" u="none" strike="noStrike" cap="none" dirty="0">
              <a:solidFill>
                <a:schemeClr val="tx1"/>
              </a:solidFill>
              <a:latin typeface="Space Grotesk"/>
              <a:ea typeface="Space Grotesk"/>
              <a:cs typeface="Space Grotesk"/>
              <a:sym typeface="Space Grotesk"/>
            </a:endParaRPr>
          </a:p>
        </p:txBody>
      </p:sp>
    </p:spTree>
    <p:extLst>
      <p:ext uri="{BB962C8B-B14F-4D97-AF65-F5344CB8AC3E}">
        <p14:creationId xmlns:p14="http://schemas.microsoft.com/office/powerpoint/2010/main" val="28643769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pic>
        <p:nvPicPr>
          <p:cNvPr id="1003" name="Google Shape;1003;p69"/>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1004" name="Google Shape;1004;p6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Workflow Engine</a:t>
            </a:r>
            <a:endParaRPr dirty="0"/>
          </a:p>
        </p:txBody>
      </p:sp>
      <p:grpSp>
        <p:nvGrpSpPr>
          <p:cNvPr id="7" name="Group 6">
            <a:extLst>
              <a:ext uri="{FF2B5EF4-FFF2-40B4-BE49-F238E27FC236}">
                <a16:creationId xmlns:a16="http://schemas.microsoft.com/office/drawing/2014/main" id="{6C3FA4A8-EC19-98BF-83AD-0AFBB2D1D76C}"/>
              </a:ext>
            </a:extLst>
          </p:cNvPr>
          <p:cNvGrpSpPr/>
          <p:nvPr/>
        </p:nvGrpSpPr>
        <p:grpSpPr>
          <a:xfrm>
            <a:off x="2195772" y="2473094"/>
            <a:ext cx="7809162" cy="2780112"/>
            <a:chOff x="1721156" y="2473094"/>
            <a:chExt cx="7809162" cy="2780112"/>
          </a:xfrm>
        </p:grpSpPr>
        <p:cxnSp>
          <p:nvCxnSpPr>
            <p:cNvPr id="1008" name="Google Shape;1008;p69"/>
            <p:cNvCxnSpPr>
              <a:cxnSpLocks/>
            </p:cNvCxnSpPr>
            <p:nvPr/>
          </p:nvCxnSpPr>
          <p:spPr>
            <a:xfrm>
              <a:off x="4047631" y="3389808"/>
              <a:ext cx="1801841" cy="0"/>
            </a:xfrm>
            <a:prstGeom prst="straightConnector1">
              <a:avLst/>
            </a:prstGeom>
            <a:noFill/>
            <a:ln w="25400" cap="flat" cmpd="sng">
              <a:solidFill>
                <a:schemeClr val="dk1"/>
              </a:solidFill>
              <a:prstDash val="solid"/>
              <a:miter lim="800000"/>
              <a:headEnd type="none" w="lg" len="lg"/>
              <a:tailEnd type="triangle" w="lg" len="lg"/>
            </a:ln>
          </p:spPr>
        </p:cxnSp>
        <p:pic>
          <p:nvPicPr>
            <p:cNvPr id="1011" name="Google Shape;1011;p69"/>
            <p:cNvPicPr preferRelativeResize="0"/>
            <p:nvPr/>
          </p:nvPicPr>
          <p:blipFill rotWithShape="1">
            <a:blip r:embed="rId4">
              <a:alphaModFix/>
            </a:blip>
            <a:srcRect/>
            <a:stretch/>
          </p:blipFill>
          <p:spPr>
            <a:xfrm>
              <a:off x="8090318" y="2833094"/>
              <a:ext cx="1440000" cy="1440000"/>
            </a:xfrm>
            <a:prstGeom prst="rect">
              <a:avLst/>
            </a:prstGeom>
            <a:noFill/>
            <a:ln>
              <a:noFill/>
            </a:ln>
          </p:spPr>
        </p:pic>
        <p:cxnSp>
          <p:nvCxnSpPr>
            <p:cNvPr id="1015" name="Google Shape;1015;p69"/>
            <p:cNvCxnSpPr>
              <a:stCxn id="1010" idx="3"/>
            </p:cNvCxnSpPr>
            <p:nvPr/>
          </p:nvCxnSpPr>
          <p:spPr>
            <a:xfrm>
              <a:off x="6940035" y="3553094"/>
              <a:ext cx="1038300" cy="0"/>
            </a:xfrm>
            <a:prstGeom prst="straightConnector1">
              <a:avLst/>
            </a:prstGeom>
            <a:noFill/>
            <a:ln w="25400" cap="flat" cmpd="sng">
              <a:solidFill>
                <a:schemeClr val="dk1"/>
              </a:solidFill>
              <a:prstDash val="solid"/>
              <a:miter lim="800000"/>
              <a:headEnd type="triangle" w="lg" len="lg"/>
              <a:tailEnd type="triangle" w="lg" len="lg"/>
            </a:ln>
          </p:spPr>
        </p:cxnSp>
        <p:pic>
          <p:nvPicPr>
            <p:cNvPr id="1010" name="Google Shape;1010;p69"/>
            <p:cNvPicPr preferRelativeResize="0"/>
            <p:nvPr/>
          </p:nvPicPr>
          <p:blipFill rotWithShape="1">
            <a:blip r:embed="rId5">
              <a:alphaModFix/>
            </a:blip>
            <a:srcRect/>
            <a:stretch/>
          </p:blipFill>
          <p:spPr>
            <a:xfrm>
              <a:off x="5860035" y="3013094"/>
              <a:ext cx="1080000" cy="1080000"/>
            </a:xfrm>
            <a:prstGeom prst="rect">
              <a:avLst/>
            </a:prstGeom>
            <a:noFill/>
            <a:ln>
              <a:noFill/>
            </a:ln>
          </p:spPr>
        </p:pic>
        <p:sp>
          <p:nvSpPr>
            <p:cNvPr id="1016" name="Google Shape;1016;p69"/>
            <p:cNvSpPr txBox="1"/>
            <p:nvPr/>
          </p:nvSpPr>
          <p:spPr>
            <a:xfrm>
              <a:off x="8099777" y="4730026"/>
              <a:ext cx="143054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Append only state store</a:t>
              </a:r>
              <a:endParaRPr sz="1400" b="0" i="0" u="none" strike="noStrike" cap="none">
                <a:solidFill>
                  <a:srgbClr val="121C29"/>
                </a:solidFill>
                <a:latin typeface="Space Grotesk"/>
                <a:ea typeface="Space Grotesk"/>
                <a:cs typeface="Space Grotesk"/>
                <a:sym typeface="Space Grotesk"/>
              </a:endParaRPr>
            </a:p>
          </p:txBody>
        </p:sp>
        <p:sp>
          <p:nvSpPr>
            <p:cNvPr id="1017" name="Google Shape;1017;p69"/>
            <p:cNvSpPr txBox="1"/>
            <p:nvPr/>
          </p:nvSpPr>
          <p:spPr>
            <a:xfrm>
              <a:off x="5616525" y="4730026"/>
              <a:ext cx="1567020"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Dapr Workflow engine</a:t>
              </a:r>
              <a:endParaRPr sz="1400" b="0" i="0" u="none" strike="noStrike" cap="none" dirty="0">
                <a:solidFill>
                  <a:srgbClr val="121C29"/>
                </a:solidFill>
                <a:latin typeface="Space Grotesk"/>
                <a:ea typeface="Space Grotesk"/>
                <a:cs typeface="Space Grotesk"/>
                <a:sym typeface="Space Grotesk"/>
              </a:endParaRPr>
            </a:p>
          </p:txBody>
        </p:sp>
        <p:grpSp>
          <p:nvGrpSpPr>
            <p:cNvPr id="4" name="Group 3">
              <a:extLst>
                <a:ext uri="{FF2B5EF4-FFF2-40B4-BE49-F238E27FC236}">
                  <a16:creationId xmlns:a16="http://schemas.microsoft.com/office/drawing/2014/main" id="{C16CA45D-3B19-AE3A-490C-BB5402E8E1FB}"/>
                </a:ext>
              </a:extLst>
            </p:cNvPr>
            <p:cNvGrpSpPr/>
            <p:nvPr/>
          </p:nvGrpSpPr>
          <p:grpSpPr>
            <a:xfrm>
              <a:off x="1721156" y="2473094"/>
              <a:ext cx="2160000" cy="2780112"/>
              <a:chOff x="2661683" y="2473094"/>
              <a:chExt cx="2160000" cy="2780112"/>
            </a:xfrm>
          </p:grpSpPr>
          <p:pic>
            <p:nvPicPr>
              <p:cNvPr id="1012" name="Google Shape;1012;p69"/>
              <p:cNvPicPr preferRelativeResize="0"/>
              <p:nvPr/>
            </p:nvPicPr>
            <p:blipFill rotWithShape="1">
              <a:blip r:embed="rId6">
                <a:alphaModFix/>
              </a:blip>
              <a:srcRect/>
              <a:stretch/>
            </p:blipFill>
            <p:spPr>
              <a:xfrm>
                <a:off x="2661683" y="2473094"/>
                <a:ext cx="2160000" cy="2160000"/>
              </a:xfrm>
              <a:prstGeom prst="rect">
                <a:avLst/>
              </a:prstGeom>
              <a:noFill/>
              <a:ln>
                <a:noFill/>
              </a:ln>
            </p:spPr>
          </p:pic>
          <p:sp>
            <p:nvSpPr>
              <p:cNvPr id="1014" name="Google Shape;1014;p69"/>
              <p:cNvSpPr txBox="1"/>
              <p:nvPr/>
            </p:nvSpPr>
            <p:spPr>
              <a:xfrm>
                <a:off x="2818120" y="3382565"/>
                <a:ext cx="1773936"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dirty="0">
                    <a:solidFill>
                      <a:schemeClr val="lt1"/>
                    </a:solidFill>
                    <a:latin typeface="Space Grotesk"/>
                    <a:ea typeface="Space Grotesk"/>
                    <a:cs typeface="Space Grotesk"/>
                    <a:sym typeface="Space Grotesk"/>
                  </a:rPr>
                  <a:t>Workflow App</a:t>
                </a:r>
                <a:endParaRPr sz="1600" b="1" i="0" u="none" strike="noStrike" cap="none" dirty="0">
                  <a:solidFill>
                    <a:schemeClr val="lt1"/>
                  </a:solidFill>
                  <a:latin typeface="Space Grotesk"/>
                  <a:ea typeface="Space Grotesk"/>
                  <a:cs typeface="Space Grotesk"/>
                  <a:sym typeface="Space Grotesk"/>
                </a:endParaRPr>
              </a:p>
            </p:txBody>
          </p:sp>
          <p:sp>
            <p:nvSpPr>
              <p:cNvPr id="1018" name="Google Shape;1018;p69"/>
              <p:cNvSpPr txBox="1"/>
              <p:nvPr/>
            </p:nvSpPr>
            <p:spPr>
              <a:xfrm>
                <a:off x="2774858" y="4730026"/>
                <a:ext cx="197221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Workflow and Activity definitions</a:t>
                </a:r>
                <a:endParaRPr sz="1400" b="0" i="0" u="none" strike="noStrike" cap="none" dirty="0">
                  <a:solidFill>
                    <a:srgbClr val="121C29"/>
                  </a:solidFill>
                  <a:latin typeface="Space Grotesk"/>
                  <a:ea typeface="Space Grotesk"/>
                  <a:cs typeface="Space Grotesk"/>
                  <a:sym typeface="Space Grotesk"/>
                </a:endParaRPr>
              </a:p>
            </p:txBody>
          </p:sp>
        </p:grpSp>
        <p:sp>
          <p:nvSpPr>
            <p:cNvPr id="2" name="Google Shape;1017;p69">
              <a:extLst>
                <a:ext uri="{FF2B5EF4-FFF2-40B4-BE49-F238E27FC236}">
                  <a16:creationId xmlns:a16="http://schemas.microsoft.com/office/drawing/2014/main" id="{B57E3CC4-245C-1808-AC21-1A503117C3E3}"/>
                </a:ext>
              </a:extLst>
            </p:cNvPr>
            <p:cNvSpPr txBox="1"/>
            <p:nvPr/>
          </p:nvSpPr>
          <p:spPr>
            <a:xfrm>
              <a:off x="4175101" y="2831144"/>
              <a:ext cx="1567020"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Schedule workflow / activity</a:t>
              </a:r>
              <a:endParaRPr sz="1200" b="0" i="0" u="none" strike="noStrike" cap="none" dirty="0">
                <a:solidFill>
                  <a:srgbClr val="121C29"/>
                </a:solidFill>
                <a:latin typeface="Space Grotesk"/>
                <a:ea typeface="Space Grotesk"/>
                <a:cs typeface="Space Grotesk"/>
                <a:sym typeface="Space Grotesk"/>
              </a:endParaRPr>
            </a:p>
          </p:txBody>
        </p:sp>
        <p:sp>
          <p:nvSpPr>
            <p:cNvPr id="3" name="Google Shape;1017;p69">
              <a:extLst>
                <a:ext uri="{FF2B5EF4-FFF2-40B4-BE49-F238E27FC236}">
                  <a16:creationId xmlns:a16="http://schemas.microsoft.com/office/drawing/2014/main" id="{8B37B2E0-6313-B6B6-ED75-897698F57F94}"/>
                </a:ext>
              </a:extLst>
            </p:cNvPr>
            <p:cNvSpPr txBox="1"/>
            <p:nvPr/>
          </p:nvSpPr>
          <p:spPr>
            <a:xfrm>
              <a:off x="4165041" y="3905801"/>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Return results</a:t>
              </a:r>
              <a:endParaRPr sz="1200" b="0" i="0" u="none" strike="noStrike" cap="none" dirty="0">
                <a:solidFill>
                  <a:srgbClr val="121C29"/>
                </a:solidFill>
                <a:latin typeface="Space Grotesk"/>
                <a:ea typeface="Space Grotesk"/>
                <a:cs typeface="Space Grotesk"/>
                <a:sym typeface="Space Grotesk"/>
              </a:endParaRPr>
            </a:p>
          </p:txBody>
        </p:sp>
        <p:cxnSp>
          <p:nvCxnSpPr>
            <p:cNvPr id="6" name="Google Shape;1008;p69">
              <a:extLst>
                <a:ext uri="{FF2B5EF4-FFF2-40B4-BE49-F238E27FC236}">
                  <a16:creationId xmlns:a16="http://schemas.microsoft.com/office/drawing/2014/main" id="{04E40C7D-A005-3114-6FAB-662B443E3A27}"/>
                </a:ext>
              </a:extLst>
            </p:cNvPr>
            <p:cNvCxnSpPr>
              <a:cxnSpLocks/>
            </p:cNvCxnSpPr>
            <p:nvPr/>
          </p:nvCxnSpPr>
          <p:spPr>
            <a:xfrm flipH="1">
              <a:off x="4008444" y="3757933"/>
              <a:ext cx="1801841" cy="0"/>
            </a:xfrm>
            <a:prstGeom prst="straightConnector1">
              <a:avLst/>
            </a:prstGeom>
            <a:noFill/>
            <a:ln w="25400" cap="flat" cmpd="sng">
              <a:solidFill>
                <a:schemeClr val="dk1"/>
              </a:solidFill>
              <a:prstDash val="solid"/>
              <a:miter lim="800000"/>
              <a:headEnd type="none" w="lg" len="lg"/>
              <a:tailEnd type="triangle" w="lg" len="lg"/>
            </a:ln>
          </p:spPr>
        </p:cxnSp>
      </p:grpSp>
      <p:sp>
        <p:nvSpPr>
          <p:cNvPr id="8" name="Google Shape;1017;p69">
            <a:extLst>
              <a:ext uri="{FF2B5EF4-FFF2-40B4-BE49-F238E27FC236}">
                <a16:creationId xmlns:a16="http://schemas.microsoft.com/office/drawing/2014/main" id="{7667FA66-1142-A41F-ECB3-E5B25C7CC04D}"/>
              </a:ext>
            </a:extLst>
          </p:cNvPr>
          <p:cNvSpPr txBox="1"/>
          <p:nvPr/>
        </p:nvSpPr>
        <p:spPr>
          <a:xfrm>
            <a:off x="4603419" y="3441383"/>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u="none" strike="noStrike" cap="none" dirty="0" err="1">
                <a:solidFill>
                  <a:srgbClr val="121C29"/>
                </a:solidFill>
                <a:latin typeface="Space Grotesk"/>
                <a:ea typeface="Space Grotesk"/>
                <a:cs typeface="Space Grotesk"/>
                <a:sym typeface="Space Grotesk"/>
              </a:rPr>
              <a:t>gRPC</a:t>
            </a:r>
            <a:r>
              <a:rPr lang="en-US" sz="1200" b="1" u="none" strike="noStrike" cap="none" dirty="0">
                <a:solidFill>
                  <a:srgbClr val="121C29"/>
                </a:solidFill>
                <a:latin typeface="Space Grotesk"/>
                <a:ea typeface="Space Grotesk"/>
                <a:cs typeface="Space Grotesk"/>
                <a:sym typeface="Space Grotesk"/>
              </a:rPr>
              <a:t> stream</a:t>
            </a:r>
            <a:endParaRPr sz="1200" b="1" u="none" strike="noStrike" cap="none" dirty="0">
              <a:solidFill>
                <a:srgbClr val="121C29"/>
              </a:solidFill>
              <a:latin typeface="Space Grotesk"/>
              <a:ea typeface="Space Grotesk"/>
              <a:cs typeface="Space Grotesk"/>
              <a:sym typeface="Space Grotesk"/>
            </a:endParaRPr>
          </a:p>
        </p:txBody>
      </p:sp>
      <p:sp>
        <p:nvSpPr>
          <p:cNvPr id="10" name="TextBox 9">
            <a:extLst>
              <a:ext uri="{FF2B5EF4-FFF2-40B4-BE49-F238E27FC236}">
                <a16:creationId xmlns:a16="http://schemas.microsoft.com/office/drawing/2014/main" id="{FBBBCF10-95F3-3D02-6232-52FCFB74D821}"/>
              </a:ext>
            </a:extLst>
          </p:cNvPr>
          <p:cNvSpPr txBox="1"/>
          <p:nvPr/>
        </p:nvSpPr>
        <p:spPr>
          <a:xfrm>
            <a:off x="1944249" y="5966599"/>
            <a:ext cx="7102982" cy="307777"/>
          </a:xfrm>
          <a:prstGeom prst="rect">
            <a:avLst/>
          </a:prstGeom>
          <a:noFill/>
        </p:spPr>
        <p:txBody>
          <a:bodyPr wrap="square">
            <a:spAutoFit/>
          </a:bodyPr>
          <a:lstStyle/>
          <a:p>
            <a:pPr marL="0" marR="0" lvl="0" indent="0" algn="ctr" rtl="0">
              <a:lnSpc>
                <a:spcPct val="100000"/>
              </a:lnSpc>
              <a:spcBef>
                <a:spcPts val="1500"/>
              </a:spcBef>
              <a:spcAft>
                <a:spcPts val="0"/>
              </a:spcAft>
              <a:buClr>
                <a:srgbClr val="000000"/>
              </a:buClr>
              <a:buSzPts val="1800"/>
              <a:buFont typeface="Arial"/>
              <a:buNone/>
            </a:pPr>
            <a:r>
              <a:rPr lang="en-US" sz="1400" b="1" i="0" u="none" strike="noStrike" cap="none" dirty="0">
                <a:solidFill>
                  <a:schemeClr val="accent2"/>
                </a:solidFill>
                <a:latin typeface="Space Grotesk" pitchFamily="2" charset="0"/>
                <a:cs typeface="Space Grotesk" pitchFamily="2" charset="0"/>
                <a:sym typeface="Arial"/>
              </a:rPr>
              <a:t>POST </a:t>
            </a:r>
            <a:r>
              <a:rPr lang="en-US" sz="1400" b="0" i="0" u="none" strike="noStrike" cap="none" dirty="0">
                <a:solidFill>
                  <a:schemeClr val="dk1"/>
                </a:solidFill>
                <a:latin typeface="Space Grotesk" pitchFamily="2" charset="0"/>
                <a:cs typeface="Space Grotesk" pitchFamily="2" charset="0"/>
                <a:sym typeface="Arial"/>
              </a:rPr>
              <a:t>http://localhost:3500/v1.0/</a:t>
            </a:r>
            <a:r>
              <a:rPr lang="en-US" sz="1400" b="1" i="0" u="none" strike="noStrike" cap="none" dirty="0">
                <a:solidFill>
                  <a:schemeClr val="accent6"/>
                </a:solidFill>
                <a:latin typeface="Space Grotesk" pitchFamily="2" charset="0"/>
                <a:cs typeface="Space Grotesk" pitchFamily="2" charset="0"/>
                <a:sym typeface="Arial"/>
              </a:rPr>
              <a:t>workflows</a:t>
            </a:r>
            <a:r>
              <a:rPr lang="en-US" sz="1400" b="0" i="0" u="none" strike="noStrike" cap="none" dirty="0">
                <a:solidFill>
                  <a:schemeClr val="dk1"/>
                </a:solidFill>
                <a:latin typeface="Space Grotesk" pitchFamily="2" charset="0"/>
                <a:cs typeface="Space Grotesk" pitchFamily="2" charset="0"/>
                <a:sym typeface="Arial"/>
              </a:rPr>
              <a:t>/</a:t>
            </a:r>
            <a:r>
              <a:rPr lang="en-US" sz="1400" b="0" i="0" u="none" strike="noStrike" cap="none" dirty="0">
                <a:solidFill>
                  <a:schemeClr val="accent1"/>
                </a:solidFill>
                <a:latin typeface="Space Grotesk" pitchFamily="2" charset="0"/>
                <a:cs typeface="Space Grotesk" pitchFamily="2" charset="0"/>
                <a:sym typeface="Arial"/>
              </a:rPr>
              <a:t>dapr</a:t>
            </a:r>
            <a:r>
              <a:rPr lang="en-US" sz="1400" b="0" i="0" u="none" strike="noStrike" cap="none" dirty="0">
                <a:solidFill>
                  <a:schemeClr val="dk1"/>
                </a:solidFill>
                <a:latin typeface="Space Grotesk" pitchFamily="2" charset="0"/>
                <a:cs typeface="Space Grotesk" pitchFamily="2" charset="0"/>
                <a:sym typeface="Arial"/>
              </a:rPr>
              <a:t>/</a:t>
            </a:r>
            <a:r>
              <a:rPr lang="en-US" sz="1400" b="0" i="0" u="none" strike="noStrike" cap="none" dirty="0">
                <a:solidFill>
                  <a:schemeClr val="accent3"/>
                </a:solidFill>
                <a:latin typeface="Space Grotesk" pitchFamily="2" charset="0"/>
                <a:cs typeface="Space Grotesk" pitchFamily="2" charset="0"/>
                <a:sym typeface="Arial"/>
              </a:rPr>
              <a:t>businessprocess</a:t>
            </a:r>
            <a:r>
              <a:rPr lang="en-US" sz="1400" b="0" i="0" u="none" strike="noStrike" cap="none" dirty="0">
                <a:solidFill>
                  <a:schemeClr val="dk1"/>
                </a:solidFill>
                <a:latin typeface="Space Grotesk" pitchFamily="2" charset="0"/>
                <a:cs typeface="Space Grotesk" pitchFamily="2" charset="0"/>
                <a:sym typeface="Arial"/>
              </a:rPr>
              <a:t>/start</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022"/>
        <p:cNvGrpSpPr/>
        <p:nvPr/>
      </p:nvGrpSpPr>
      <p:grpSpPr>
        <a:xfrm>
          <a:off x="0" y="0"/>
          <a:ext cx="0" cy="0"/>
          <a:chOff x="0" y="0"/>
          <a:chExt cx="0" cy="0"/>
        </a:xfrm>
      </p:grpSpPr>
      <p:pic>
        <p:nvPicPr>
          <p:cNvPr id="1023" name="Google Shape;1023;p70"/>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1024" name="Google Shape;1024;p7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Workflow Engine built on Dapr Actors</a:t>
            </a:r>
            <a:endParaRPr dirty="0"/>
          </a:p>
        </p:txBody>
      </p:sp>
      <p:grpSp>
        <p:nvGrpSpPr>
          <p:cNvPr id="1026" name="Google Shape;1026;p70"/>
          <p:cNvGrpSpPr/>
          <p:nvPr/>
        </p:nvGrpSpPr>
        <p:grpSpPr>
          <a:xfrm>
            <a:off x="1805030" y="1653480"/>
            <a:ext cx="8199484" cy="4380638"/>
            <a:chOff x="1167849" y="1649126"/>
            <a:chExt cx="8199484" cy="4380638"/>
          </a:xfrm>
        </p:grpSpPr>
        <p:sp>
          <p:nvSpPr>
            <p:cNvPr id="1027" name="Google Shape;1027;p70"/>
            <p:cNvSpPr txBox="1"/>
            <p:nvPr/>
          </p:nvSpPr>
          <p:spPr>
            <a:xfrm>
              <a:off x="2873996" y="4173004"/>
              <a:ext cx="177393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1400" b="1" i="0" u="none" strike="noStrike" cap="none">
                  <a:solidFill>
                    <a:schemeClr val="lt1"/>
                  </a:solidFill>
                  <a:latin typeface="Space Grotesk"/>
                  <a:ea typeface="Space Grotesk"/>
                  <a:cs typeface="Space Grotesk"/>
                  <a:sym typeface="Space Grotesk"/>
                </a:rPr>
                <a:t>Customer</a:t>
              </a:r>
              <a:endParaRPr sz="1400" b="1" i="0" u="none" strike="noStrike" cap="none">
                <a:solidFill>
                  <a:schemeClr val="lt1"/>
                </a:solidFill>
                <a:latin typeface="Space Grotesk"/>
                <a:ea typeface="Space Grotesk"/>
                <a:cs typeface="Space Grotesk"/>
                <a:sym typeface="Space Grotesk"/>
              </a:endParaRPr>
            </a:p>
          </p:txBody>
        </p:sp>
        <p:cxnSp>
          <p:nvCxnSpPr>
            <p:cNvPr id="1028" name="Google Shape;1028;p70"/>
            <p:cNvCxnSpPr>
              <a:stCxn id="1029" idx="3"/>
              <a:endCxn id="1030" idx="1"/>
            </p:cNvCxnSpPr>
            <p:nvPr/>
          </p:nvCxnSpPr>
          <p:spPr>
            <a:xfrm rot="10800000" flipH="1">
              <a:off x="3327849" y="3551894"/>
              <a:ext cx="1114200" cy="1200"/>
            </a:xfrm>
            <a:prstGeom prst="straightConnector1">
              <a:avLst/>
            </a:prstGeom>
            <a:noFill/>
            <a:ln w="25400" cap="flat" cmpd="sng">
              <a:solidFill>
                <a:schemeClr val="dk1"/>
              </a:solidFill>
              <a:prstDash val="solid"/>
              <a:miter lim="800000"/>
              <a:headEnd type="triangle" w="lg" len="lg"/>
              <a:tailEnd type="triangle" w="lg" len="lg"/>
            </a:ln>
          </p:spPr>
        </p:cxnSp>
        <p:pic>
          <p:nvPicPr>
            <p:cNvPr id="1031" name="Google Shape;1031;p70"/>
            <p:cNvPicPr preferRelativeResize="0"/>
            <p:nvPr/>
          </p:nvPicPr>
          <p:blipFill rotWithShape="1">
            <a:blip r:embed="rId4">
              <a:alphaModFix/>
            </a:blip>
            <a:srcRect/>
            <a:stretch/>
          </p:blipFill>
          <p:spPr>
            <a:xfrm>
              <a:off x="7927333" y="2831822"/>
              <a:ext cx="1440000" cy="1440000"/>
            </a:xfrm>
            <a:prstGeom prst="rect">
              <a:avLst/>
            </a:prstGeom>
            <a:noFill/>
            <a:ln>
              <a:noFill/>
            </a:ln>
          </p:spPr>
        </p:pic>
        <p:grpSp>
          <p:nvGrpSpPr>
            <p:cNvPr id="1032" name="Google Shape;1032;p70"/>
            <p:cNvGrpSpPr/>
            <p:nvPr/>
          </p:nvGrpSpPr>
          <p:grpSpPr>
            <a:xfrm>
              <a:off x="1167849" y="2473094"/>
              <a:ext cx="2160000" cy="2160000"/>
              <a:chOff x="756951" y="1980268"/>
              <a:chExt cx="2160000" cy="2160000"/>
            </a:xfrm>
          </p:grpSpPr>
          <p:pic>
            <p:nvPicPr>
              <p:cNvPr id="1029" name="Google Shape;1029;p70"/>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033" name="Google Shape;1033;p70"/>
              <p:cNvSpPr txBox="1"/>
              <p:nvPr/>
            </p:nvSpPr>
            <p:spPr>
              <a:xfrm>
                <a:off x="913388" y="2889739"/>
                <a:ext cx="177393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400" b="1" i="0" u="none" strike="noStrike" cap="none">
                    <a:solidFill>
                      <a:schemeClr val="lt1"/>
                    </a:solidFill>
                    <a:latin typeface="Space Grotesk"/>
                    <a:ea typeface="Space Grotesk"/>
                    <a:cs typeface="Space Grotesk"/>
                    <a:sym typeface="Space Grotesk"/>
                  </a:rPr>
                  <a:t>Workflow App</a:t>
                </a:r>
                <a:endParaRPr sz="1400" b="1" i="0" u="none" strike="noStrike" cap="none">
                  <a:solidFill>
                    <a:schemeClr val="lt1"/>
                  </a:solidFill>
                  <a:latin typeface="Space Grotesk"/>
                  <a:ea typeface="Space Grotesk"/>
                  <a:cs typeface="Space Grotesk"/>
                  <a:sym typeface="Space Grotesk"/>
                </a:endParaRPr>
              </a:p>
            </p:txBody>
          </p:sp>
        </p:grpSp>
        <p:cxnSp>
          <p:nvCxnSpPr>
            <p:cNvPr id="1034" name="Google Shape;1034;p70"/>
            <p:cNvCxnSpPr/>
            <p:nvPr/>
          </p:nvCxnSpPr>
          <p:spPr>
            <a:xfrm rot="10800000" flipH="1">
              <a:off x="5287264" y="2473094"/>
              <a:ext cx="772160" cy="635866"/>
            </a:xfrm>
            <a:prstGeom prst="straightConnector1">
              <a:avLst/>
            </a:prstGeom>
            <a:noFill/>
            <a:ln w="25400" cap="flat" cmpd="sng">
              <a:solidFill>
                <a:schemeClr val="dk1"/>
              </a:solidFill>
              <a:prstDash val="solid"/>
              <a:miter lim="800000"/>
              <a:headEnd type="triangle" w="lg" len="lg"/>
              <a:tailEnd type="triangle" w="lg" len="lg"/>
            </a:ln>
          </p:spPr>
        </p:cxnSp>
        <p:pic>
          <p:nvPicPr>
            <p:cNvPr id="1030" name="Google Shape;1030;p70"/>
            <p:cNvPicPr preferRelativeResize="0"/>
            <p:nvPr/>
          </p:nvPicPr>
          <p:blipFill rotWithShape="1">
            <a:blip r:embed="rId6">
              <a:alphaModFix/>
            </a:blip>
            <a:srcRect/>
            <a:stretch/>
          </p:blipFill>
          <p:spPr>
            <a:xfrm>
              <a:off x="4441996" y="3011822"/>
              <a:ext cx="1080000" cy="1080000"/>
            </a:xfrm>
            <a:prstGeom prst="rect">
              <a:avLst/>
            </a:prstGeom>
            <a:noFill/>
            <a:ln>
              <a:noFill/>
            </a:ln>
          </p:spPr>
        </p:pic>
        <p:sp>
          <p:nvSpPr>
            <p:cNvPr id="1035" name="Google Shape;1035;p70"/>
            <p:cNvSpPr txBox="1"/>
            <p:nvPr/>
          </p:nvSpPr>
          <p:spPr>
            <a:xfrm>
              <a:off x="7988514" y="4400107"/>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Append only state store</a:t>
              </a:r>
              <a:endParaRPr sz="1400" b="0" i="0" u="none" strike="noStrike" cap="none">
                <a:solidFill>
                  <a:srgbClr val="121C29"/>
                </a:solidFill>
                <a:latin typeface="Space Grotesk"/>
                <a:ea typeface="Space Grotesk"/>
                <a:cs typeface="Space Grotesk"/>
                <a:sym typeface="Space Grotesk"/>
              </a:endParaRPr>
            </a:p>
          </p:txBody>
        </p:sp>
        <p:sp>
          <p:nvSpPr>
            <p:cNvPr id="1036" name="Google Shape;1036;p70"/>
            <p:cNvSpPr txBox="1"/>
            <p:nvPr/>
          </p:nvSpPr>
          <p:spPr>
            <a:xfrm>
              <a:off x="4329471" y="4187688"/>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engine</a:t>
              </a:r>
              <a:endParaRPr sz="1400" b="0" i="0" u="none" strike="noStrike" cap="none">
                <a:solidFill>
                  <a:srgbClr val="121C29"/>
                </a:solidFill>
                <a:latin typeface="Space Grotesk"/>
                <a:ea typeface="Space Grotesk"/>
                <a:cs typeface="Space Grotesk"/>
                <a:sym typeface="Space Grotesk"/>
              </a:endParaRPr>
            </a:p>
          </p:txBody>
        </p:sp>
        <p:pic>
          <p:nvPicPr>
            <p:cNvPr id="1037" name="Google Shape;1037;p70"/>
            <p:cNvPicPr preferRelativeResize="0"/>
            <p:nvPr/>
          </p:nvPicPr>
          <p:blipFill rotWithShape="1">
            <a:blip r:embed="rId6">
              <a:alphaModFix/>
            </a:blip>
            <a:srcRect/>
            <a:stretch/>
          </p:blipFill>
          <p:spPr>
            <a:xfrm>
              <a:off x="6015712" y="1649126"/>
              <a:ext cx="1080000" cy="1080000"/>
            </a:xfrm>
            <a:prstGeom prst="rect">
              <a:avLst/>
            </a:prstGeom>
            <a:noFill/>
            <a:ln>
              <a:noFill/>
            </a:ln>
          </p:spPr>
        </p:pic>
        <p:pic>
          <p:nvPicPr>
            <p:cNvPr id="1038" name="Google Shape;1038;p70"/>
            <p:cNvPicPr preferRelativeResize="0"/>
            <p:nvPr/>
          </p:nvPicPr>
          <p:blipFill rotWithShape="1">
            <a:blip r:embed="rId6">
              <a:alphaModFix/>
            </a:blip>
            <a:srcRect/>
            <a:stretch/>
          </p:blipFill>
          <p:spPr>
            <a:xfrm>
              <a:off x="6015712" y="4365871"/>
              <a:ext cx="1080000" cy="1080000"/>
            </a:xfrm>
            <a:prstGeom prst="rect">
              <a:avLst/>
            </a:prstGeom>
            <a:noFill/>
            <a:ln>
              <a:noFill/>
            </a:ln>
          </p:spPr>
        </p:pic>
        <p:cxnSp>
          <p:nvCxnSpPr>
            <p:cNvPr id="1039" name="Google Shape;1039;p70"/>
            <p:cNvCxnSpPr/>
            <p:nvPr/>
          </p:nvCxnSpPr>
          <p:spPr>
            <a:xfrm>
              <a:off x="5287264" y="3989839"/>
              <a:ext cx="772160" cy="635866"/>
            </a:xfrm>
            <a:prstGeom prst="straightConnector1">
              <a:avLst/>
            </a:prstGeom>
            <a:noFill/>
            <a:ln w="25400" cap="flat" cmpd="sng">
              <a:solidFill>
                <a:schemeClr val="dk1"/>
              </a:solidFill>
              <a:prstDash val="solid"/>
              <a:miter lim="800000"/>
              <a:headEnd type="triangle" w="lg" len="lg"/>
              <a:tailEnd type="triangle" w="lg" len="lg"/>
            </a:ln>
          </p:spPr>
        </p:cxnSp>
        <p:sp>
          <p:nvSpPr>
            <p:cNvPr id="1040" name="Google Shape;1040;p70"/>
            <p:cNvSpPr txBox="1"/>
            <p:nvPr/>
          </p:nvSpPr>
          <p:spPr>
            <a:xfrm>
              <a:off x="5905759" y="2781010"/>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Orchestrator Actor</a:t>
              </a:r>
              <a:endParaRPr sz="1400" b="0" i="0" u="none" strike="noStrike" cap="none">
                <a:solidFill>
                  <a:srgbClr val="121C29"/>
                </a:solidFill>
                <a:latin typeface="Space Grotesk"/>
                <a:ea typeface="Space Grotesk"/>
                <a:cs typeface="Space Grotesk"/>
                <a:sym typeface="Space Grotesk"/>
              </a:endParaRPr>
            </a:p>
          </p:txBody>
        </p:sp>
        <p:sp>
          <p:nvSpPr>
            <p:cNvPr id="1041" name="Google Shape;1041;p70"/>
            <p:cNvSpPr txBox="1"/>
            <p:nvPr/>
          </p:nvSpPr>
          <p:spPr>
            <a:xfrm>
              <a:off x="5905759" y="5506584"/>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Activity</a:t>
              </a:r>
              <a:br>
                <a:rPr lang="en-US" sz="1400" b="0" i="0" u="none" strike="noStrike" cap="none">
                  <a:solidFill>
                    <a:srgbClr val="121C29"/>
                  </a:solidFill>
                  <a:latin typeface="Space Grotesk"/>
                  <a:ea typeface="Space Grotesk"/>
                  <a:cs typeface="Space Grotesk"/>
                  <a:sym typeface="Space Grotesk"/>
                </a:rPr>
              </a:br>
              <a:r>
                <a:rPr lang="en-US" sz="1400" b="0" i="0" u="none" strike="noStrike" cap="none">
                  <a:solidFill>
                    <a:srgbClr val="121C29"/>
                  </a:solidFill>
                  <a:latin typeface="Space Grotesk"/>
                  <a:ea typeface="Space Grotesk"/>
                  <a:cs typeface="Space Grotesk"/>
                  <a:sym typeface="Space Grotesk"/>
                </a:rPr>
                <a:t>Actor</a:t>
              </a:r>
              <a:endParaRPr sz="1400" b="0" i="0" u="none" strike="noStrike" cap="none">
                <a:solidFill>
                  <a:srgbClr val="121C29"/>
                </a:solidFill>
                <a:latin typeface="Space Grotesk"/>
                <a:ea typeface="Space Grotesk"/>
                <a:cs typeface="Space Grotesk"/>
                <a:sym typeface="Space Grotesk"/>
              </a:endParaRPr>
            </a:p>
          </p:txBody>
        </p:sp>
        <p:cxnSp>
          <p:nvCxnSpPr>
            <p:cNvPr id="1042" name="Google Shape;1042;p70"/>
            <p:cNvCxnSpPr/>
            <p:nvPr/>
          </p:nvCxnSpPr>
          <p:spPr>
            <a:xfrm>
              <a:off x="7066269" y="2471906"/>
              <a:ext cx="772160" cy="635866"/>
            </a:xfrm>
            <a:prstGeom prst="straightConnector1">
              <a:avLst/>
            </a:prstGeom>
            <a:noFill/>
            <a:ln w="25400" cap="flat" cmpd="sng">
              <a:solidFill>
                <a:schemeClr val="dk1"/>
              </a:solidFill>
              <a:prstDash val="solid"/>
              <a:miter lim="800000"/>
              <a:headEnd type="triangle" w="lg" len="lg"/>
              <a:tailEnd type="triangle" w="lg" len="lg"/>
            </a:ln>
          </p:spPr>
        </p:cxnSp>
        <p:cxnSp>
          <p:nvCxnSpPr>
            <p:cNvPr id="1043" name="Google Shape;1043;p70"/>
            <p:cNvCxnSpPr/>
            <p:nvPr/>
          </p:nvCxnSpPr>
          <p:spPr>
            <a:xfrm rot="10800000" flipH="1">
              <a:off x="7059977" y="3989839"/>
              <a:ext cx="772160" cy="635866"/>
            </a:xfrm>
            <a:prstGeom prst="straightConnector1">
              <a:avLst/>
            </a:prstGeom>
            <a:noFill/>
            <a:ln w="25400" cap="flat" cmpd="sng">
              <a:solidFill>
                <a:schemeClr val="dk1"/>
              </a:solidFill>
              <a:prstDash val="solid"/>
              <a:miter lim="800000"/>
              <a:headEnd type="triangle" w="lg" len="lg"/>
              <a:tailEnd type="triangle" w="lg" len="lg"/>
            </a:ln>
          </p:spPr>
        </p:cxnSp>
      </p:grpSp>
      <p:sp>
        <p:nvSpPr>
          <p:cNvPr id="1044" name="Google Shape;1044;p70"/>
          <p:cNvSpPr txBox="1"/>
          <p:nvPr/>
        </p:nvSpPr>
        <p:spPr>
          <a:xfrm>
            <a:off x="1932100" y="4734177"/>
            <a:ext cx="1905860"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and Activity definitions</a:t>
            </a:r>
            <a:endParaRPr sz="1400" b="0" i="0" u="none" strike="noStrike" cap="none">
              <a:solidFill>
                <a:srgbClr val="121C29"/>
              </a:solidFill>
              <a:latin typeface="Space Grotesk"/>
              <a:ea typeface="Space Grotesk"/>
              <a:cs typeface="Space Grotesk"/>
              <a:sym typeface="Space Grotesk"/>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95431529-41A5-933D-060C-2299CCD7C0C7}"/>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FC53BBC6-4E66-8EA3-CA00-6E5E4525892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Service orchestration</a:t>
            </a:r>
            <a:endParaRPr dirty="0"/>
          </a:p>
        </p:txBody>
      </p:sp>
      <p:sp>
        <p:nvSpPr>
          <p:cNvPr id="124" name="Google Shape;124;p31">
            <a:extLst>
              <a:ext uri="{FF2B5EF4-FFF2-40B4-BE49-F238E27FC236}">
                <a16:creationId xmlns:a16="http://schemas.microsoft.com/office/drawing/2014/main" id="{0BC54EF8-84B4-EB5D-BA6C-4C87EC676F6B}"/>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2EA491E4-2D57-4A46-760C-925452AA36F8}"/>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4B60FECF-0BEA-771F-F196-DEE5F5BF8DE5}"/>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002169F1-6BE7-A86B-36E3-B5E49F397F31}"/>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7EC59B0C-2608-E6F1-BC4E-5DE671D9B902}"/>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D27B2AEA-3D4B-1D32-2310-7041334B7F07}"/>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D0E7E92F-C44B-B070-0FEA-10DF09A83BF3}"/>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096E443C-237A-8306-D6D8-D950F17DC771}"/>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02221BDC-9B56-99C7-57D3-0AC462B833D7}"/>
              </a:ext>
            </a:extLst>
          </p:cNvPr>
          <p:cNvCxnSpPr>
            <a:cxnSpLocks/>
          </p:cNvCxnSpPr>
          <p:nvPr/>
        </p:nvCxnSpPr>
        <p:spPr>
          <a:xfrm>
            <a:off x="5455239" y="3960559"/>
            <a:ext cx="720900" cy="0"/>
          </a:xfrm>
          <a:prstGeom prst="straightConnector1">
            <a:avLst/>
          </a:prstGeom>
          <a:noFill/>
          <a:ln w="22225" cap="flat" cmpd="sng">
            <a:solidFill>
              <a:schemeClr val="accent6"/>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A7A63C60-D8F6-B891-B71A-593822BCEC5C}"/>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4503FB71-20DE-9593-E0A2-96F62239188C}"/>
              </a:ext>
            </a:extLst>
          </p:cNvPr>
          <p:cNvCxnSpPr>
            <a:cxnSpLocks/>
          </p:cNvCxnSpPr>
          <p:nvPr/>
        </p:nvCxnSpPr>
        <p:spPr>
          <a:xfrm>
            <a:off x="6884462" y="2704104"/>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07EE4E7C-EB2E-64E6-E289-7023F8659A7E}"/>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BE4983CB-72E8-7605-256F-F801649B1A04}"/>
              </a:ext>
            </a:extLst>
          </p:cNvPr>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98383FC8-B956-B57F-BC8F-DF39C72CD111}"/>
              </a:ext>
            </a:extLst>
          </p:cNvPr>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29255F5B-18BC-2DB7-D5AC-627480DEBC77}"/>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43351804-2E22-9F3B-72A1-BEB768127482}"/>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1A21CB2C-8F14-FA14-31F4-672CB3AE19DC}"/>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389BDA63-50C1-EAB0-EF24-F74EBB943A20}"/>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A9532E9F-0069-48B3-2E6D-04F735C09A7B}"/>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826CD476-4731-EA59-4874-ABDE87A40F43}"/>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3CDBE7EB-C5D5-75EB-DE95-A060B61042C2}"/>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F40058EC-3E0B-B182-4368-1288A6FF08A8}"/>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DE528C1E-03F6-A91C-6F41-21C6F9F1A844}"/>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E73E89F8-F344-1070-43A2-FC2A74AE10DF}"/>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63A27259-92B5-2070-3D4D-AFAAD385704C}"/>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856AFB21-41D3-D0B7-FBB1-E2E8503D6D06}"/>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9EB8B2BB-ED35-8FB1-07CB-9626CCF5F0C9}"/>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29E4E7BD-2F16-42C9-616C-879E30740150}"/>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AA59F4A1-3333-41C3-D537-406EA1760FFD}"/>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DFC20FBC-895C-ECAE-85EC-7C59670D7290}"/>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F5B1F7C5-4612-E760-6FE7-3D3D1154F941}"/>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6A3CDB2A-5FB1-C622-A514-0834FD709866}"/>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1BA7094B-267A-5792-9A2F-C217ABF0BCB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810E0E39-08B7-4B17-C1FA-A6CF03A3C0CC}"/>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E2CD2CEF-B4A7-EE0A-489F-FA516494FAAF}"/>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2DE34787-4B54-6717-08EC-73D17F86681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0F59CAB6-099B-E8BB-8090-F1C1FD8D470E}"/>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1D874E8E-B49A-77C8-EFA4-C51C7995C398}"/>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9A862784-91ED-B170-85BE-EB4465E04F0D}"/>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3116A67A-179E-5FD4-A26F-6507CCF4EF89}"/>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C0872676-4F23-5ACF-BC8A-7171F51EE165}"/>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FC5F1B88-AFF2-76D6-1AE9-A22C8086615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59AEE5D6-21E9-66DF-6D49-7B331DB6884C}"/>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E2F01FE6-B6A9-0359-BCA7-1669AB09844F}"/>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572AE343-FE1F-568E-7769-4FD842261275}"/>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B692C839-92AC-DE90-AD22-D53030E1B546}"/>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46623887-B910-9004-71FC-CD66F7B50854}"/>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0EB01828-DF43-12B6-D228-419E6E144284}"/>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2C3539EC-8A4A-9324-4BF0-3ACE6905C0C9}"/>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10" name="Google Shape;215;p32">
            <a:extLst>
              <a:ext uri="{FF2B5EF4-FFF2-40B4-BE49-F238E27FC236}">
                <a16:creationId xmlns:a16="http://schemas.microsoft.com/office/drawing/2014/main" id="{7E3C620B-8388-7ED0-7358-77C64BD9B7BD}"/>
              </a:ext>
            </a:extLst>
          </p:cNvPr>
          <p:cNvSpPr/>
          <p:nvPr/>
        </p:nvSpPr>
        <p:spPr>
          <a:xfrm>
            <a:off x="3288265" y="5201958"/>
            <a:ext cx="2560944" cy="885861"/>
          </a:xfrm>
          <a:prstGeom prst="wedgeRoundRectCallout">
            <a:avLst>
              <a:gd name="adj1" fmla="val 71289"/>
              <a:gd name="adj2" fmla="val -131369"/>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b="0" i="0" u="none" strike="noStrike" cap="none" dirty="0">
                <a:solidFill>
                  <a:schemeClr val="dk1"/>
                </a:solidFill>
                <a:latin typeface="Space Grotesk"/>
                <a:ea typeface="Space Grotesk"/>
                <a:cs typeface="Space Grotesk"/>
                <a:sym typeface="Space Grotesk"/>
              </a:rPr>
              <a:t>How do I orchestrate business logic across services?</a:t>
            </a:r>
            <a:endParaRPr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22916972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022">
          <a:extLst>
            <a:ext uri="{FF2B5EF4-FFF2-40B4-BE49-F238E27FC236}">
              <a16:creationId xmlns:a16="http://schemas.microsoft.com/office/drawing/2014/main" id="{62AAC53C-0A3A-882B-B4BB-483E2D4200C2}"/>
            </a:ext>
          </a:extLst>
        </p:cNvPr>
        <p:cNvGrpSpPr/>
        <p:nvPr/>
      </p:nvGrpSpPr>
      <p:grpSpPr>
        <a:xfrm>
          <a:off x="0" y="0"/>
          <a:ext cx="0" cy="0"/>
          <a:chOff x="0" y="0"/>
          <a:chExt cx="0" cy="0"/>
        </a:xfrm>
      </p:grpSpPr>
      <p:pic>
        <p:nvPicPr>
          <p:cNvPr id="1023" name="Google Shape;1023;p70">
            <a:extLst>
              <a:ext uri="{FF2B5EF4-FFF2-40B4-BE49-F238E27FC236}">
                <a16:creationId xmlns:a16="http://schemas.microsoft.com/office/drawing/2014/main" id="{E6EAE069-1C1C-F31A-2006-25D84ADB54B7}"/>
              </a:ext>
            </a:extLst>
          </p:cNvPr>
          <p:cNvPicPr preferRelativeResize="0"/>
          <p:nvPr/>
        </p:nvPicPr>
        <p:blipFill rotWithShape="1">
          <a:blip r:embed="rId5">
            <a:alphaModFix/>
          </a:blip>
          <a:srcRect/>
          <a:stretch/>
        </p:blipFill>
        <p:spPr>
          <a:xfrm>
            <a:off x="10868615" y="137295"/>
            <a:ext cx="1080000" cy="1080000"/>
          </a:xfrm>
          <a:prstGeom prst="rect">
            <a:avLst/>
          </a:prstGeom>
          <a:noFill/>
          <a:ln>
            <a:noFill/>
          </a:ln>
        </p:spPr>
      </p:pic>
      <p:sp>
        <p:nvSpPr>
          <p:cNvPr id="1024" name="Google Shape;1024;p70">
            <a:extLst>
              <a:ext uri="{FF2B5EF4-FFF2-40B4-BE49-F238E27FC236}">
                <a16:creationId xmlns:a16="http://schemas.microsoft.com/office/drawing/2014/main" id="{00BC669A-DA7F-58F5-EC7C-047A77A37477}"/>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Workflow Replay &amp; Persistence</a:t>
            </a:r>
            <a:endParaRPr dirty="0"/>
          </a:p>
        </p:txBody>
      </p:sp>
      <p:pic>
        <p:nvPicPr>
          <p:cNvPr id="3" name="Video 2">
            <a:hlinkClick r:id="" action="ppaction://media"/>
            <a:extLst>
              <a:ext uri="{FF2B5EF4-FFF2-40B4-BE49-F238E27FC236}">
                <a16:creationId xmlns:a16="http://schemas.microsoft.com/office/drawing/2014/main" id="{7DCBDD8C-3E80-3047-B839-738BCA53E4E7}"/>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678112" y="1449288"/>
            <a:ext cx="6835775" cy="4854575"/>
          </a:xfrm>
          <a:prstGeom prst="rect">
            <a:avLst/>
          </a:prstGeom>
        </p:spPr>
      </p:pic>
      <p:sp>
        <p:nvSpPr>
          <p:cNvPr id="2" name="Google Shape;1018;p69">
            <a:extLst>
              <a:ext uri="{FF2B5EF4-FFF2-40B4-BE49-F238E27FC236}">
                <a16:creationId xmlns:a16="http://schemas.microsoft.com/office/drawing/2014/main" id="{5EC6AC03-6359-88F4-E7C0-5584C7A1C868}"/>
              </a:ext>
            </a:extLst>
          </p:cNvPr>
          <p:cNvSpPr txBox="1"/>
          <p:nvPr/>
        </p:nvSpPr>
        <p:spPr>
          <a:xfrm>
            <a:off x="3227753" y="6489131"/>
            <a:ext cx="5736492"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This is a video and should play automatically</a:t>
            </a:r>
            <a:endParaRPr sz="1400" b="0" i="0" u="none" strike="noStrike" cap="none" dirty="0">
              <a:solidFill>
                <a:srgbClr val="121C29"/>
              </a:solidFill>
              <a:latin typeface="Space Grotesk"/>
              <a:ea typeface="Space Grotesk"/>
              <a:cs typeface="Space Grotesk"/>
              <a:sym typeface="Space Grotesk"/>
            </a:endParaRPr>
          </a:p>
        </p:txBody>
      </p:sp>
    </p:spTree>
    <p:extLst>
      <p:ext uri="{BB962C8B-B14F-4D97-AF65-F5344CB8AC3E}">
        <p14:creationId xmlns:p14="http://schemas.microsoft.com/office/powerpoint/2010/main" val="681746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55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mute="1">
                <p:cTn id="12" repeatCount="indefinite" fill="hold" display="0">
                  <p:stCondLst>
                    <p:cond delay="indefinite"/>
                  </p:stCondLst>
                </p:cTn>
                <p:tgtEl>
                  <p:spTgt spid="3"/>
                </p:tgtEl>
              </p:cMediaNode>
            </p:vide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72">
          <a:extLst>
            <a:ext uri="{FF2B5EF4-FFF2-40B4-BE49-F238E27FC236}">
              <a16:creationId xmlns:a16="http://schemas.microsoft.com/office/drawing/2014/main" id="{B0D16B3E-401C-283D-682C-E18D5CAAEE4B}"/>
            </a:ext>
          </a:extLst>
        </p:cNvPr>
        <p:cNvGrpSpPr/>
        <p:nvPr/>
      </p:nvGrpSpPr>
      <p:grpSpPr>
        <a:xfrm>
          <a:off x="0" y="0"/>
          <a:ext cx="0" cy="0"/>
          <a:chOff x="0" y="0"/>
          <a:chExt cx="0" cy="0"/>
        </a:xfrm>
      </p:grpSpPr>
      <p:sp>
        <p:nvSpPr>
          <p:cNvPr id="874" name="Google Shape;874;p63">
            <a:extLst>
              <a:ext uri="{FF2B5EF4-FFF2-40B4-BE49-F238E27FC236}">
                <a16:creationId xmlns:a16="http://schemas.microsoft.com/office/drawing/2014/main" id="{3C44D613-FD63-FD60-A07D-575B5F2E05D2}"/>
              </a:ext>
            </a:extLst>
          </p:cNvPr>
          <p:cNvSpPr txBox="1">
            <a:spLocks noGrp="1"/>
          </p:cNvSpPr>
          <p:nvPr>
            <p:ph type="title"/>
          </p:nvPr>
        </p:nvSpPr>
        <p:spPr>
          <a:xfrm>
            <a:off x="185950" y="2966706"/>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solidFill>
                  <a:schemeClr val="bg1"/>
                </a:solidFill>
              </a:rPr>
              <a:t>Workflow Management</a:t>
            </a:r>
            <a:endParaRPr dirty="0">
              <a:solidFill>
                <a:schemeClr val="bg1"/>
              </a:solidFill>
            </a:endParaRPr>
          </a:p>
        </p:txBody>
      </p:sp>
      <p:sp>
        <p:nvSpPr>
          <p:cNvPr id="875" name="Google Shape;875;p63">
            <a:hlinkClick r:id="rId3"/>
            <a:extLst>
              <a:ext uri="{FF2B5EF4-FFF2-40B4-BE49-F238E27FC236}">
                <a16:creationId xmlns:a16="http://schemas.microsoft.com/office/drawing/2014/main" id="{28C11EB4-98AB-7A20-C38B-557C4D822DEF}"/>
              </a:ext>
            </a:extLst>
          </p:cNvPr>
          <p:cNvSpPr txBox="1"/>
          <p:nvPr/>
        </p:nvSpPr>
        <p:spPr>
          <a:xfrm>
            <a:off x="312615" y="5995452"/>
            <a:ext cx="11519877" cy="369291"/>
          </a:xfrm>
          <a:prstGeom prst="rect">
            <a:avLst/>
          </a:prstGeom>
          <a:noFill/>
          <a:ln>
            <a:noFill/>
          </a:ln>
        </p:spPr>
        <p:txBody>
          <a:bodyPr spcFirstLastPara="1" wrap="square" lIns="91425" tIns="45700" rIns="91425" bIns="45700" anchor="t" anchorCtr="0">
            <a:spAutoFit/>
          </a:bodyPr>
          <a:lstStyle/>
          <a:p>
            <a:pPr lvl="0" algn="ctr">
              <a:buSzPts val="1800"/>
            </a:pPr>
            <a:r>
              <a:rPr lang="en-US" sz="1800" dirty="0">
                <a:solidFill>
                  <a:schemeClr val="bg1"/>
                </a:solidFill>
                <a:latin typeface="Space Grotesk"/>
                <a:ea typeface="Space Grotesk"/>
                <a:cs typeface="Space Grotesk"/>
                <a:sym typeface="Space Grotesk"/>
              </a:rPr>
              <a:t>https://docs.dapr.io/developing-applications/building-blocks/workflow/howto-manage-workflow/</a:t>
            </a:r>
            <a:endParaRPr sz="1800" b="0" i="0" u="none" strike="noStrike" cap="none" dirty="0">
              <a:solidFill>
                <a:schemeClr val="bg1"/>
              </a:solidFill>
              <a:latin typeface="Space Grotesk"/>
              <a:ea typeface="Space Grotesk"/>
              <a:cs typeface="Space Grotesk"/>
              <a:sym typeface="Space Grotesk"/>
            </a:endParaRPr>
          </a:p>
        </p:txBody>
      </p:sp>
    </p:spTree>
    <p:extLst>
      <p:ext uri="{BB962C8B-B14F-4D97-AF65-F5344CB8AC3E}">
        <p14:creationId xmlns:p14="http://schemas.microsoft.com/office/powerpoint/2010/main" val="27744972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78">
          <a:extLst>
            <a:ext uri="{FF2B5EF4-FFF2-40B4-BE49-F238E27FC236}">
              <a16:creationId xmlns:a16="http://schemas.microsoft.com/office/drawing/2014/main" id="{0F55825B-605C-5C9D-8A33-C90BD661EB60}"/>
            </a:ext>
          </a:extLst>
        </p:cNvPr>
        <p:cNvGrpSpPr/>
        <p:nvPr/>
      </p:nvGrpSpPr>
      <p:grpSpPr>
        <a:xfrm>
          <a:off x="0" y="0"/>
          <a:ext cx="0" cy="0"/>
          <a:chOff x="0" y="0"/>
          <a:chExt cx="0" cy="0"/>
        </a:xfrm>
      </p:grpSpPr>
      <p:sp>
        <p:nvSpPr>
          <p:cNvPr id="979" name="Google Shape;979;p68">
            <a:extLst>
              <a:ext uri="{FF2B5EF4-FFF2-40B4-BE49-F238E27FC236}">
                <a16:creationId xmlns:a16="http://schemas.microsoft.com/office/drawing/2014/main" id="{6B69C6AE-B51E-3F62-3064-D1E65396B402}"/>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Workflow management</a:t>
            </a:r>
            <a:endParaRPr dirty="0"/>
          </a:p>
        </p:txBody>
      </p:sp>
      <p:pic>
        <p:nvPicPr>
          <p:cNvPr id="980" name="Google Shape;980;p68">
            <a:extLst>
              <a:ext uri="{FF2B5EF4-FFF2-40B4-BE49-F238E27FC236}">
                <a16:creationId xmlns:a16="http://schemas.microsoft.com/office/drawing/2014/main" id="{56589A56-3AC5-117C-EBC1-4A3BAB758D56}"/>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3" name="Rectangle 2">
            <a:extLst>
              <a:ext uri="{FF2B5EF4-FFF2-40B4-BE49-F238E27FC236}">
                <a16:creationId xmlns:a16="http://schemas.microsoft.com/office/drawing/2014/main" id="{43174265-F22C-4AF0-C039-74F92243C9CC}"/>
              </a:ext>
            </a:extLst>
          </p:cNvPr>
          <p:cNvSpPr>
            <a:spLocks noChangeArrowheads="1"/>
          </p:cNvSpPr>
          <p:nvPr/>
        </p:nvSpPr>
        <p:spPr bwMode="auto">
          <a:xfrm>
            <a:off x="152400" y="242500"/>
            <a:ext cx="65" cy="27699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NL" altLang="en-NL" sz="1800" b="0" i="0" u="none" strike="noStrike" cap="none" normalizeH="0" baseline="0" dirty="0">
              <a:ln>
                <a:noFill/>
              </a:ln>
              <a:solidFill>
                <a:schemeClr val="tx1"/>
              </a:solidFill>
              <a:effectLst/>
              <a:latin typeface="Arial" panose="020B0604020202020204" pitchFamily="34" charset="0"/>
            </a:endParaRPr>
          </a:p>
        </p:txBody>
      </p:sp>
      <p:sp>
        <p:nvSpPr>
          <p:cNvPr id="2" name="TextBox 1">
            <a:extLst>
              <a:ext uri="{FF2B5EF4-FFF2-40B4-BE49-F238E27FC236}">
                <a16:creationId xmlns:a16="http://schemas.microsoft.com/office/drawing/2014/main" id="{436B4B5C-618D-C68A-5C8F-6CBA0F670A17}"/>
              </a:ext>
            </a:extLst>
          </p:cNvPr>
          <p:cNvSpPr txBox="1"/>
          <p:nvPr/>
        </p:nvSpPr>
        <p:spPr>
          <a:xfrm>
            <a:off x="770094" y="2254361"/>
            <a:ext cx="6356933" cy="2960362"/>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Dapr has a workflow management API that allows:</a:t>
            </a:r>
          </a:p>
          <a:p>
            <a:pPr marL="285750" indent="-285750">
              <a:lnSpc>
                <a:spcPct val="150000"/>
              </a:lnSpc>
              <a:buFontTx/>
              <a:buChar char="-"/>
            </a:pPr>
            <a:r>
              <a:rPr lang="en-US" sz="1800" dirty="0">
                <a:latin typeface="Space Grotesk" pitchFamily="2" charset="0"/>
                <a:cs typeface="Space Grotesk" pitchFamily="2" charset="0"/>
              </a:rPr>
              <a:t>Starting a workflow instance</a:t>
            </a:r>
          </a:p>
          <a:p>
            <a:pPr marL="285750" indent="-285750">
              <a:lnSpc>
                <a:spcPct val="150000"/>
              </a:lnSpc>
              <a:buFontTx/>
              <a:buChar char="-"/>
            </a:pPr>
            <a:r>
              <a:rPr lang="en-US" sz="1800" dirty="0">
                <a:latin typeface="Space Grotesk" pitchFamily="2" charset="0"/>
                <a:cs typeface="Space Grotesk" pitchFamily="2" charset="0"/>
              </a:rPr>
              <a:t>Getting the workflow instance state</a:t>
            </a:r>
          </a:p>
          <a:p>
            <a:pPr marL="285750" indent="-285750">
              <a:lnSpc>
                <a:spcPct val="150000"/>
              </a:lnSpc>
              <a:buFontTx/>
              <a:buChar char="-"/>
            </a:pPr>
            <a:r>
              <a:rPr lang="en-US" sz="1800" dirty="0">
                <a:latin typeface="Space Grotesk" pitchFamily="2" charset="0"/>
                <a:cs typeface="Space Grotesk" pitchFamily="2" charset="0"/>
              </a:rPr>
              <a:t>Pausing a workflow instance</a:t>
            </a:r>
          </a:p>
          <a:p>
            <a:pPr marL="285750" indent="-285750">
              <a:lnSpc>
                <a:spcPct val="150000"/>
              </a:lnSpc>
              <a:buFontTx/>
              <a:buChar char="-"/>
            </a:pPr>
            <a:r>
              <a:rPr lang="en-US" sz="1800" dirty="0">
                <a:latin typeface="Space Grotesk" pitchFamily="2" charset="0"/>
                <a:cs typeface="Space Grotesk" pitchFamily="2" charset="0"/>
              </a:rPr>
              <a:t>Resuming a workflow instance</a:t>
            </a:r>
          </a:p>
          <a:p>
            <a:pPr marL="285750" indent="-285750">
              <a:lnSpc>
                <a:spcPct val="150000"/>
              </a:lnSpc>
              <a:buFontTx/>
              <a:buChar char="-"/>
            </a:pPr>
            <a:r>
              <a:rPr lang="en-US" sz="1800" dirty="0">
                <a:latin typeface="Space Grotesk" pitchFamily="2" charset="0"/>
                <a:cs typeface="Space Grotesk" pitchFamily="2" charset="0"/>
              </a:rPr>
              <a:t>Terminating a workflow instance</a:t>
            </a:r>
          </a:p>
          <a:p>
            <a:pPr marL="285750" indent="-285750">
              <a:lnSpc>
                <a:spcPct val="150000"/>
              </a:lnSpc>
              <a:buFontTx/>
              <a:buChar char="-"/>
            </a:pPr>
            <a:r>
              <a:rPr lang="en-US" sz="1800" dirty="0">
                <a:latin typeface="Space Grotesk" pitchFamily="2" charset="0"/>
                <a:cs typeface="Space Grotesk" pitchFamily="2" charset="0"/>
              </a:rPr>
              <a:t>Purging the state of a workflow instance</a:t>
            </a:r>
          </a:p>
        </p:txBody>
      </p:sp>
      <p:pic>
        <p:nvPicPr>
          <p:cNvPr id="12" name="Google Shape;1011;p69">
            <a:extLst>
              <a:ext uri="{FF2B5EF4-FFF2-40B4-BE49-F238E27FC236}">
                <a16:creationId xmlns:a16="http://schemas.microsoft.com/office/drawing/2014/main" id="{3745EC0C-8EA3-B6DB-0619-AC09C928EF75}"/>
              </a:ext>
            </a:extLst>
          </p:cNvPr>
          <p:cNvPicPr preferRelativeResize="0"/>
          <p:nvPr/>
        </p:nvPicPr>
        <p:blipFill rotWithShape="1">
          <a:blip r:embed="rId4">
            <a:alphaModFix/>
          </a:blip>
          <a:srcRect/>
          <a:stretch/>
        </p:blipFill>
        <p:spPr>
          <a:xfrm>
            <a:off x="9622764" y="2667724"/>
            <a:ext cx="1440000" cy="1440000"/>
          </a:xfrm>
          <a:prstGeom prst="rect">
            <a:avLst/>
          </a:prstGeom>
          <a:noFill/>
          <a:ln>
            <a:noFill/>
          </a:ln>
        </p:spPr>
      </p:pic>
      <p:cxnSp>
        <p:nvCxnSpPr>
          <p:cNvPr id="13" name="Google Shape;1015;p69">
            <a:extLst>
              <a:ext uri="{FF2B5EF4-FFF2-40B4-BE49-F238E27FC236}">
                <a16:creationId xmlns:a16="http://schemas.microsoft.com/office/drawing/2014/main" id="{A11ABE1D-BF9F-8523-F896-638550C9CD82}"/>
              </a:ext>
            </a:extLst>
          </p:cNvPr>
          <p:cNvCxnSpPr>
            <a:cxnSpLocks/>
            <a:stCxn id="14" idx="3"/>
          </p:cNvCxnSpPr>
          <p:nvPr/>
        </p:nvCxnSpPr>
        <p:spPr>
          <a:xfrm>
            <a:off x="8506529" y="3387724"/>
            <a:ext cx="1038300" cy="0"/>
          </a:xfrm>
          <a:prstGeom prst="straightConnector1">
            <a:avLst/>
          </a:prstGeom>
          <a:noFill/>
          <a:ln w="25400" cap="flat" cmpd="sng">
            <a:solidFill>
              <a:schemeClr val="dk1"/>
            </a:solidFill>
            <a:prstDash val="solid"/>
            <a:miter lim="800000"/>
            <a:headEnd type="triangle" w="lg" len="lg"/>
            <a:tailEnd type="triangle" w="lg" len="lg"/>
          </a:ln>
        </p:spPr>
      </p:cxnSp>
      <p:pic>
        <p:nvPicPr>
          <p:cNvPr id="14" name="Google Shape;1010;p69">
            <a:extLst>
              <a:ext uri="{FF2B5EF4-FFF2-40B4-BE49-F238E27FC236}">
                <a16:creationId xmlns:a16="http://schemas.microsoft.com/office/drawing/2014/main" id="{36ADDE70-672F-998C-963A-956D55584697}"/>
              </a:ext>
            </a:extLst>
          </p:cNvPr>
          <p:cNvPicPr preferRelativeResize="0"/>
          <p:nvPr/>
        </p:nvPicPr>
        <p:blipFill rotWithShape="1">
          <a:blip r:embed="rId5">
            <a:alphaModFix/>
          </a:blip>
          <a:srcRect/>
          <a:stretch/>
        </p:blipFill>
        <p:spPr>
          <a:xfrm>
            <a:off x="7426529" y="2847724"/>
            <a:ext cx="1080000" cy="1080000"/>
          </a:xfrm>
          <a:prstGeom prst="rect">
            <a:avLst/>
          </a:prstGeom>
          <a:noFill/>
          <a:ln>
            <a:noFill/>
          </a:ln>
        </p:spPr>
      </p:pic>
      <p:sp>
        <p:nvSpPr>
          <p:cNvPr id="15" name="Google Shape;1016;p69">
            <a:extLst>
              <a:ext uri="{FF2B5EF4-FFF2-40B4-BE49-F238E27FC236}">
                <a16:creationId xmlns:a16="http://schemas.microsoft.com/office/drawing/2014/main" id="{0DBB5DA0-651B-A80F-5F76-0774558D9FEE}"/>
              </a:ext>
            </a:extLst>
          </p:cNvPr>
          <p:cNvSpPr txBox="1"/>
          <p:nvPr/>
        </p:nvSpPr>
        <p:spPr>
          <a:xfrm>
            <a:off x="9666271" y="4370101"/>
            <a:ext cx="143054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State store</a:t>
            </a:r>
            <a:endParaRPr sz="1400" b="0" i="0" u="none" strike="noStrike" cap="none" dirty="0">
              <a:solidFill>
                <a:srgbClr val="121C29"/>
              </a:solidFill>
              <a:latin typeface="Space Grotesk"/>
              <a:ea typeface="Space Grotesk"/>
              <a:cs typeface="Space Grotesk"/>
              <a:sym typeface="Space Grotesk"/>
            </a:endParaRPr>
          </a:p>
        </p:txBody>
      </p:sp>
      <p:sp>
        <p:nvSpPr>
          <p:cNvPr id="16" name="Google Shape;1017;p69">
            <a:extLst>
              <a:ext uri="{FF2B5EF4-FFF2-40B4-BE49-F238E27FC236}">
                <a16:creationId xmlns:a16="http://schemas.microsoft.com/office/drawing/2014/main" id="{5CBC37A9-DE75-5784-1BAB-F52A7E772700}"/>
              </a:ext>
            </a:extLst>
          </p:cNvPr>
          <p:cNvSpPr txBox="1"/>
          <p:nvPr/>
        </p:nvSpPr>
        <p:spPr>
          <a:xfrm>
            <a:off x="7183019" y="4370101"/>
            <a:ext cx="1567020"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Dapr Workflow engine</a:t>
            </a:r>
            <a:endParaRPr sz="1400" b="0" i="0" u="none" strike="noStrike" cap="none" dirty="0">
              <a:solidFill>
                <a:srgbClr val="121C29"/>
              </a:solidFill>
              <a:latin typeface="Space Grotesk"/>
              <a:ea typeface="Space Grotesk"/>
              <a:cs typeface="Space Grotesk"/>
              <a:sym typeface="Space Grotesk"/>
            </a:endParaRPr>
          </a:p>
        </p:txBody>
      </p:sp>
    </p:spTree>
    <p:extLst>
      <p:ext uri="{BB962C8B-B14F-4D97-AF65-F5344CB8AC3E}">
        <p14:creationId xmlns:p14="http://schemas.microsoft.com/office/powerpoint/2010/main" val="16856200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78">
          <a:extLst>
            <a:ext uri="{FF2B5EF4-FFF2-40B4-BE49-F238E27FC236}">
              <a16:creationId xmlns:a16="http://schemas.microsoft.com/office/drawing/2014/main" id="{BA89722E-58C1-1618-35A4-E25584C5930B}"/>
            </a:ext>
          </a:extLst>
        </p:cNvPr>
        <p:cNvGrpSpPr/>
        <p:nvPr/>
      </p:nvGrpSpPr>
      <p:grpSpPr>
        <a:xfrm>
          <a:off x="0" y="0"/>
          <a:ext cx="0" cy="0"/>
          <a:chOff x="0" y="0"/>
          <a:chExt cx="0" cy="0"/>
        </a:xfrm>
      </p:grpSpPr>
      <p:sp>
        <p:nvSpPr>
          <p:cNvPr id="979" name="Google Shape;979;p68">
            <a:extLst>
              <a:ext uri="{FF2B5EF4-FFF2-40B4-BE49-F238E27FC236}">
                <a16:creationId xmlns:a16="http://schemas.microsoft.com/office/drawing/2014/main" id="{1E5F0481-4FBE-FFCB-A5AB-C93D4FC4C12C}"/>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Workflow management with HTTP API</a:t>
            </a:r>
            <a:endParaRPr dirty="0"/>
          </a:p>
        </p:txBody>
      </p:sp>
      <p:pic>
        <p:nvPicPr>
          <p:cNvPr id="980" name="Google Shape;980;p68">
            <a:extLst>
              <a:ext uri="{FF2B5EF4-FFF2-40B4-BE49-F238E27FC236}">
                <a16:creationId xmlns:a16="http://schemas.microsoft.com/office/drawing/2014/main" id="{1289ED70-BF44-AC76-26B8-CBFA9CE2DDDF}"/>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6" name="TextBox 5">
            <a:extLst>
              <a:ext uri="{FF2B5EF4-FFF2-40B4-BE49-F238E27FC236}">
                <a16:creationId xmlns:a16="http://schemas.microsoft.com/office/drawing/2014/main" id="{3AAD5FCD-46CD-9864-90E3-AE21C0F45B18}"/>
              </a:ext>
            </a:extLst>
          </p:cNvPr>
          <p:cNvSpPr txBox="1"/>
          <p:nvPr/>
        </p:nvSpPr>
        <p:spPr>
          <a:xfrm>
            <a:off x="1241285" y="1855283"/>
            <a:ext cx="9250018" cy="58477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NL"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POST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http://localhost:&lt;daprPort&gt;/v1.0/workflows/</a:t>
            </a:r>
            <a:r>
              <a:rPr kumimoji="0" lang="en-US" altLang="en-NL" sz="1600" b="1" i="0" u="none" strike="noStrike" cap="none" normalizeH="0" baseline="0" dirty="0" err="1">
                <a:ln>
                  <a:noFill/>
                </a:ln>
                <a:solidFill>
                  <a:srgbClr val="222222"/>
                </a:solidFill>
                <a:effectLst/>
                <a:latin typeface="Courier New" panose="02070309020205020404" pitchFamily="49" charset="0"/>
                <a:cs typeface="Courier New" panose="02070309020205020404" pitchFamily="49" charset="0"/>
              </a:rPr>
              <a:t>dapr</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&lt;</a:t>
            </a:r>
            <a:r>
              <a:rPr kumimoji="0" lang="en-NL" altLang="en-NL" sz="1600" b="1" i="0" u="none" strike="noStrike" cap="none" normalizeH="0" baseline="0" dirty="0" err="1">
                <a:ln>
                  <a:noFill/>
                </a:ln>
                <a:solidFill>
                  <a:srgbClr val="0070C0"/>
                </a:solidFill>
                <a:effectLst/>
                <a:latin typeface="Courier New" panose="02070309020205020404" pitchFamily="49" charset="0"/>
                <a:cs typeface="Courier New" panose="02070309020205020404" pitchFamily="49" charset="0"/>
              </a:rPr>
              <a:t>workflowName</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&gt;</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start</a:t>
            </a:r>
            <a:b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b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[?instanceID=&lt;instanceID&gt;]</a:t>
            </a:r>
            <a:r>
              <a:rPr kumimoji="0" lang="en-NL" altLang="en-NL"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p>
        </p:txBody>
      </p:sp>
      <p:sp>
        <p:nvSpPr>
          <p:cNvPr id="3" name="Rectangle 2">
            <a:extLst>
              <a:ext uri="{FF2B5EF4-FFF2-40B4-BE49-F238E27FC236}">
                <a16:creationId xmlns:a16="http://schemas.microsoft.com/office/drawing/2014/main" id="{0BE2EA05-37FF-25EA-0997-CDD734BC0522}"/>
              </a:ext>
            </a:extLst>
          </p:cNvPr>
          <p:cNvSpPr>
            <a:spLocks noChangeArrowheads="1"/>
          </p:cNvSpPr>
          <p:nvPr/>
        </p:nvSpPr>
        <p:spPr bwMode="auto">
          <a:xfrm>
            <a:off x="152400" y="242500"/>
            <a:ext cx="65" cy="27699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NL" altLang="en-NL" sz="1800" b="0" i="0" u="none" strike="noStrike" cap="none" normalizeH="0" baseline="0" dirty="0">
              <a:ln>
                <a:noFill/>
              </a:ln>
              <a:solidFill>
                <a:schemeClr val="tx1"/>
              </a:solidFill>
              <a:effectLst/>
              <a:latin typeface="Arial" panose="020B0604020202020204" pitchFamily="34" charset="0"/>
            </a:endParaRPr>
          </a:p>
        </p:txBody>
      </p:sp>
      <p:sp>
        <p:nvSpPr>
          <p:cNvPr id="4" name="TextBox 3">
            <a:extLst>
              <a:ext uri="{FF2B5EF4-FFF2-40B4-BE49-F238E27FC236}">
                <a16:creationId xmlns:a16="http://schemas.microsoft.com/office/drawing/2014/main" id="{4FC73677-1750-BC08-CE78-BED6338A8AF1}"/>
              </a:ext>
            </a:extLst>
          </p:cNvPr>
          <p:cNvSpPr txBox="1"/>
          <p:nvPr/>
        </p:nvSpPr>
        <p:spPr>
          <a:xfrm>
            <a:off x="1241286" y="3411988"/>
            <a:ext cx="9961217" cy="33855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NL"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POST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http://localhost:&lt;daprPort&gt;/v1.0/workflows/</a:t>
            </a:r>
            <a:r>
              <a:rPr kumimoji="0" lang="en-US" altLang="en-NL" sz="1600" b="1" i="0" u="none" strike="noStrike" cap="none" normalizeH="0" baseline="0" dirty="0" err="1">
                <a:ln>
                  <a:noFill/>
                </a:ln>
                <a:solidFill>
                  <a:srgbClr val="222222"/>
                </a:solidFill>
                <a:effectLst/>
                <a:latin typeface="Courier New" panose="02070309020205020404" pitchFamily="49" charset="0"/>
                <a:cs typeface="Courier New" panose="02070309020205020404" pitchFamily="49" charset="0"/>
              </a:rPr>
              <a:t>dapr</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suspend</a:t>
            </a:r>
            <a:r>
              <a:rPr kumimoji="0" lang="en-US"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&lt;</a:t>
            </a:r>
            <a:r>
              <a:rPr kumimoji="0" lang="en-US" altLang="en-NL" sz="1600" b="1" i="0" u="none" strike="noStrike" cap="none" normalizeH="0" baseline="0" dirty="0" err="1">
                <a:ln>
                  <a:noFill/>
                </a:ln>
                <a:solidFill>
                  <a:srgbClr val="0070C0"/>
                </a:solidFill>
                <a:effectLst/>
                <a:latin typeface="Courier New" panose="02070309020205020404" pitchFamily="49" charset="0"/>
                <a:cs typeface="Courier New" panose="02070309020205020404" pitchFamily="49" charset="0"/>
              </a:rPr>
              <a:t>instanceId</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&gt;</a:t>
            </a:r>
            <a:endParaRPr kumimoji="0" lang="en-NL" altLang="en-NL"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
        <p:nvSpPr>
          <p:cNvPr id="5" name="TextBox 4">
            <a:extLst>
              <a:ext uri="{FF2B5EF4-FFF2-40B4-BE49-F238E27FC236}">
                <a16:creationId xmlns:a16="http://schemas.microsoft.com/office/drawing/2014/main" id="{541664F4-6D95-47B9-CEF3-4CB9AEDEEFAC}"/>
              </a:ext>
            </a:extLst>
          </p:cNvPr>
          <p:cNvSpPr txBox="1"/>
          <p:nvPr/>
        </p:nvSpPr>
        <p:spPr>
          <a:xfrm>
            <a:off x="1241286" y="4722472"/>
            <a:ext cx="9961217" cy="33855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NL"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POST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http://localhost:&lt;daprPort&gt;/v1.0/workflows/</a:t>
            </a:r>
            <a:r>
              <a:rPr kumimoji="0" lang="en-US" altLang="en-NL" sz="1600" b="1" i="0" u="none" strike="noStrike" cap="none" normalizeH="0" baseline="0" dirty="0" err="1">
                <a:ln>
                  <a:noFill/>
                </a:ln>
                <a:solidFill>
                  <a:srgbClr val="222222"/>
                </a:solidFill>
                <a:effectLst/>
                <a:latin typeface="Courier New" panose="02070309020205020404" pitchFamily="49" charset="0"/>
                <a:cs typeface="Courier New" panose="02070309020205020404" pitchFamily="49" charset="0"/>
              </a:rPr>
              <a:t>dapr</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terminate</a:t>
            </a:r>
            <a:r>
              <a:rPr kumimoji="0" lang="en-US"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&lt;</a:t>
            </a:r>
            <a:r>
              <a:rPr kumimoji="0" lang="en-US" altLang="en-NL" sz="1600" b="1" i="0" u="none" strike="noStrike" cap="none" normalizeH="0" baseline="0" dirty="0" err="1">
                <a:ln>
                  <a:noFill/>
                </a:ln>
                <a:solidFill>
                  <a:srgbClr val="0070C0"/>
                </a:solidFill>
                <a:effectLst/>
                <a:latin typeface="Courier New" panose="02070309020205020404" pitchFamily="49" charset="0"/>
                <a:cs typeface="Courier New" panose="02070309020205020404" pitchFamily="49" charset="0"/>
              </a:rPr>
              <a:t>instanceId</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&gt;</a:t>
            </a:r>
            <a:endParaRPr kumimoji="0" lang="en-NL" altLang="en-NL"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
        <p:nvSpPr>
          <p:cNvPr id="7" name="TextBox 6">
            <a:extLst>
              <a:ext uri="{FF2B5EF4-FFF2-40B4-BE49-F238E27FC236}">
                <a16:creationId xmlns:a16="http://schemas.microsoft.com/office/drawing/2014/main" id="{D74B01F1-65A6-D08C-6086-74BF2C20319D}"/>
              </a:ext>
            </a:extLst>
          </p:cNvPr>
          <p:cNvSpPr txBox="1"/>
          <p:nvPr/>
        </p:nvSpPr>
        <p:spPr>
          <a:xfrm>
            <a:off x="1241285" y="4067230"/>
            <a:ext cx="9961217" cy="33855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NL"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POST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http://localhost:&lt;daprPort&gt;/v1.0/workflows/</a:t>
            </a:r>
            <a:r>
              <a:rPr kumimoji="0" lang="en-US" altLang="en-NL" sz="1600" b="1" i="0" u="none" strike="noStrike" cap="none" normalizeH="0" baseline="0" dirty="0" err="1">
                <a:ln>
                  <a:noFill/>
                </a:ln>
                <a:solidFill>
                  <a:srgbClr val="222222"/>
                </a:solidFill>
                <a:effectLst/>
                <a:latin typeface="Courier New" panose="02070309020205020404" pitchFamily="49" charset="0"/>
                <a:cs typeface="Courier New" panose="02070309020205020404" pitchFamily="49" charset="0"/>
              </a:rPr>
              <a:t>dapr</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resume</a:t>
            </a:r>
            <a:r>
              <a:rPr kumimoji="0" lang="en-US"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&lt;</a:t>
            </a:r>
            <a:r>
              <a:rPr kumimoji="0" lang="en-US" altLang="en-NL" sz="1600" b="1" i="0" u="none" strike="noStrike" cap="none" normalizeH="0" baseline="0" dirty="0" err="1">
                <a:ln>
                  <a:noFill/>
                </a:ln>
                <a:solidFill>
                  <a:srgbClr val="0070C0"/>
                </a:solidFill>
                <a:effectLst/>
                <a:latin typeface="Courier New" panose="02070309020205020404" pitchFamily="49" charset="0"/>
                <a:cs typeface="Courier New" panose="02070309020205020404" pitchFamily="49" charset="0"/>
              </a:rPr>
              <a:t>instanceId</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&gt;</a:t>
            </a:r>
            <a:endParaRPr kumimoji="0" lang="en-NL" altLang="en-NL"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
        <p:nvSpPr>
          <p:cNvPr id="8" name="TextBox 7">
            <a:extLst>
              <a:ext uri="{FF2B5EF4-FFF2-40B4-BE49-F238E27FC236}">
                <a16:creationId xmlns:a16="http://schemas.microsoft.com/office/drawing/2014/main" id="{1D65EB11-778D-5F3F-6D25-AC3FA27A952B}"/>
              </a:ext>
            </a:extLst>
          </p:cNvPr>
          <p:cNvSpPr txBox="1"/>
          <p:nvPr/>
        </p:nvSpPr>
        <p:spPr>
          <a:xfrm>
            <a:off x="1241285" y="5377712"/>
            <a:ext cx="9961217" cy="33855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NL"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POST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http://localhost:&lt;daprPort&gt;/v1.0/workflows/</a:t>
            </a:r>
            <a:r>
              <a:rPr kumimoji="0" lang="en-US" altLang="en-NL" sz="1600" b="1" i="0" u="none" strike="noStrike" cap="none" normalizeH="0" baseline="0" dirty="0" err="1">
                <a:ln>
                  <a:noFill/>
                </a:ln>
                <a:solidFill>
                  <a:srgbClr val="222222"/>
                </a:solidFill>
                <a:effectLst/>
                <a:latin typeface="Courier New" panose="02070309020205020404" pitchFamily="49" charset="0"/>
                <a:cs typeface="Courier New" panose="02070309020205020404" pitchFamily="49" charset="0"/>
              </a:rPr>
              <a:t>dapr</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purge</a:t>
            </a:r>
            <a:r>
              <a:rPr kumimoji="0" lang="en-US"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&lt;</a:t>
            </a:r>
            <a:r>
              <a:rPr kumimoji="0" lang="en-US" altLang="en-NL" sz="1600" b="1" i="0" u="none" strike="noStrike" cap="none" normalizeH="0" baseline="0" dirty="0" err="1">
                <a:ln>
                  <a:noFill/>
                </a:ln>
                <a:solidFill>
                  <a:srgbClr val="0070C0"/>
                </a:solidFill>
                <a:effectLst/>
                <a:latin typeface="Courier New" panose="02070309020205020404" pitchFamily="49" charset="0"/>
                <a:cs typeface="Courier New" panose="02070309020205020404" pitchFamily="49" charset="0"/>
              </a:rPr>
              <a:t>instanceId</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&gt;</a:t>
            </a:r>
            <a:endParaRPr kumimoji="0" lang="en-NL" altLang="en-NL"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
        <p:nvSpPr>
          <p:cNvPr id="9" name="TextBox 8">
            <a:extLst>
              <a:ext uri="{FF2B5EF4-FFF2-40B4-BE49-F238E27FC236}">
                <a16:creationId xmlns:a16="http://schemas.microsoft.com/office/drawing/2014/main" id="{1AF7A877-3B20-E4B7-E944-53AF3A44FB94}"/>
              </a:ext>
            </a:extLst>
          </p:cNvPr>
          <p:cNvSpPr txBox="1"/>
          <p:nvPr/>
        </p:nvSpPr>
        <p:spPr>
          <a:xfrm>
            <a:off x="1241285" y="2756746"/>
            <a:ext cx="9250018" cy="33855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NL" sz="1600" b="1" i="0" u="none" strike="noStrike" cap="none" normalizeH="0" baseline="0" dirty="0">
                <a:ln>
                  <a:noFill/>
                </a:ln>
                <a:solidFill>
                  <a:srgbClr val="C00000"/>
                </a:solidFill>
                <a:effectLst/>
                <a:latin typeface="Courier New" panose="02070309020205020404" pitchFamily="49" charset="0"/>
                <a:cs typeface="Courier New" panose="02070309020205020404" pitchFamily="49" charset="0"/>
              </a:rPr>
              <a:t>GET </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http://localhost:&lt;daprPort&gt;/v1.0/workflows/</a:t>
            </a:r>
            <a:r>
              <a:rPr kumimoji="0" lang="en-US" altLang="en-NL" sz="1600" b="1" i="0" u="none" strike="noStrike" cap="none" normalizeH="0" baseline="0" dirty="0" err="1">
                <a:ln>
                  <a:noFill/>
                </a:ln>
                <a:solidFill>
                  <a:srgbClr val="222222"/>
                </a:solidFill>
                <a:effectLst/>
                <a:latin typeface="Courier New" panose="02070309020205020404" pitchFamily="49" charset="0"/>
                <a:cs typeface="Courier New" panose="02070309020205020404" pitchFamily="49" charset="0"/>
              </a:rPr>
              <a:t>dapr</a:t>
            </a:r>
            <a:r>
              <a:rPr kumimoji="0" lang="en-NL" altLang="en-NL" sz="1600" b="1" i="0" u="none" strike="noStrike" cap="none" normalizeH="0" baseline="0" dirty="0">
                <a:ln>
                  <a:noFill/>
                </a:ln>
                <a:solidFill>
                  <a:srgbClr val="222222"/>
                </a:solidFill>
                <a:effectLst/>
                <a:latin typeface="Courier New" panose="02070309020205020404" pitchFamily="49" charset="0"/>
                <a:cs typeface="Courier New" panose="02070309020205020404" pitchFamily="49" charset="0"/>
              </a:rPr>
              <a:t>/</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&lt;</a:t>
            </a:r>
            <a:r>
              <a:rPr kumimoji="0" lang="en-US" altLang="en-NL" sz="1600" b="1" i="0" u="none" strike="noStrike" cap="none" normalizeH="0" baseline="0" dirty="0" err="1">
                <a:ln>
                  <a:noFill/>
                </a:ln>
                <a:solidFill>
                  <a:srgbClr val="0070C0"/>
                </a:solidFill>
                <a:effectLst/>
                <a:latin typeface="Courier New" panose="02070309020205020404" pitchFamily="49" charset="0"/>
                <a:cs typeface="Courier New" panose="02070309020205020404" pitchFamily="49" charset="0"/>
              </a:rPr>
              <a:t>instanceId</a:t>
            </a:r>
            <a:r>
              <a:rPr kumimoji="0" lang="en-NL" altLang="en-NL" sz="1600" b="1" i="0" u="none" strike="noStrike" cap="none" normalizeH="0" baseline="0" dirty="0">
                <a:ln>
                  <a:noFill/>
                </a:ln>
                <a:solidFill>
                  <a:srgbClr val="0070C0"/>
                </a:solidFill>
                <a:effectLst/>
                <a:latin typeface="Courier New" panose="02070309020205020404" pitchFamily="49" charset="0"/>
                <a:cs typeface="Courier New" panose="02070309020205020404" pitchFamily="49" charset="0"/>
              </a:rPr>
              <a:t>&gt;</a:t>
            </a:r>
            <a:endParaRPr kumimoji="0" lang="en-NL" altLang="en-NL"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1841056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978">
          <a:extLst>
            <a:ext uri="{FF2B5EF4-FFF2-40B4-BE49-F238E27FC236}">
              <a16:creationId xmlns:a16="http://schemas.microsoft.com/office/drawing/2014/main" id="{EC1EB11C-1D2D-FAC0-706C-E754B452A267}"/>
            </a:ext>
          </a:extLst>
        </p:cNvPr>
        <p:cNvGrpSpPr/>
        <p:nvPr/>
      </p:nvGrpSpPr>
      <p:grpSpPr>
        <a:xfrm>
          <a:off x="0" y="0"/>
          <a:ext cx="0" cy="0"/>
          <a:chOff x="0" y="0"/>
          <a:chExt cx="0" cy="0"/>
        </a:xfrm>
      </p:grpSpPr>
      <p:sp>
        <p:nvSpPr>
          <p:cNvPr id="979" name="Google Shape;979;p68">
            <a:extLst>
              <a:ext uri="{FF2B5EF4-FFF2-40B4-BE49-F238E27FC236}">
                <a16:creationId xmlns:a16="http://schemas.microsoft.com/office/drawing/2014/main" id="{BE9A313F-1070-2C03-339F-D54B5398A13F}"/>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Workflow management</a:t>
            </a:r>
            <a:endParaRPr dirty="0"/>
          </a:p>
        </p:txBody>
      </p:sp>
      <p:pic>
        <p:nvPicPr>
          <p:cNvPr id="980" name="Google Shape;980;p68">
            <a:extLst>
              <a:ext uri="{FF2B5EF4-FFF2-40B4-BE49-F238E27FC236}">
                <a16:creationId xmlns:a16="http://schemas.microsoft.com/office/drawing/2014/main" id="{15AFB8E9-EEFB-206B-0F65-B601D7A64546}"/>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3" name="Rectangle 2">
            <a:extLst>
              <a:ext uri="{FF2B5EF4-FFF2-40B4-BE49-F238E27FC236}">
                <a16:creationId xmlns:a16="http://schemas.microsoft.com/office/drawing/2014/main" id="{D399954E-54DB-BBF5-3B60-32113A489F58}"/>
              </a:ext>
            </a:extLst>
          </p:cNvPr>
          <p:cNvSpPr>
            <a:spLocks noChangeArrowheads="1"/>
          </p:cNvSpPr>
          <p:nvPr/>
        </p:nvSpPr>
        <p:spPr bwMode="auto">
          <a:xfrm>
            <a:off x="152400" y="242500"/>
            <a:ext cx="65" cy="27699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NL" altLang="en-NL" sz="1800" b="0" i="0" u="none" strike="noStrike" cap="none" normalizeH="0" baseline="0" dirty="0">
              <a:ln>
                <a:noFill/>
              </a:ln>
              <a:solidFill>
                <a:schemeClr val="tx1"/>
              </a:solidFill>
              <a:effectLst/>
              <a:latin typeface="Arial" panose="020B0604020202020204" pitchFamily="34" charset="0"/>
            </a:endParaRPr>
          </a:p>
        </p:txBody>
      </p:sp>
      <p:sp>
        <p:nvSpPr>
          <p:cNvPr id="2" name="TextBox 1">
            <a:extLst>
              <a:ext uri="{FF2B5EF4-FFF2-40B4-BE49-F238E27FC236}">
                <a16:creationId xmlns:a16="http://schemas.microsoft.com/office/drawing/2014/main" id="{0F69176C-29C5-6E8F-3621-F5B59925CDC7}"/>
              </a:ext>
            </a:extLst>
          </p:cNvPr>
          <p:cNvSpPr txBox="1"/>
          <p:nvPr/>
        </p:nvSpPr>
        <p:spPr>
          <a:xfrm>
            <a:off x="1930934" y="2517006"/>
            <a:ext cx="8330132" cy="2254335"/>
          </a:xfrm>
          <a:prstGeom prst="rect">
            <a:avLst/>
          </a:prstGeom>
          <a:noFill/>
        </p:spPr>
        <p:txBody>
          <a:bodyPr wrap="square" rtlCol="0">
            <a:spAutoFit/>
          </a:bodyPr>
          <a:lstStyle/>
          <a:p>
            <a:pPr algn="ctr">
              <a:lnSpc>
                <a:spcPct val="150000"/>
              </a:lnSpc>
            </a:pPr>
            <a:r>
              <a:rPr lang="en-US" sz="2400" b="1" dirty="0">
                <a:latin typeface="Space Grotesk" pitchFamily="2" charset="0"/>
                <a:cs typeface="Space Grotesk" pitchFamily="2" charset="0"/>
              </a:rPr>
              <a:t>All operations are based on the workflow </a:t>
            </a:r>
            <a:r>
              <a:rPr lang="en-US" sz="2400" b="1" dirty="0">
                <a:solidFill>
                  <a:schemeClr val="accent3"/>
                </a:solidFill>
                <a:latin typeface="Space Grotesk" pitchFamily="2" charset="0"/>
                <a:cs typeface="Space Grotesk" pitchFamily="2" charset="0"/>
              </a:rPr>
              <a:t>instance ID</a:t>
            </a:r>
            <a:r>
              <a:rPr lang="en-US" sz="2400" b="1" dirty="0">
                <a:latin typeface="Space Grotesk" pitchFamily="2" charset="0"/>
                <a:cs typeface="Space Grotesk" pitchFamily="2" charset="0"/>
              </a:rPr>
              <a:t>.</a:t>
            </a:r>
            <a:br>
              <a:rPr lang="en-US" sz="2400" b="1" dirty="0">
                <a:latin typeface="Space Grotesk" pitchFamily="2" charset="0"/>
                <a:cs typeface="Space Grotesk" pitchFamily="2" charset="0"/>
              </a:rPr>
            </a:br>
            <a:endParaRPr lang="en-US" sz="2400" b="1" dirty="0">
              <a:latin typeface="Space Grotesk" pitchFamily="2" charset="0"/>
              <a:cs typeface="Space Grotesk" pitchFamily="2" charset="0"/>
            </a:endParaRPr>
          </a:p>
          <a:p>
            <a:pPr algn="ctr">
              <a:lnSpc>
                <a:spcPct val="150000"/>
              </a:lnSpc>
            </a:pPr>
            <a:r>
              <a:rPr lang="en-US" sz="2400" dirty="0">
                <a:latin typeface="Space Grotesk" pitchFamily="2" charset="0"/>
                <a:cs typeface="Space Grotesk" pitchFamily="2" charset="0"/>
              </a:rPr>
              <a:t>Ensure you keep track of these IDs</a:t>
            </a:r>
            <a:br>
              <a:rPr lang="en-US" sz="2400" dirty="0">
                <a:latin typeface="Space Grotesk" pitchFamily="2" charset="0"/>
                <a:cs typeface="Space Grotesk" pitchFamily="2" charset="0"/>
              </a:rPr>
            </a:br>
            <a:r>
              <a:rPr lang="en-US" sz="2400" dirty="0">
                <a:latin typeface="Space Grotesk" pitchFamily="2" charset="0"/>
                <a:cs typeface="Space Grotesk" pitchFamily="2" charset="0"/>
              </a:rPr>
              <a:t>so you can easily manage the data later.</a:t>
            </a:r>
          </a:p>
        </p:txBody>
      </p:sp>
    </p:spTree>
    <p:extLst>
      <p:ext uri="{BB962C8B-B14F-4D97-AF65-F5344CB8AC3E}">
        <p14:creationId xmlns:p14="http://schemas.microsoft.com/office/powerpoint/2010/main" val="35809063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872">
          <a:extLst>
            <a:ext uri="{FF2B5EF4-FFF2-40B4-BE49-F238E27FC236}">
              <a16:creationId xmlns:a16="http://schemas.microsoft.com/office/drawing/2014/main" id="{C7302415-2E3A-AE65-2F57-8FB83B47EC2E}"/>
            </a:ext>
          </a:extLst>
        </p:cNvPr>
        <p:cNvGrpSpPr/>
        <p:nvPr/>
      </p:nvGrpSpPr>
      <p:grpSpPr>
        <a:xfrm>
          <a:off x="0" y="0"/>
          <a:ext cx="0" cy="0"/>
          <a:chOff x="0" y="0"/>
          <a:chExt cx="0" cy="0"/>
        </a:xfrm>
      </p:grpSpPr>
      <p:sp>
        <p:nvSpPr>
          <p:cNvPr id="874" name="Google Shape;874;p63">
            <a:extLst>
              <a:ext uri="{FF2B5EF4-FFF2-40B4-BE49-F238E27FC236}">
                <a16:creationId xmlns:a16="http://schemas.microsoft.com/office/drawing/2014/main" id="{F4F6BC11-6836-2F2D-7565-91922E838999}"/>
              </a:ext>
            </a:extLst>
          </p:cNvPr>
          <p:cNvSpPr txBox="1">
            <a:spLocks noGrp="1"/>
          </p:cNvSpPr>
          <p:nvPr>
            <p:ph type="title"/>
          </p:nvPr>
        </p:nvSpPr>
        <p:spPr>
          <a:xfrm>
            <a:off x="185950" y="2966706"/>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solidFill>
                  <a:schemeClr val="bg1"/>
                </a:solidFill>
              </a:rPr>
              <a:t>Workflow Challenges &amp; Tips</a:t>
            </a:r>
            <a:endParaRPr dirty="0">
              <a:solidFill>
                <a:schemeClr val="bg1"/>
              </a:solidFill>
            </a:endParaRPr>
          </a:p>
        </p:txBody>
      </p:sp>
    </p:spTree>
    <p:extLst>
      <p:ext uri="{BB962C8B-B14F-4D97-AF65-F5344CB8AC3E}">
        <p14:creationId xmlns:p14="http://schemas.microsoft.com/office/powerpoint/2010/main" val="299558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86D392-28AE-8B68-7D01-29863C3AEA80}"/>
              </a:ext>
            </a:extLst>
          </p:cNvPr>
          <p:cNvSpPr>
            <a:spLocks noGrp="1"/>
          </p:cNvSpPr>
          <p:nvPr>
            <p:ph type="title"/>
          </p:nvPr>
        </p:nvSpPr>
        <p:spPr/>
        <p:txBody>
          <a:bodyPr/>
          <a:lstStyle/>
          <a:p>
            <a:r>
              <a:rPr lang="en-US" dirty="0"/>
              <a:t>Deterministic workflows</a:t>
            </a:r>
            <a:endParaRPr lang="en-NL" dirty="0"/>
          </a:p>
        </p:txBody>
      </p:sp>
      <p:sp>
        <p:nvSpPr>
          <p:cNvPr id="2" name="TextBox 1">
            <a:extLst>
              <a:ext uri="{FF2B5EF4-FFF2-40B4-BE49-F238E27FC236}">
                <a16:creationId xmlns:a16="http://schemas.microsoft.com/office/drawing/2014/main" id="{F9E9E4D1-2E9A-A24D-EEAA-C1C9CB2C8B17}"/>
              </a:ext>
            </a:extLst>
          </p:cNvPr>
          <p:cNvSpPr txBox="1"/>
          <p:nvPr/>
        </p:nvSpPr>
        <p:spPr>
          <a:xfrm>
            <a:off x="1930934" y="2280300"/>
            <a:ext cx="8330132" cy="2727746"/>
          </a:xfrm>
          <a:prstGeom prst="rect">
            <a:avLst/>
          </a:prstGeom>
          <a:noFill/>
        </p:spPr>
        <p:txBody>
          <a:bodyPr wrap="square" rtlCol="0">
            <a:spAutoFit/>
          </a:bodyPr>
          <a:lstStyle/>
          <a:p>
            <a:pPr algn="ctr">
              <a:lnSpc>
                <a:spcPct val="150000"/>
              </a:lnSpc>
            </a:pPr>
            <a:r>
              <a:rPr lang="en-US" sz="2400" b="1" dirty="0">
                <a:latin typeface="Space Grotesk" pitchFamily="2" charset="0"/>
                <a:cs typeface="Space Grotesk" pitchFamily="2" charset="0"/>
              </a:rPr>
              <a:t>Workflows should be deterministic</a:t>
            </a:r>
          </a:p>
          <a:p>
            <a:pPr algn="ctr">
              <a:lnSpc>
                <a:spcPct val="150000"/>
              </a:lnSpc>
            </a:pPr>
            <a:br>
              <a:rPr lang="en-US" sz="2400" b="1" dirty="0">
                <a:latin typeface="Space Grotesk" pitchFamily="2" charset="0"/>
                <a:cs typeface="Space Grotesk" pitchFamily="2" charset="0"/>
              </a:rPr>
            </a:br>
            <a:r>
              <a:rPr lang="en-US" sz="2400" dirty="0">
                <a:latin typeface="Space Grotesk" pitchFamily="2" charset="0"/>
                <a:cs typeface="Space Grotesk" pitchFamily="2" charset="0"/>
              </a:rPr>
              <a:t>Running the workflow with the same input,</a:t>
            </a:r>
            <a:br>
              <a:rPr lang="en-US" sz="2400" dirty="0">
                <a:latin typeface="Space Grotesk" pitchFamily="2" charset="0"/>
                <a:cs typeface="Space Grotesk" pitchFamily="2" charset="0"/>
              </a:rPr>
            </a:br>
            <a:r>
              <a:rPr lang="en-US" sz="2400" dirty="0">
                <a:latin typeface="Space Grotesk" pitchFamily="2" charset="0"/>
                <a:cs typeface="Space Grotesk" pitchFamily="2" charset="0"/>
              </a:rPr>
              <a:t> should result in the same output.</a:t>
            </a:r>
          </a:p>
        </p:txBody>
      </p:sp>
      <p:sp>
        <p:nvSpPr>
          <p:cNvPr id="5" name="TextBox 4">
            <a:extLst>
              <a:ext uri="{FF2B5EF4-FFF2-40B4-BE49-F238E27FC236}">
                <a16:creationId xmlns:a16="http://schemas.microsoft.com/office/drawing/2014/main" id="{B991F51A-182E-85A9-918E-7120826F13EE}"/>
              </a:ext>
            </a:extLst>
          </p:cNvPr>
          <p:cNvSpPr txBox="1"/>
          <p:nvPr/>
        </p:nvSpPr>
        <p:spPr>
          <a:xfrm>
            <a:off x="2026050" y="5128354"/>
            <a:ext cx="8161505" cy="1030347"/>
          </a:xfrm>
          <a:prstGeom prst="rect">
            <a:avLst/>
          </a:prstGeom>
          <a:noFill/>
        </p:spPr>
        <p:txBody>
          <a:bodyPr wrap="square">
            <a:spAutoFit/>
          </a:bodyPr>
          <a:lstStyle/>
          <a:p>
            <a:pPr algn="ctr">
              <a:lnSpc>
                <a:spcPct val="150000"/>
              </a:lnSpc>
            </a:pPr>
            <a:r>
              <a:rPr lang="en-US" sz="1400" dirty="0">
                <a:latin typeface="Space Grotesk" pitchFamily="2" charset="0"/>
                <a:cs typeface="Space Grotesk" pitchFamily="2" charset="0"/>
              </a:rPr>
              <a:t>Why? The workflow is being replayed several times during the execution of the workflow. If during subsequent executions the data persisted to the state store does not match the runtime model, the workflow execution becomes corrupt.</a:t>
            </a:r>
          </a:p>
        </p:txBody>
      </p:sp>
      <p:pic>
        <p:nvPicPr>
          <p:cNvPr id="6" name="Google Shape;980;p68">
            <a:extLst>
              <a:ext uri="{FF2B5EF4-FFF2-40B4-BE49-F238E27FC236}">
                <a16:creationId xmlns:a16="http://schemas.microsoft.com/office/drawing/2014/main" id="{E1818C45-84CA-6331-BA27-38531D2872CE}"/>
              </a:ext>
            </a:extLst>
          </p:cNvPr>
          <p:cNvPicPr preferRelativeResize="0"/>
          <p:nvPr/>
        </p:nvPicPr>
        <p:blipFill rotWithShape="1">
          <a:blip r:embed="rId2">
            <a:alphaModFix/>
          </a:blip>
          <a:srcRect/>
          <a:stretch/>
        </p:blipFill>
        <p:spPr>
          <a:xfrm>
            <a:off x="10868615" y="137295"/>
            <a:ext cx="1080000" cy="1080000"/>
          </a:xfrm>
          <a:prstGeom prst="rect">
            <a:avLst/>
          </a:prstGeom>
          <a:noFill/>
          <a:ln>
            <a:noFill/>
          </a:ln>
        </p:spPr>
      </p:pic>
    </p:spTree>
    <p:extLst>
      <p:ext uri="{BB962C8B-B14F-4D97-AF65-F5344CB8AC3E}">
        <p14:creationId xmlns:p14="http://schemas.microsoft.com/office/powerpoint/2010/main" val="17271159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B0AA90-758F-BCBC-D3D5-56A686B647C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E3D0D15-5D34-7452-2666-2B99313E789E}"/>
              </a:ext>
            </a:extLst>
          </p:cNvPr>
          <p:cNvSpPr>
            <a:spLocks noGrp="1"/>
          </p:cNvSpPr>
          <p:nvPr>
            <p:ph type="title"/>
          </p:nvPr>
        </p:nvSpPr>
        <p:spPr/>
        <p:txBody>
          <a:bodyPr/>
          <a:lstStyle/>
          <a:p>
            <a:r>
              <a:rPr lang="en-US" dirty="0"/>
              <a:t>Deterministic workflows</a:t>
            </a:r>
            <a:endParaRPr lang="en-NL" dirty="0"/>
          </a:p>
        </p:txBody>
      </p:sp>
      <p:sp>
        <p:nvSpPr>
          <p:cNvPr id="2" name="TextBox 1">
            <a:extLst>
              <a:ext uri="{FF2B5EF4-FFF2-40B4-BE49-F238E27FC236}">
                <a16:creationId xmlns:a16="http://schemas.microsoft.com/office/drawing/2014/main" id="{4EF650AC-6A4D-8219-D8FF-2978FD020E04}"/>
              </a:ext>
            </a:extLst>
          </p:cNvPr>
          <p:cNvSpPr txBox="1"/>
          <p:nvPr/>
        </p:nvSpPr>
        <p:spPr>
          <a:xfrm>
            <a:off x="3234440" y="1874979"/>
            <a:ext cx="6692636" cy="1298369"/>
          </a:xfrm>
          <a:prstGeom prst="rect">
            <a:avLst/>
          </a:prstGeom>
          <a:noFill/>
        </p:spPr>
        <p:txBody>
          <a:bodyPr wrap="square" rtlCol="0">
            <a:spAutoFit/>
          </a:bodyPr>
          <a:lstStyle/>
          <a:p>
            <a:pPr marL="285750" indent="-285750">
              <a:lnSpc>
                <a:spcPct val="150000"/>
              </a:lnSpc>
              <a:buFontTx/>
              <a:buChar char="-"/>
            </a:pPr>
            <a:r>
              <a:rPr lang="en-US" sz="1800" dirty="0">
                <a:latin typeface="Space Grotesk" pitchFamily="2" charset="0"/>
                <a:cs typeface="Space Grotesk" pitchFamily="2" charset="0"/>
              </a:rPr>
              <a:t>Don’t create non-deterministic data in the workflow</a:t>
            </a:r>
            <a:br>
              <a:rPr lang="en-US" sz="1800" dirty="0">
                <a:latin typeface="Space Grotesk" pitchFamily="2" charset="0"/>
                <a:cs typeface="Space Grotesk" pitchFamily="2" charset="0"/>
              </a:rPr>
            </a:br>
            <a:r>
              <a:rPr lang="en-US" sz="1800" i="1" dirty="0">
                <a:latin typeface="Space Grotesk" pitchFamily="2" charset="0"/>
                <a:cs typeface="Space Grotesk" pitchFamily="2" charset="0"/>
              </a:rPr>
              <a:t>GUIDs, Current </a:t>
            </a:r>
            <a:r>
              <a:rPr lang="en-US" sz="1800" i="1" dirty="0" err="1">
                <a:latin typeface="Space Grotesk" pitchFamily="2" charset="0"/>
                <a:cs typeface="Space Grotesk" pitchFamily="2" charset="0"/>
              </a:rPr>
              <a:t>DateTime</a:t>
            </a:r>
            <a:endParaRPr lang="en-US" sz="1800" i="1" dirty="0">
              <a:latin typeface="Space Grotesk" pitchFamily="2" charset="0"/>
              <a:cs typeface="Space Grotesk" pitchFamily="2" charset="0"/>
            </a:endParaRPr>
          </a:p>
          <a:p>
            <a:pPr marL="285750" indent="-285750">
              <a:lnSpc>
                <a:spcPct val="150000"/>
              </a:lnSpc>
              <a:buFontTx/>
              <a:buChar char="-"/>
            </a:pPr>
            <a:r>
              <a:rPr lang="en-US" sz="1800" dirty="0">
                <a:latin typeface="Space Grotesk" pitchFamily="2" charset="0"/>
                <a:cs typeface="Space Grotesk" pitchFamily="2" charset="0"/>
              </a:rPr>
              <a:t>Don’t call APIs directly from the workflow</a:t>
            </a:r>
          </a:p>
        </p:txBody>
      </p:sp>
      <p:pic>
        <p:nvPicPr>
          <p:cNvPr id="4" name="Google Shape;2113;p74">
            <a:extLst>
              <a:ext uri="{FF2B5EF4-FFF2-40B4-BE49-F238E27FC236}">
                <a16:creationId xmlns:a16="http://schemas.microsoft.com/office/drawing/2014/main" id="{952CD6DD-24A1-30F0-A3FA-EBB836ECE3C9}"/>
              </a:ext>
            </a:extLst>
          </p:cNvPr>
          <p:cNvPicPr preferRelativeResize="0"/>
          <p:nvPr/>
        </p:nvPicPr>
        <p:blipFill rotWithShape="1">
          <a:blip r:embed="rId2">
            <a:alphaModFix/>
          </a:blip>
          <a:srcRect/>
          <a:stretch/>
        </p:blipFill>
        <p:spPr>
          <a:xfrm>
            <a:off x="2219463" y="4220579"/>
            <a:ext cx="720000" cy="720000"/>
          </a:xfrm>
          <a:prstGeom prst="rect">
            <a:avLst/>
          </a:prstGeom>
          <a:noFill/>
          <a:ln>
            <a:noFill/>
          </a:ln>
        </p:spPr>
      </p:pic>
      <p:pic>
        <p:nvPicPr>
          <p:cNvPr id="5" name="Google Shape;2114;p74">
            <a:extLst>
              <a:ext uri="{FF2B5EF4-FFF2-40B4-BE49-F238E27FC236}">
                <a16:creationId xmlns:a16="http://schemas.microsoft.com/office/drawing/2014/main" id="{E7EAD31B-DE1C-7534-4F78-6E5B3C276BFB}"/>
              </a:ext>
            </a:extLst>
          </p:cNvPr>
          <p:cNvPicPr preferRelativeResize="0"/>
          <p:nvPr/>
        </p:nvPicPr>
        <p:blipFill rotWithShape="1">
          <a:blip r:embed="rId3">
            <a:alphaModFix/>
          </a:blip>
          <a:srcRect/>
          <a:stretch/>
        </p:blipFill>
        <p:spPr>
          <a:xfrm>
            <a:off x="2219463" y="1899299"/>
            <a:ext cx="720000" cy="720000"/>
          </a:xfrm>
          <a:prstGeom prst="rect">
            <a:avLst/>
          </a:prstGeom>
          <a:noFill/>
          <a:ln>
            <a:noFill/>
          </a:ln>
        </p:spPr>
      </p:pic>
      <p:sp>
        <p:nvSpPr>
          <p:cNvPr id="6" name="TextBox 5">
            <a:extLst>
              <a:ext uri="{FF2B5EF4-FFF2-40B4-BE49-F238E27FC236}">
                <a16:creationId xmlns:a16="http://schemas.microsoft.com/office/drawing/2014/main" id="{000E6A30-C684-7F3E-544D-E178C0285C59}"/>
              </a:ext>
            </a:extLst>
          </p:cNvPr>
          <p:cNvSpPr txBox="1"/>
          <p:nvPr/>
        </p:nvSpPr>
        <p:spPr>
          <a:xfrm>
            <a:off x="3234440" y="4118444"/>
            <a:ext cx="6692636" cy="2129365"/>
          </a:xfrm>
          <a:prstGeom prst="rect">
            <a:avLst/>
          </a:prstGeom>
          <a:noFill/>
        </p:spPr>
        <p:txBody>
          <a:bodyPr wrap="square" rtlCol="0">
            <a:spAutoFit/>
          </a:bodyPr>
          <a:lstStyle/>
          <a:p>
            <a:pPr marL="285750" indent="-285750">
              <a:lnSpc>
                <a:spcPct val="150000"/>
              </a:lnSpc>
              <a:buFontTx/>
              <a:buChar char="-"/>
            </a:pPr>
            <a:r>
              <a:rPr lang="en-US" sz="1800" dirty="0">
                <a:latin typeface="Space Grotesk" pitchFamily="2" charset="0"/>
                <a:cs typeface="Space Grotesk" pitchFamily="2" charset="0"/>
              </a:rPr>
              <a:t>Wrap non-deterministic code in an </a:t>
            </a:r>
            <a:r>
              <a:rPr lang="en-US" sz="1800" i="1" dirty="0">
                <a:latin typeface="Space Grotesk" pitchFamily="2" charset="0"/>
                <a:cs typeface="Space Grotesk" pitchFamily="2" charset="0"/>
              </a:rPr>
              <a:t>Activity</a:t>
            </a:r>
            <a:r>
              <a:rPr lang="en-US" sz="1800" dirty="0">
                <a:latin typeface="Space Grotesk" pitchFamily="2" charset="0"/>
                <a:cs typeface="Space Grotesk" pitchFamily="2" charset="0"/>
              </a:rPr>
              <a:t> and call that from the workflow</a:t>
            </a:r>
          </a:p>
          <a:p>
            <a:pPr marL="285750" indent="-285750">
              <a:lnSpc>
                <a:spcPct val="150000"/>
              </a:lnSpc>
              <a:buFontTx/>
              <a:buChar char="-"/>
            </a:pPr>
            <a:r>
              <a:rPr lang="en-US" sz="1800" dirty="0">
                <a:latin typeface="Space Grotesk" pitchFamily="2" charset="0"/>
                <a:cs typeface="Space Grotesk" pitchFamily="2" charset="0"/>
              </a:rPr>
              <a:t>Dapr SDK has helper methods/properties on the </a:t>
            </a:r>
            <a:r>
              <a:rPr lang="en-US" sz="1800" i="1" dirty="0" err="1">
                <a:latin typeface="Space Grotesk" pitchFamily="2" charset="0"/>
                <a:cs typeface="Space Grotesk" pitchFamily="2" charset="0"/>
              </a:rPr>
              <a:t>WorkflowContext</a:t>
            </a:r>
            <a:endParaRPr lang="en-US" sz="1800" i="1" dirty="0">
              <a:latin typeface="Space Grotesk" pitchFamily="2" charset="0"/>
              <a:cs typeface="Space Grotesk" pitchFamily="2" charset="0"/>
            </a:endParaRPr>
          </a:p>
          <a:p>
            <a:pPr marL="285750" indent="-285750">
              <a:lnSpc>
                <a:spcPct val="150000"/>
              </a:lnSpc>
              <a:buFontTx/>
              <a:buChar char="-"/>
            </a:pPr>
            <a:endParaRPr lang="en-US" sz="1800" dirty="0">
              <a:latin typeface="Space Grotesk" pitchFamily="2" charset="0"/>
              <a:cs typeface="Space Grotesk" pitchFamily="2" charset="0"/>
            </a:endParaRPr>
          </a:p>
        </p:txBody>
      </p:sp>
      <p:pic>
        <p:nvPicPr>
          <p:cNvPr id="7" name="Google Shape;980;p68">
            <a:extLst>
              <a:ext uri="{FF2B5EF4-FFF2-40B4-BE49-F238E27FC236}">
                <a16:creationId xmlns:a16="http://schemas.microsoft.com/office/drawing/2014/main" id="{2F47FA06-652D-3B91-7D0A-98B0F53F9D8B}"/>
              </a:ext>
            </a:extLst>
          </p:cNvPr>
          <p:cNvPicPr preferRelativeResize="0"/>
          <p:nvPr/>
        </p:nvPicPr>
        <p:blipFill rotWithShape="1">
          <a:blip r:embed="rId4">
            <a:alphaModFix/>
          </a:blip>
          <a:srcRect/>
          <a:stretch/>
        </p:blipFill>
        <p:spPr>
          <a:xfrm>
            <a:off x="10868615" y="137295"/>
            <a:ext cx="1080000" cy="1080000"/>
          </a:xfrm>
          <a:prstGeom prst="rect">
            <a:avLst/>
          </a:prstGeom>
          <a:noFill/>
          <a:ln>
            <a:noFill/>
          </a:ln>
        </p:spPr>
      </p:pic>
    </p:spTree>
    <p:extLst>
      <p:ext uri="{BB962C8B-B14F-4D97-AF65-F5344CB8AC3E}">
        <p14:creationId xmlns:p14="http://schemas.microsoft.com/office/powerpoint/2010/main" val="16661657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B80BE-C4C9-516E-AD44-A4A2E3664C7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E3B308B-A364-A2D7-B9FC-3CB06184DBD0}"/>
              </a:ext>
            </a:extLst>
          </p:cNvPr>
          <p:cNvSpPr>
            <a:spLocks noGrp="1"/>
          </p:cNvSpPr>
          <p:nvPr>
            <p:ph type="title"/>
          </p:nvPr>
        </p:nvSpPr>
        <p:spPr/>
        <p:txBody>
          <a:bodyPr/>
          <a:lstStyle/>
          <a:p>
            <a:r>
              <a:rPr lang="en-US" dirty="0"/>
              <a:t>Idempotent activities</a:t>
            </a:r>
            <a:endParaRPr lang="en-NL" dirty="0"/>
          </a:p>
        </p:txBody>
      </p:sp>
      <p:sp>
        <p:nvSpPr>
          <p:cNvPr id="2" name="TextBox 1">
            <a:extLst>
              <a:ext uri="{FF2B5EF4-FFF2-40B4-BE49-F238E27FC236}">
                <a16:creationId xmlns:a16="http://schemas.microsoft.com/office/drawing/2014/main" id="{41DEDC45-41CF-D2CE-FC83-EDA2080046F5}"/>
              </a:ext>
            </a:extLst>
          </p:cNvPr>
          <p:cNvSpPr txBox="1"/>
          <p:nvPr/>
        </p:nvSpPr>
        <p:spPr>
          <a:xfrm>
            <a:off x="1930934" y="2195283"/>
            <a:ext cx="8330132" cy="2727746"/>
          </a:xfrm>
          <a:prstGeom prst="rect">
            <a:avLst/>
          </a:prstGeom>
          <a:noFill/>
        </p:spPr>
        <p:txBody>
          <a:bodyPr wrap="square" rtlCol="0">
            <a:spAutoFit/>
          </a:bodyPr>
          <a:lstStyle/>
          <a:p>
            <a:pPr algn="ctr">
              <a:lnSpc>
                <a:spcPct val="150000"/>
              </a:lnSpc>
            </a:pPr>
            <a:r>
              <a:rPr lang="en-US" sz="2400" b="1" dirty="0">
                <a:latin typeface="Space Grotesk" pitchFamily="2" charset="0"/>
                <a:cs typeface="Space Grotesk" pitchFamily="2" charset="0"/>
              </a:rPr>
              <a:t>Activities should be idempotent</a:t>
            </a:r>
          </a:p>
          <a:p>
            <a:pPr algn="ctr">
              <a:lnSpc>
                <a:spcPct val="150000"/>
              </a:lnSpc>
            </a:pPr>
            <a:br>
              <a:rPr lang="en-US" sz="2400" b="1" dirty="0">
                <a:latin typeface="Space Grotesk" pitchFamily="2" charset="0"/>
                <a:cs typeface="Space Grotesk" pitchFamily="2" charset="0"/>
              </a:rPr>
            </a:br>
            <a:r>
              <a:rPr lang="en-US" sz="2400" dirty="0">
                <a:latin typeface="Space Grotesk" pitchFamily="2" charset="0"/>
                <a:cs typeface="Space Grotesk" pitchFamily="2" charset="0"/>
              </a:rPr>
              <a:t>Running the activity multiple times should </a:t>
            </a:r>
            <a:br>
              <a:rPr lang="en-US" sz="2400" dirty="0">
                <a:latin typeface="Space Grotesk" pitchFamily="2" charset="0"/>
                <a:cs typeface="Space Grotesk" pitchFamily="2" charset="0"/>
              </a:rPr>
            </a:br>
            <a:r>
              <a:rPr lang="en-US" sz="2400" dirty="0">
                <a:latin typeface="Space Grotesk" pitchFamily="2" charset="0"/>
                <a:cs typeface="Space Grotesk" pitchFamily="2" charset="0"/>
              </a:rPr>
              <a:t>not result in any side effects.</a:t>
            </a:r>
          </a:p>
        </p:txBody>
      </p:sp>
      <p:sp>
        <p:nvSpPr>
          <p:cNvPr id="4" name="TextBox 3">
            <a:extLst>
              <a:ext uri="{FF2B5EF4-FFF2-40B4-BE49-F238E27FC236}">
                <a16:creationId xmlns:a16="http://schemas.microsoft.com/office/drawing/2014/main" id="{EFBB6031-020B-A50D-5327-C9578BCA5792}"/>
              </a:ext>
            </a:extLst>
          </p:cNvPr>
          <p:cNvSpPr txBox="1"/>
          <p:nvPr/>
        </p:nvSpPr>
        <p:spPr>
          <a:xfrm>
            <a:off x="1720985" y="5128354"/>
            <a:ext cx="8750030" cy="707181"/>
          </a:xfrm>
          <a:prstGeom prst="rect">
            <a:avLst/>
          </a:prstGeom>
          <a:noFill/>
        </p:spPr>
        <p:txBody>
          <a:bodyPr wrap="square">
            <a:spAutoFit/>
          </a:bodyPr>
          <a:lstStyle/>
          <a:p>
            <a:pPr algn="ctr">
              <a:lnSpc>
                <a:spcPct val="150000"/>
              </a:lnSpc>
            </a:pPr>
            <a:r>
              <a:rPr lang="en-US" sz="1400" dirty="0">
                <a:latin typeface="Space Grotesk" pitchFamily="2" charset="0"/>
                <a:cs typeface="Space Grotesk" pitchFamily="2" charset="0"/>
              </a:rPr>
              <a:t>Why? Dapr Workflow guarantees at-least-once execution if something goes wrong in an activity. The activity may be executed more than once, so activity code should be able to deal with this.</a:t>
            </a:r>
          </a:p>
        </p:txBody>
      </p:sp>
      <p:pic>
        <p:nvPicPr>
          <p:cNvPr id="5" name="Google Shape;980;p68">
            <a:extLst>
              <a:ext uri="{FF2B5EF4-FFF2-40B4-BE49-F238E27FC236}">
                <a16:creationId xmlns:a16="http://schemas.microsoft.com/office/drawing/2014/main" id="{9AE15C3D-84EE-468B-2B2F-312EE348C14F}"/>
              </a:ext>
            </a:extLst>
          </p:cNvPr>
          <p:cNvPicPr preferRelativeResize="0"/>
          <p:nvPr/>
        </p:nvPicPr>
        <p:blipFill rotWithShape="1">
          <a:blip r:embed="rId2">
            <a:alphaModFix/>
          </a:blip>
          <a:srcRect/>
          <a:stretch/>
        </p:blipFill>
        <p:spPr>
          <a:xfrm>
            <a:off x="10868615" y="137295"/>
            <a:ext cx="1080000" cy="1080000"/>
          </a:xfrm>
          <a:prstGeom prst="rect">
            <a:avLst/>
          </a:prstGeom>
          <a:noFill/>
          <a:ln>
            <a:noFill/>
          </a:ln>
        </p:spPr>
      </p:pic>
    </p:spTree>
    <p:extLst>
      <p:ext uri="{BB962C8B-B14F-4D97-AF65-F5344CB8AC3E}">
        <p14:creationId xmlns:p14="http://schemas.microsoft.com/office/powerpoint/2010/main" val="4235436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6665F4-A5B6-FD11-81D0-7E8D7AA2799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61F1DD0-1216-5C28-78D8-C00B8C165D88}"/>
              </a:ext>
            </a:extLst>
          </p:cNvPr>
          <p:cNvSpPr>
            <a:spLocks noGrp="1"/>
          </p:cNvSpPr>
          <p:nvPr>
            <p:ph type="title"/>
          </p:nvPr>
        </p:nvSpPr>
        <p:spPr/>
        <p:txBody>
          <a:bodyPr/>
          <a:lstStyle/>
          <a:p>
            <a:r>
              <a:rPr lang="en-US" dirty="0"/>
              <a:t>Idempotent activities</a:t>
            </a:r>
            <a:endParaRPr lang="en-NL" dirty="0"/>
          </a:p>
        </p:txBody>
      </p:sp>
      <p:pic>
        <p:nvPicPr>
          <p:cNvPr id="6" name="Google Shape;2113;p74">
            <a:extLst>
              <a:ext uri="{FF2B5EF4-FFF2-40B4-BE49-F238E27FC236}">
                <a16:creationId xmlns:a16="http://schemas.microsoft.com/office/drawing/2014/main" id="{08E730E9-E73D-2F99-5FD1-4A08F69C86D6}"/>
              </a:ext>
            </a:extLst>
          </p:cNvPr>
          <p:cNvPicPr preferRelativeResize="0"/>
          <p:nvPr/>
        </p:nvPicPr>
        <p:blipFill rotWithShape="1">
          <a:blip r:embed="rId2">
            <a:alphaModFix/>
          </a:blip>
          <a:srcRect/>
          <a:stretch/>
        </p:blipFill>
        <p:spPr>
          <a:xfrm>
            <a:off x="2224327" y="2868442"/>
            <a:ext cx="720000" cy="720000"/>
          </a:xfrm>
          <a:prstGeom prst="rect">
            <a:avLst/>
          </a:prstGeom>
          <a:noFill/>
          <a:ln>
            <a:noFill/>
          </a:ln>
        </p:spPr>
      </p:pic>
      <p:sp>
        <p:nvSpPr>
          <p:cNvPr id="8" name="TextBox 7">
            <a:extLst>
              <a:ext uri="{FF2B5EF4-FFF2-40B4-BE49-F238E27FC236}">
                <a16:creationId xmlns:a16="http://schemas.microsoft.com/office/drawing/2014/main" id="{91676C4C-7ABC-1674-B126-09389C90C1BE}"/>
              </a:ext>
            </a:extLst>
          </p:cNvPr>
          <p:cNvSpPr txBox="1"/>
          <p:nvPr/>
        </p:nvSpPr>
        <p:spPr>
          <a:xfrm>
            <a:off x="3239304" y="2766307"/>
            <a:ext cx="6692636" cy="1713867"/>
          </a:xfrm>
          <a:prstGeom prst="rect">
            <a:avLst/>
          </a:prstGeom>
          <a:noFill/>
        </p:spPr>
        <p:txBody>
          <a:bodyPr wrap="square" rtlCol="0">
            <a:spAutoFit/>
          </a:bodyPr>
          <a:lstStyle/>
          <a:p>
            <a:pPr marL="285750" indent="-285750">
              <a:lnSpc>
                <a:spcPct val="150000"/>
              </a:lnSpc>
              <a:buFontTx/>
              <a:buChar char="-"/>
            </a:pPr>
            <a:r>
              <a:rPr lang="en-US" sz="1800" dirty="0">
                <a:latin typeface="Space Grotesk" pitchFamily="2" charset="0"/>
                <a:cs typeface="Space Grotesk" pitchFamily="2" charset="0"/>
              </a:rPr>
              <a:t>Check 3</a:t>
            </a:r>
            <a:r>
              <a:rPr lang="en-US" sz="1800" baseline="30000" dirty="0">
                <a:latin typeface="Space Grotesk" pitchFamily="2" charset="0"/>
                <a:cs typeface="Space Grotesk" pitchFamily="2" charset="0"/>
              </a:rPr>
              <a:t>rd</a:t>
            </a:r>
            <a:r>
              <a:rPr lang="en-US" sz="1800" dirty="0">
                <a:latin typeface="Space Grotesk" pitchFamily="2" charset="0"/>
                <a:cs typeface="Space Grotesk" pitchFamily="2" charset="0"/>
              </a:rPr>
              <a:t> party APIs if the methods are idempotent</a:t>
            </a:r>
          </a:p>
          <a:p>
            <a:pPr marL="285750" indent="-285750">
              <a:lnSpc>
                <a:spcPct val="150000"/>
              </a:lnSpc>
              <a:buFontTx/>
              <a:buChar char="-"/>
            </a:pPr>
            <a:r>
              <a:rPr lang="en-US" sz="1800" dirty="0">
                <a:latin typeface="Space Grotesk" pitchFamily="2" charset="0"/>
                <a:cs typeface="Space Grotesk" pitchFamily="2" charset="0"/>
              </a:rPr>
              <a:t>Add guardrails in your code if you don’t know </a:t>
            </a:r>
            <a:br>
              <a:rPr lang="en-US" sz="1800" dirty="0">
                <a:latin typeface="Space Grotesk" pitchFamily="2" charset="0"/>
                <a:cs typeface="Space Grotesk" pitchFamily="2" charset="0"/>
              </a:rPr>
            </a:br>
            <a:r>
              <a:rPr lang="en-US" sz="1800" i="1" dirty="0">
                <a:latin typeface="Space Grotesk" pitchFamily="2" charset="0"/>
                <a:cs typeface="Space Grotesk" pitchFamily="2" charset="0"/>
              </a:rPr>
              <a:t>(do a read before a write)</a:t>
            </a:r>
          </a:p>
          <a:p>
            <a:pPr marL="285750" indent="-285750">
              <a:lnSpc>
                <a:spcPct val="150000"/>
              </a:lnSpc>
              <a:buFontTx/>
              <a:buChar char="-"/>
            </a:pPr>
            <a:endParaRPr lang="en-US" sz="1800" dirty="0">
              <a:latin typeface="Space Grotesk" pitchFamily="2" charset="0"/>
              <a:cs typeface="Space Grotesk" pitchFamily="2" charset="0"/>
            </a:endParaRPr>
          </a:p>
        </p:txBody>
      </p:sp>
      <p:pic>
        <p:nvPicPr>
          <p:cNvPr id="9" name="Google Shape;980;p68">
            <a:extLst>
              <a:ext uri="{FF2B5EF4-FFF2-40B4-BE49-F238E27FC236}">
                <a16:creationId xmlns:a16="http://schemas.microsoft.com/office/drawing/2014/main" id="{806E7401-A2CB-2003-2E4E-582353A6C41D}"/>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Tree>
    <p:extLst>
      <p:ext uri="{BB962C8B-B14F-4D97-AF65-F5344CB8AC3E}">
        <p14:creationId xmlns:p14="http://schemas.microsoft.com/office/powerpoint/2010/main" val="14463620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C810BC72-E0A1-5246-83F1-736E317F9C39}"/>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485089E7-293D-E67A-4A18-58D1B1E47F1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Reliability</a:t>
            </a:r>
            <a:endParaRPr dirty="0"/>
          </a:p>
        </p:txBody>
      </p:sp>
      <p:sp>
        <p:nvSpPr>
          <p:cNvPr id="124" name="Google Shape;124;p31">
            <a:extLst>
              <a:ext uri="{FF2B5EF4-FFF2-40B4-BE49-F238E27FC236}">
                <a16:creationId xmlns:a16="http://schemas.microsoft.com/office/drawing/2014/main" id="{FD6E65AA-0AA2-B1FE-356F-E203461EDC6D}"/>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5A579976-AEB2-6923-5BDD-5F0AED28990A}"/>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456EB03F-5A7B-B0FC-A0B1-8666D14DACA9}"/>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499EB57B-EF9A-A7B5-35A4-E8442ECF32B6}"/>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FFEDED3A-1C11-81F6-EB45-F1BCE6AC0C9E}"/>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54C37623-BB28-AE8F-4600-4F77FC7CC6C9}"/>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72A9FED2-383A-510B-31D7-5AA0AE09D647}"/>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8854AC4E-04F6-0844-0851-DD48E96640B3}"/>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E783A11A-133B-7473-5839-BFE8F22460D4}"/>
              </a:ext>
            </a:extLst>
          </p:cNvPr>
          <p:cNvCxnSpPr>
            <a:cxnSpLocks/>
          </p:cNvCxnSpPr>
          <p:nvPr/>
        </p:nvCxnSpPr>
        <p:spPr>
          <a:xfrm>
            <a:off x="5455239" y="3960559"/>
            <a:ext cx="720900" cy="0"/>
          </a:xfrm>
          <a:prstGeom prst="straightConnector1">
            <a:avLst/>
          </a:prstGeom>
          <a:noFill/>
          <a:ln w="22225" cap="flat" cmpd="sng">
            <a:solidFill>
              <a:schemeClr val="accent6"/>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0C13FDF9-BE91-439F-473B-FAF8D58FAE32}"/>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41F30E50-7A85-DA3A-A627-43EA86E50992}"/>
              </a:ext>
            </a:extLst>
          </p:cNvPr>
          <p:cNvCxnSpPr>
            <a:cxnSpLocks/>
          </p:cNvCxnSpPr>
          <p:nvPr/>
        </p:nvCxnSpPr>
        <p:spPr>
          <a:xfrm>
            <a:off x="6884462" y="2704104"/>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664D71C0-B85F-7E97-32A6-1262C65F3DC5}"/>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72915356-8B66-845C-7C8C-79075A3FEE02}"/>
              </a:ext>
            </a:extLst>
          </p:cNvPr>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1D182A02-68C3-956D-171E-CC05ABA5B7D9}"/>
              </a:ext>
            </a:extLst>
          </p:cNvPr>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65B501E4-80B1-F5E2-DD22-2B967A1CF122}"/>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7137D624-DF44-FE52-D412-07D1EC2878D1}"/>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1FB431C6-2F95-B97B-F872-16203B665BF7}"/>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760C9DC9-1B7C-294E-B23E-E70A338377D1}"/>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322AA316-2A38-8B4E-F22D-2B829B34556D}"/>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A0B570FA-892B-45A9-1C1D-FE072627A489}"/>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B6561F4D-FF2E-188A-ECB9-3024D774D95A}"/>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22C5ED16-0C62-6688-F883-DF9D8C8B7367}"/>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2BBE299F-33D0-A781-23EC-8F14863481E5}"/>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37474A5C-8B5E-5F8C-1652-AEBA08D9EAF7}"/>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232EE487-800D-4E24-E87C-EC441B0FD630}"/>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BBD888C6-10EB-FE34-BB67-FEA2945F192F}"/>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5ED963CD-35FE-B295-44D4-AD462E80D48B}"/>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653C9B22-113A-A365-C32E-E0662FE5DE67}"/>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5EC5A3D7-4083-25BF-B53E-BD1494BD67B9}"/>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A6483A39-D12A-266C-9660-4980714E363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6E7ADBF3-65D2-30A4-B24C-A443490FADED}"/>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C376F087-FCB4-08B0-2856-29A6191144D7}"/>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797C14DA-CE76-B440-33A6-7AF2E911C46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DC7B5D27-02C5-D77F-12B4-BDF2AAE702CC}"/>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D4FF799B-F645-CD32-6AAC-46CA41631612}"/>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56AABE1F-9CAB-5F6C-3BB6-D33B42F03836}"/>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F1997F77-19FE-3E4A-4506-BACB2B7A74EB}"/>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423DDA3C-9FB2-C24B-3A99-E7DFFA489ECD}"/>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EF02F48E-2A34-D3A4-4127-676686427E9E}"/>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56AFC2E1-7F04-4723-3EAB-54DA9B556CB6}"/>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464175D6-E616-04A7-F401-779EDA8C2B54}"/>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83540FB6-3772-254E-DBEC-3301E687DFA8}"/>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13D9997F-CA0B-50B3-987A-1BD97075B947}"/>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EA664BF7-4629-6A2E-B6AA-15EB74C89457}"/>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12F80505-B466-44AA-45AA-25765C57E47F}"/>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AA0BE743-2EA8-DD85-3B94-9074A53B316C}"/>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EF8BD10A-497C-5DA1-C828-ED52AF59F346}"/>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A6E12949-4FD8-3E05-EBEF-09B05A64E42D}"/>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AD24406A-D33B-F33E-398D-778D8B766F46}"/>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10" name="Google Shape;215;p32">
            <a:extLst>
              <a:ext uri="{FF2B5EF4-FFF2-40B4-BE49-F238E27FC236}">
                <a16:creationId xmlns:a16="http://schemas.microsoft.com/office/drawing/2014/main" id="{C76B8550-8A47-B38E-B9F6-71EB6BA902E4}"/>
              </a:ext>
            </a:extLst>
          </p:cNvPr>
          <p:cNvSpPr/>
          <p:nvPr/>
        </p:nvSpPr>
        <p:spPr>
          <a:xfrm>
            <a:off x="7632660" y="5134739"/>
            <a:ext cx="2737024" cy="885861"/>
          </a:xfrm>
          <a:prstGeom prst="wedgeRoundRectCallout">
            <a:avLst>
              <a:gd name="adj1" fmla="val -61279"/>
              <a:gd name="adj2" fmla="val -120388"/>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b="0" i="0" u="none" strike="noStrike" cap="none" dirty="0">
                <a:solidFill>
                  <a:schemeClr val="dk1"/>
                </a:solidFill>
                <a:latin typeface="Space Grotesk"/>
                <a:ea typeface="Space Grotesk"/>
                <a:cs typeface="Space Grotesk"/>
                <a:sym typeface="Space Grotesk"/>
              </a:rPr>
              <a:t>What if there are transient errors when communicating with other systems?</a:t>
            </a:r>
            <a:endParaRPr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25323256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98CCA-0170-ED09-DBA8-6A1DEF291AD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1571EE2-D7BC-EB5D-5AC5-F7B5A9651D64}"/>
              </a:ext>
            </a:extLst>
          </p:cNvPr>
          <p:cNvSpPr>
            <a:spLocks noGrp="1"/>
          </p:cNvSpPr>
          <p:nvPr>
            <p:ph type="title"/>
          </p:nvPr>
        </p:nvSpPr>
        <p:spPr/>
        <p:txBody>
          <a:bodyPr/>
          <a:lstStyle/>
          <a:p>
            <a:r>
              <a:rPr lang="en-US" dirty="0"/>
              <a:t>Workflow versioning</a:t>
            </a:r>
            <a:endParaRPr lang="en-NL" dirty="0"/>
          </a:p>
        </p:txBody>
      </p:sp>
      <p:sp>
        <p:nvSpPr>
          <p:cNvPr id="2" name="TextBox 1">
            <a:extLst>
              <a:ext uri="{FF2B5EF4-FFF2-40B4-BE49-F238E27FC236}">
                <a16:creationId xmlns:a16="http://schemas.microsoft.com/office/drawing/2014/main" id="{186DAB73-ED9A-0911-A772-12EBB28A5123}"/>
              </a:ext>
            </a:extLst>
          </p:cNvPr>
          <p:cNvSpPr txBox="1"/>
          <p:nvPr/>
        </p:nvSpPr>
        <p:spPr>
          <a:xfrm>
            <a:off x="1930934" y="1868852"/>
            <a:ext cx="8360930" cy="4307962"/>
          </a:xfrm>
          <a:prstGeom prst="rect">
            <a:avLst/>
          </a:prstGeom>
          <a:noFill/>
        </p:spPr>
        <p:txBody>
          <a:bodyPr wrap="square" rtlCol="0">
            <a:spAutoFit/>
          </a:bodyPr>
          <a:lstStyle/>
          <a:p>
            <a:pPr algn="ctr">
              <a:lnSpc>
                <a:spcPct val="150000"/>
              </a:lnSpc>
            </a:pPr>
            <a:r>
              <a:rPr lang="en-US" sz="2400" b="1" dirty="0">
                <a:latin typeface="Space Grotesk" pitchFamily="2" charset="0"/>
                <a:cs typeface="Space Grotesk" pitchFamily="2" charset="0"/>
              </a:rPr>
              <a:t>Versioning workflows is hard</a:t>
            </a:r>
          </a:p>
          <a:p>
            <a:pPr algn="ctr">
              <a:lnSpc>
                <a:spcPct val="150000"/>
              </a:lnSpc>
            </a:pPr>
            <a:br>
              <a:rPr lang="en-US" sz="2400" b="1" dirty="0">
                <a:latin typeface="Space Grotesk" pitchFamily="2" charset="0"/>
                <a:cs typeface="Space Grotesk" pitchFamily="2" charset="0"/>
              </a:rPr>
            </a:br>
            <a:r>
              <a:rPr lang="en-US" sz="2400" dirty="0">
                <a:latin typeface="Space Grotesk" pitchFamily="2" charset="0"/>
                <a:cs typeface="Space Grotesk" pitchFamily="2" charset="0"/>
              </a:rPr>
              <a:t>It’s easy to introduce a breaking change in a workflow that results in a mismatch between the persisted data and the runtime model. This happens when workflow instances are “in-flight” (not completed) and a new version is deployed over the existing one.</a:t>
            </a:r>
          </a:p>
        </p:txBody>
      </p:sp>
      <p:pic>
        <p:nvPicPr>
          <p:cNvPr id="5" name="Google Shape;980;p68">
            <a:extLst>
              <a:ext uri="{FF2B5EF4-FFF2-40B4-BE49-F238E27FC236}">
                <a16:creationId xmlns:a16="http://schemas.microsoft.com/office/drawing/2014/main" id="{FC959A79-B31E-2D35-86E8-EBBA39248B85}"/>
              </a:ext>
            </a:extLst>
          </p:cNvPr>
          <p:cNvPicPr preferRelativeResize="0"/>
          <p:nvPr/>
        </p:nvPicPr>
        <p:blipFill rotWithShape="1">
          <a:blip r:embed="rId2">
            <a:alphaModFix/>
          </a:blip>
          <a:srcRect/>
          <a:stretch/>
        </p:blipFill>
        <p:spPr>
          <a:xfrm>
            <a:off x="10868615" y="137295"/>
            <a:ext cx="1080000" cy="1080000"/>
          </a:xfrm>
          <a:prstGeom prst="rect">
            <a:avLst/>
          </a:prstGeom>
          <a:noFill/>
          <a:ln>
            <a:noFill/>
          </a:ln>
        </p:spPr>
      </p:pic>
    </p:spTree>
    <p:extLst>
      <p:ext uri="{BB962C8B-B14F-4D97-AF65-F5344CB8AC3E}">
        <p14:creationId xmlns:p14="http://schemas.microsoft.com/office/powerpoint/2010/main" val="22070213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D4B05-0055-4F96-766F-B0DE1C7AD7F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FD2D02B-9BA3-6E8F-E234-C352973F650A}"/>
              </a:ext>
            </a:extLst>
          </p:cNvPr>
          <p:cNvSpPr>
            <a:spLocks noGrp="1"/>
          </p:cNvSpPr>
          <p:nvPr>
            <p:ph type="title"/>
          </p:nvPr>
        </p:nvSpPr>
        <p:spPr/>
        <p:txBody>
          <a:bodyPr/>
          <a:lstStyle/>
          <a:p>
            <a:r>
              <a:rPr lang="en-US" dirty="0"/>
              <a:t>Workflow versioning</a:t>
            </a:r>
            <a:endParaRPr lang="en-NL" dirty="0"/>
          </a:p>
        </p:txBody>
      </p:sp>
      <p:graphicFrame>
        <p:nvGraphicFramePr>
          <p:cNvPr id="6" name="Table 5">
            <a:extLst>
              <a:ext uri="{FF2B5EF4-FFF2-40B4-BE49-F238E27FC236}">
                <a16:creationId xmlns:a16="http://schemas.microsoft.com/office/drawing/2014/main" id="{0AB2ECBC-F4FC-038C-A4BA-FCF0268D1FF8}"/>
              </a:ext>
            </a:extLst>
          </p:cNvPr>
          <p:cNvGraphicFramePr>
            <a:graphicFrameLocks noGrp="1"/>
          </p:cNvGraphicFramePr>
          <p:nvPr>
            <p:extLst>
              <p:ext uri="{D42A27DB-BD31-4B8C-83A1-F6EECF244321}">
                <p14:modId xmlns:p14="http://schemas.microsoft.com/office/powerpoint/2010/main" val="2701792183"/>
              </p:ext>
            </p:extLst>
          </p:nvPr>
        </p:nvGraphicFramePr>
        <p:xfrm>
          <a:off x="1218357" y="2152214"/>
          <a:ext cx="9755286" cy="3149284"/>
        </p:xfrm>
        <a:graphic>
          <a:graphicData uri="http://schemas.openxmlformats.org/drawingml/2006/table">
            <a:tbl>
              <a:tblPr firstRow="1" bandRow="1">
                <a:tableStyleId>{AB39FD84-3D69-4937-9D8F-CB47EF7A7876}</a:tableStyleId>
              </a:tblPr>
              <a:tblGrid>
                <a:gridCol w="4463439">
                  <a:extLst>
                    <a:ext uri="{9D8B030D-6E8A-4147-A177-3AD203B41FA5}">
                      <a16:colId xmlns:a16="http://schemas.microsoft.com/office/drawing/2014/main" val="2834728884"/>
                    </a:ext>
                  </a:extLst>
                </a:gridCol>
                <a:gridCol w="5291847">
                  <a:extLst>
                    <a:ext uri="{9D8B030D-6E8A-4147-A177-3AD203B41FA5}">
                      <a16:colId xmlns:a16="http://schemas.microsoft.com/office/drawing/2014/main" val="271635355"/>
                    </a:ext>
                  </a:extLst>
                </a:gridCol>
              </a:tblGrid>
              <a:tr h="370840">
                <a:tc>
                  <a:txBody>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1" dirty="0">
                          <a:solidFill>
                            <a:schemeClr val="bg1"/>
                          </a:solidFill>
                          <a:latin typeface="Space Grotesk" pitchFamily="2" charset="0"/>
                          <a:cs typeface="Space Grotesk" pitchFamily="2" charset="0"/>
                        </a:rPr>
                        <a:t>Possible solutions</a:t>
                      </a:r>
                      <a:endParaRPr lang="en-US" sz="1600" b="1" i="1" dirty="0">
                        <a:solidFill>
                          <a:schemeClr val="bg1"/>
                        </a:solidFill>
                        <a:latin typeface="Space Grotesk" pitchFamily="2" charset="0"/>
                        <a:cs typeface="Space Grotesk"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nSpc>
                          <a:spcPct val="150000"/>
                        </a:lnSpc>
                      </a:pPr>
                      <a:r>
                        <a:rPr lang="en-US" sz="1600" b="1" dirty="0">
                          <a:solidFill>
                            <a:schemeClr val="bg1"/>
                          </a:solidFill>
                          <a:latin typeface="Space Grotesk" pitchFamily="2" charset="0"/>
                          <a:cs typeface="Space Grotesk" pitchFamily="2" charset="0"/>
                        </a:rPr>
                        <a:t>Consequences</a:t>
                      </a:r>
                      <a:endParaRPr lang="en-NL" sz="1600" b="1" dirty="0">
                        <a:solidFill>
                          <a:schemeClr val="bg1"/>
                        </a:solidFill>
                        <a:latin typeface="Space Grotesk" pitchFamily="2" charset="0"/>
                        <a:cs typeface="Space Grotesk"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497497668"/>
                  </a:ext>
                </a:extLst>
              </a:tr>
              <a:tr h="370840">
                <a:tc>
                  <a:txBody>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dirty="0">
                          <a:latin typeface="Space Grotesk" pitchFamily="2" charset="0"/>
                          <a:cs typeface="Space Grotesk" pitchFamily="2" charset="0"/>
                        </a:rPr>
                        <a:t>Add a version prefix to the workflow name </a:t>
                      </a:r>
                      <a:br>
                        <a:rPr lang="en-US" sz="1600" dirty="0">
                          <a:latin typeface="Space Grotesk" pitchFamily="2" charset="0"/>
                          <a:cs typeface="Space Grotesk" pitchFamily="2" charset="0"/>
                        </a:rPr>
                      </a:br>
                      <a:r>
                        <a:rPr lang="en-US" sz="1600" i="1" dirty="0">
                          <a:latin typeface="Space Grotesk" pitchFamily="2" charset="0"/>
                          <a:cs typeface="Space Grotesk" pitchFamily="2" charset="0"/>
                        </a:rPr>
                        <a:t>MyWorkflow_v1.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en-US" sz="1600" dirty="0">
                          <a:latin typeface="Space Grotesk" pitchFamily="2" charset="0"/>
                          <a:cs typeface="Space Grotesk" pitchFamily="2" charset="0"/>
                        </a:rPr>
                        <a:t>The client that manages the workflow needs to know the updated name.</a:t>
                      </a:r>
                      <a:endParaRPr lang="en-NL" sz="1600" dirty="0">
                        <a:latin typeface="Space Grotesk" pitchFamily="2" charset="0"/>
                        <a:cs typeface="Space Grotesk"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67973520"/>
                  </a:ext>
                </a:extLst>
              </a:tr>
              <a:tr h="370840">
                <a:tc>
                  <a:txBody>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dirty="0">
                          <a:latin typeface="Space Grotesk" pitchFamily="2" charset="0"/>
                          <a:cs typeface="Space Grotesk" pitchFamily="2" charset="0"/>
                        </a:rPr>
                        <a:t>Wait until there are no </a:t>
                      </a:r>
                      <a:r>
                        <a:rPr lang="en-US" sz="1600" i="1" dirty="0">
                          <a:latin typeface="Space Grotesk" pitchFamily="2" charset="0"/>
                          <a:cs typeface="Space Grotesk" pitchFamily="2" charset="0"/>
                        </a:rPr>
                        <a:t>in-flight</a:t>
                      </a:r>
                      <a:r>
                        <a:rPr lang="en-US" sz="1600" dirty="0">
                          <a:latin typeface="Space Grotesk" pitchFamily="2" charset="0"/>
                          <a:cs typeface="Space Grotesk" pitchFamily="2" charset="0"/>
                        </a:rPr>
                        <a:t> instances before deploying the new version.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en-US" sz="1600" dirty="0">
                          <a:latin typeface="Space Grotesk" pitchFamily="2" charset="0"/>
                          <a:cs typeface="Space Grotesk" pitchFamily="2" charset="0"/>
                        </a:rPr>
                        <a:t>You have to monitor all instances, and wait until they are completed (not practical).</a:t>
                      </a:r>
                      <a:endParaRPr lang="en-NL" sz="1600" dirty="0">
                        <a:latin typeface="Space Grotesk" pitchFamily="2" charset="0"/>
                        <a:cs typeface="Space Grotesk"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95153221"/>
                  </a:ext>
                </a:extLst>
              </a:tr>
              <a:tr h="370840">
                <a:tc>
                  <a:txBody>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dirty="0">
                          <a:latin typeface="Space Grotesk" pitchFamily="2" charset="0"/>
                          <a:cs typeface="Space Grotesk" pitchFamily="2" charset="0"/>
                        </a:rPr>
                        <a:t>Do blue/green deployments using separate apps, the old app can be removed once the </a:t>
                      </a:r>
                      <a:r>
                        <a:rPr lang="en-US" sz="1600" i="1" dirty="0">
                          <a:latin typeface="Space Grotesk" pitchFamily="2" charset="0"/>
                          <a:cs typeface="Space Grotesk" pitchFamily="2" charset="0"/>
                        </a:rPr>
                        <a:t>in-flight</a:t>
                      </a:r>
                      <a:r>
                        <a:rPr lang="en-US" sz="1600" dirty="0">
                          <a:latin typeface="Space Grotesk" pitchFamily="2" charset="0"/>
                          <a:cs typeface="Space Grotesk" pitchFamily="2" charset="0"/>
                        </a:rPr>
                        <a:t> instances are completed.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en-US" sz="1600" dirty="0">
                          <a:latin typeface="Space Grotesk" pitchFamily="2" charset="0"/>
                          <a:cs typeface="Space Grotesk" pitchFamily="2" charset="0"/>
                        </a:rPr>
                        <a:t>More complex and costly to setup. Still requires monitoring to check if the old app can be removed.</a:t>
                      </a:r>
                      <a:endParaRPr lang="en-NL" sz="1600" dirty="0">
                        <a:latin typeface="Space Grotesk" pitchFamily="2" charset="0"/>
                        <a:cs typeface="Space Grotesk"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06922088"/>
                  </a:ext>
                </a:extLst>
              </a:tr>
            </a:tbl>
          </a:graphicData>
        </a:graphic>
      </p:graphicFrame>
      <p:pic>
        <p:nvPicPr>
          <p:cNvPr id="8" name="Google Shape;980;p68">
            <a:extLst>
              <a:ext uri="{FF2B5EF4-FFF2-40B4-BE49-F238E27FC236}">
                <a16:creationId xmlns:a16="http://schemas.microsoft.com/office/drawing/2014/main" id="{DC53C8DF-C6DF-E658-6CAE-1FB14FFC96FA}"/>
              </a:ext>
            </a:extLst>
          </p:cNvPr>
          <p:cNvPicPr preferRelativeResize="0"/>
          <p:nvPr/>
        </p:nvPicPr>
        <p:blipFill rotWithShape="1">
          <a:blip r:embed="rId2">
            <a:alphaModFix/>
          </a:blip>
          <a:srcRect/>
          <a:stretch/>
        </p:blipFill>
        <p:spPr>
          <a:xfrm>
            <a:off x="10868615" y="137295"/>
            <a:ext cx="1080000" cy="1080000"/>
          </a:xfrm>
          <a:prstGeom prst="rect">
            <a:avLst/>
          </a:prstGeom>
          <a:noFill/>
          <a:ln>
            <a:noFill/>
          </a:ln>
        </p:spPr>
      </p:pic>
    </p:spTree>
    <p:extLst>
      <p:ext uri="{BB962C8B-B14F-4D97-AF65-F5344CB8AC3E}">
        <p14:creationId xmlns:p14="http://schemas.microsoft.com/office/powerpoint/2010/main" val="6565862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64AA6-0836-661B-4D1B-5625A793BC9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23768F1-4083-9C8B-91CE-FF6DA1B6768E}"/>
              </a:ext>
            </a:extLst>
          </p:cNvPr>
          <p:cNvSpPr>
            <a:spLocks noGrp="1"/>
          </p:cNvSpPr>
          <p:nvPr>
            <p:ph type="title"/>
          </p:nvPr>
        </p:nvSpPr>
        <p:spPr/>
        <p:txBody>
          <a:bodyPr/>
          <a:lstStyle/>
          <a:p>
            <a:r>
              <a:rPr lang="en-US" dirty="0"/>
              <a:t>Workflow payloads</a:t>
            </a:r>
            <a:endParaRPr lang="en-NL" dirty="0"/>
          </a:p>
        </p:txBody>
      </p:sp>
      <p:sp>
        <p:nvSpPr>
          <p:cNvPr id="2" name="TextBox 1">
            <a:extLst>
              <a:ext uri="{FF2B5EF4-FFF2-40B4-BE49-F238E27FC236}">
                <a16:creationId xmlns:a16="http://schemas.microsoft.com/office/drawing/2014/main" id="{4B3345C8-D479-7334-06A2-A124025AFBC0}"/>
              </a:ext>
            </a:extLst>
          </p:cNvPr>
          <p:cNvSpPr txBox="1"/>
          <p:nvPr/>
        </p:nvSpPr>
        <p:spPr>
          <a:xfrm>
            <a:off x="1930934" y="1896552"/>
            <a:ext cx="8360930" cy="3698564"/>
          </a:xfrm>
          <a:prstGeom prst="rect">
            <a:avLst/>
          </a:prstGeom>
          <a:noFill/>
        </p:spPr>
        <p:txBody>
          <a:bodyPr wrap="square" rtlCol="0">
            <a:spAutoFit/>
          </a:bodyPr>
          <a:lstStyle/>
          <a:p>
            <a:pPr algn="ctr">
              <a:lnSpc>
                <a:spcPct val="150000"/>
              </a:lnSpc>
            </a:pPr>
            <a:r>
              <a:rPr lang="en-US" sz="2400" b="1" dirty="0">
                <a:latin typeface="Space Grotesk" pitchFamily="2" charset="0"/>
                <a:cs typeface="Space Grotesk" pitchFamily="2" charset="0"/>
              </a:rPr>
              <a:t>Keep payloads small</a:t>
            </a:r>
          </a:p>
          <a:p>
            <a:pPr algn="ctr">
              <a:lnSpc>
                <a:spcPct val="150000"/>
              </a:lnSpc>
            </a:pPr>
            <a:br>
              <a:rPr lang="en-US" sz="2400" b="1" dirty="0">
                <a:latin typeface="Space Grotesk" pitchFamily="2" charset="0"/>
                <a:cs typeface="Space Grotesk" pitchFamily="2" charset="0"/>
              </a:rPr>
            </a:br>
            <a:r>
              <a:rPr lang="en-US" sz="2400" dirty="0">
                <a:latin typeface="Space Grotesk" pitchFamily="2" charset="0"/>
                <a:cs typeface="Space Grotesk" pitchFamily="2" charset="0"/>
              </a:rPr>
              <a:t>Workflow and activity inputs and outputs are persisted to a state store and serialized &amp; deserialized many times during workflow execution. Keeping payloads small helps to achieve a good performance.</a:t>
            </a:r>
          </a:p>
        </p:txBody>
      </p:sp>
      <p:pic>
        <p:nvPicPr>
          <p:cNvPr id="4" name="Google Shape;980;p68">
            <a:extLst>
              <a:ext uri="{FF2B5EF4-FFF2-40B4-BE49-F238E27FC236}">
                <a16:creationId xmlns:a16="http://schemas.microsoft.com/office/drawing/2014/main" id="{058F84CA-615B-A6C6-14C7-32806A985763}"/>
              </a:ext>
            </a:extLst>
          </p:cNvPr>
          <p:cNvPicPr preferRelativeResize="0"/>
          <p:nvPr/>
        </p:nvPicPr>
        <p:blipFill rotWithShape="1">
          <a:blip r:embed="rId2">
            <a:alphaModFix/>
          </a:blip>
          <a:srcRect/>
          <a:stretch/>
        </p:blipFill>
        <p:spPr>
          <a:xfrm>
            <a:off x="10868615" y="137295"/>
            <a:ext cx="1080000" cy="1080000"/>
          </a:xfrm>
          <a:prstGeom prst="rect">
            <a:avLst/>
          </a:prstGeom>
          <a:noFill/>
          <a:ln>
            <a:noFill/>
          </a:ln>
        </p:spPr>
      </p:pic>
    </p:spTree>
    <p:extLst>
      <p:ext uri="{BB962C8B-B14F-4D97-AF65-F5344CB8AC3E}">
        <p14:creationId xmlns:p14="http://schemas.microsoft.com/office/powerpoint/2010/main" val="2466200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33C1B-E4F3-FD92-1C37-71FC45CF79B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6FC8B62-B5C3-4043-D9B9-1E2DAB852F44}"/>
              </a:ext>
            </a:extLst>
          </p:cNvPr>
          <p:cNvSpPr>
            <a:spLocks noGrp="1"/>
          </p:cNvSpPr>
          <p:nvPr>
            <p:ph type="title"/>
          </p:nvPr>
        </p:nvSpPr>
        <p:spPr/>
        <p:txBody>
          <a:bodyPr/>
          <a:lstStyle/>
          <a:p>
            <a:r>
              <a:rPr lang="en-US" dirty="0"/>
              <a:t>Workflow payloads</a:t>
            </a:r>
            <a:endParaRPr lang="en-NL" dirty="0"/>
          </a:p>
        </p:txBody>
      </p:sp>
      <p:pic>
        <p:nvPicPr>
          <p:cNvPr id="4" name="Google Shape;980;p68">
            <a:extLst>
              <a:ext uri="{FF2B5EF4-FFF2-40B4-BE49-F238E27FC236}">
                <a16:creationId xmlns:a16="http://schemas.microsoft.com/office/drawing/2014/main" id="{DBCE6E6C-F92F-0E65-32D1-66CBBDA9DCEE}"/>
              </a:ext>
            </a:extLst>
          </p:cNvPr>
          <p:cNvPicPr preferRelativeResize="0"/>
          <p:nvPr/>
        </p:nvPicPr>
        <p:blipFill rotWithShape="1">
          <a:blip r:embed="rId2">
            <a:alphaModFix/>
          </a:blip>
          <a:srcRect/>
          <a:stretch/>
        </p:blipFill>
        <p:spPr>
          <a:xfrm>
            <a:off x="10868615" y="137295"/>
            <a:ext cx="1080000" cy="1080000"/>
          </a:xfrm>
          <a:prstGeom prst="rect">
            <a:avLst/>
          </a:prstGeom>
          <a:noFill/>
          <a:ln>
            <a:noFill/>
          </a:ln>
        </p:spPr>
      </p:pic>
      <p:pic>
        <p:nvPicPr>
          <p:cNvPr id="5" name="Google Shape;2113;p74">
            <a:extLst>
              <a:ext uri="{FF2B5EF4-FFF2-40B4-BE49-F238E27FC236}">
                <a16:creationId xmlns:a16="http://schemas.microsoft.com/office/drawing/2014/main" id="{C3DE3924-0A52-9854-4A3C-6A68275EA42B}"/>
              </a:ext>
            </a:extLst>
          </p:cNvPr>
          <p:cNvPicPr preferRelativeResize="0"/>
          <p:nvPr/>
        </p:nvPicPr>
        <p:blipFill rotWithShape="1">
          <a:blip r:embed="rId3">
            <a:alphaModFix/>
          </a:blip>
          <a:srcRect/>
          <a:stretch/>
        </p:blipFill>
        <p:spPr>
          <a:xfrm>
            <a:off x="2229191" y="3092178"/>
            <a:ext cx="720000" cy="720000"/>
          </a:xfrm>
          <a:prstGeom prst="rect">
            <a:avLst/>
          </a:prstGeom>
          <a:noFill/>
          <a:ln>
            <a:noFill/>
          </a:ln>
        </p:spPr>
      </p:pic>
      <p:sp>
        <p:nvSpPr>
          <p:cNvPr id="6" name="TextBox 5">
            <a:extLst>
              <a:ext uri="{FF2B5EF4-FFF2-40B4-BE49-F238E27FC236}">
                <a16:creationId xmlns:a16="http://schemas.microsoft.com/office/drawing/2014/main" id="{745C99B9-DE85-59BC-4FA1-527A0DA1B2E5}"/>
              </a:ext>
            </a:extLst>
          </p:cNvPr>
          <p:cNvSpPr txBox="1"/>
          <p:nvPr/>
        </p:nvSpPr>
        <p:spPr>
          <a:xfrm>
            <a:off x="3239303" y="2985176"/>
            <a:ext cx="7081743" cy="882870"/>
          </a:xfrm>
          <a:prstGeom prst="rect">
            <a:avLst/>
          </a:prstGeom>
          <a:noFill/>
        </p:spPr>
        <p:txBody>
          <a:bodyPr wrap="square" rtlCol="0">
            <a:spAutoFit/>
          </a:bodyPr>
          <a:lstStyle/>
          <a:p>
            <a:pPr marL="285750" indent="-285750">
              <a:lnSpc>
                <a:spcPct val="150000"/>
              </a:lnSpc>
              <a:buFontTx/>
              <a:buChar char="-"/>
            </a:pPr>
            <a:r>
              <a:rPr lang="en-US" sz="1800" dirty="0">
                <a:latin typeface="Space Grotesk" pitchFamily="2" charset="0"/>
                <a:cs typeface="Space Grotesk" pitchFamily="2" charset="0"/>
              </a:rPr>
              <a:t>Use IDs or small models as input and output arguments</a:t>
            </a:r>
          </a:p>
          <a:p>
            <a:pPr marL="285750" indent="-285750">
              <a:lnSpc>
                <a:spcPct val="150000"/>
              </a:lnSpc>
              <a:buFontTx/>
              <a:buChar char="-"/>
            </a:pPr>
            <a:r>
              <a:rPr lang="en-US" sz="1800" dirty="0">
                <a:latin typeface="Space Grotesk" pitchFamily="2" charset="0"/>
                <a:cs typeface="Space Grotesk" pitchFamily="2" charset="0"/>
              </a:rPr>
              <a:t>Purge workflow instance data when it’s no longer needed.</a:t>
            </a:r>
          </a:p>
        </p:txBody>
      </p:sp>
    </p:spTree>
    <p:extLst>
      <p:ext uri="{BB962C8B-B14F-4D97-AF65-F5344CB8AC3E}">
        <p14:creationId xmlns:p14="http://schemas.microsoft.com/office/powerpoint/2010/main" val="3546852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sp>
        <p:nvSpPr>
          <p:cNvPr id="1049" name="Google Shape;1049;p7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Workflow Demo</a:t>
            </a:r>
            <a:endParaRPr/>
          </a:p>
        </p:txBody>
      </p:sp>
      <p:sp>
        <p:nvSpPr>
          <p:cNvPr id="1050" name="Google Shape;1050;p71">
            <a:hlinkClick r:id="rId3"/>
          </p:cNvPr>
          <p:cNvSpPr txBox="1"/>
          <p:nvPr/>
        </p:nvSpPr>
        <p:spPr>
          <a:xfrm>
            <a:off x="1878328" y="5723077"/>
            <a:ext cx="8435340" cy="1338788"/>
          </a:xfrm>
          <a:prstGeom prst="rect">
            <a:avLst/>
          </a:prstGeom>
          <a:noFill/>
          <a:ln>
            <a:noFill/>
          </a:ln>
        </p:spPr>
        <p:txBody>
          <a:bodyPr spcFirstLastPara="1" wrap="square" lIns="91425" tIns="45700" rIns="91425" bIns="45700" anchor="t" anchorCtr="0">
            <a:spAutoFit/>
          </a:bodyPr>
          <a:lstStyle/>
          <a:p>
            <a:pPr algn="ctr">
              <a:lnSpc>
                <a:spcPct val="150000"/>
              </a:lnSpc>
              <a:buSzPts val="1800"/>
            </a:pPr>
            <a:r>
              <a:rPr lang="en-US" sz="1800" b="0" i="0" u="none" strike="noStrike" cap="none" dirty="0">
                <a:solidFill>
                  <a:schemeClr val="lt1"/>
                </a:solidFill>
                <a:latin typeface="Space Grotesk"/>
                <a:ea typeface="Space Grotesk"/>
                <a:cs typeface="Space Grotesk"/>
                <a:sym typeface="Space Grotesk"/>
              </a:rPr>
              <a:t>https://docs.dapr.io/getting-started/quickstarts/workflow-quickstart/</a:t>
            </a:r>
            <a:br>
              <a:rPr lang="en-US" sz="1800" dirty="0">
                <a:solidFill>
                  <a:schemeClr val="lt1"/>
                </a:solidFill>
                <a:latin typeface="Space Grotesk"/>
                <a:ea typeface="Space Grotesk"/>
                <a:cs typeface="Space Grotesk"/>
                <a:sym typeface="Space Grotesk"/>
              </a:rPr>
            </a:br>
            <a:r>
              <a:rPr lang="en-US" sz="1800" dirty="0">
                <a:solidFill>
                  <a:schemeClr val="lt1"/>
                </a:solidFill>
                <a:latin typeface="Space Grotesk"/>
                <a:ea typeface="Space Grotesk"/>
                <a:cs typeface="Space Grotesk"/>
                <a:sym typeface="Space Grotesk"/>
              </a:rPr>
              <a:t>https://docs.dapr.io/getting-started/quickstarts/tutorials/workflow/</a:t>
            </a:r>
          </a:p>
          <a:p>
            <a:pPr marL="0" marR="0" lvl="0" indent="0" algn="ctr" rtl="0">
              <a:lnSpc>
                <a:spcPct val="15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a:ea typeface="Space Grotesk"/>
              <a:cs typeface="Space Grotesk"/>
              <a:sym typeface="Space Grotesk"/>
            </a:endParaRPr>
          </a:p>
        </p:txBody>
      </p:sp>
      <p:pic>
        <p:nvPicPr>
          <p:cNvPr id="2" name="Google Shape;873;p63">
            <a:extLst>
              <a:ext uri="{FF2B5EF4-FFF2-40B4-BE49-F238E27FC236}">
                <a16:creationId xmlns:a16="http://schemas.microsoft.com/office/drawing/2014/main" id="{109D3ED0-65D6-4355-B98D-77E4139A1EB8}"/>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707"/>
        <p:cNvGrpSpPr/>
        <p:nvPr/>
      </p:nvGrpSpPr>
      <p:grpSpPr>
        <a:xfrm>
          <a:off x="0" y="0"/>
          <a:ext cx="0" cy="0"/>
          <a:chOff x="0" y="0"/>
          <a:chExt cx="0" cy="0"/>
        </a:xfrm>
      </p:grpSpPr>
      <p:sp>
        <p:nvSpPr>
          <p:cNvPr id="1708" name="Google Shape;1708;p72"/>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Resources</a:t>
            </a:r>
            <a:endParaRPr/>
          </a:p>
        </p:txBody>
      </p:sp>
      <p:pic>
        <p:nvPicPr>
          <p:cNvPr id="1720" name="Google Shape;1720;p72" descr="A qr code with a white background&#10;&#10;Description automatically generated"/>
          <p:cNvPicPr preferRelativeResize="0"/>
          <p:nvPr/>
        </p:nvPicPr>
        <p:blipFill rotWithShape="1">
          <a:blip r:embed="rId3">
            <a:alphaModFix/>
          </a:blip>
          <a:srcRect/>
          <a:stretch/>
        </p:blipFill>
        <p:spPr>
          <a:xfrm>
            <a:off x="6905139" y="1294799"/>
            <a:ext cx="4462510" cy="4462510"/>
          </a:xfrm>
          <a:prstGeom prst="rect">
            <a:avLst/>
          </a:prstGeom>
          <a:noFill/>
          <a:ln>
            <a:noFill/>
          </a:ln>
        </p:spPr>
      </p:pic>
      <p:sp>
        <p:nvSpPr>
          <p:cNvPr id="1721" name="Google Shape;1721;p72">
            <a:hlinkClick r:id="rId4"/>
          </p:cNvPr>
          <p:cNvSpPr txBox="1"/>
          <p:nvPr/>
        </p:nvSpPr>
        <p:spPr>
          <a:xfrm>
            <a:off x="8354770" y="5464921"/>
            <a:ext cx="156324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dapr.io</a:t>
            </a:r>
            <a:endParaRPr sz="3200" b="0" i="0" u="none" strike="noStrike" cap="none">
              <a:solidFill>
                <a:srgbClr val="000000"/>
              </a:solidFill>
              <a:latin typeface="Space Grotesk"/>
              <a:ea typeface="Space Grotesk"/>
              <a:cs typeface="Space Grotesk"/>
              <a:sym typeface="Space Grotesk"/>
            </a:endParaRPr>
          </a:p>
        </p:txBody>
      </p:sp>
      <p:grpSp>
        <p:nvGrpSpPr>
          <p:cNvPr id="5" name="Group 4">
            <a:extLst>
              <a:ext uri="{FF2B5EF4-FFF2-40B4-BE49-F238E27FC236}">
                <a16:creationId xmlns:a16="http://schemas.microsoft.com/office/drawing/2014/main" id="{0FEE56B5-9DBD-8875-B056-6D7FF8D1BB92}"/>
              </a:ext>
            </a:extLst>
          </p:cNvPr>
          <p:cNvGrpSpPr/>
          <p:nvPr/>
        </p:nvGrpSpPr>
        <p:grpSpPr>
          <a:xfrm>
            <a:off x="716686" y="1459041"/>
            <a:ext cx="5869534" cy="4842621"/>
            <a:chOff x="782726" y="1606361"/>
            <a:chExt cx="5869534" cy="4842621"/>
          </a:xfrm>
        </p:grpSpPr>
        <p:pic>
          <p:nvPicPr>
            <p:cNvPr id="1710" name="Google Shape;1710;p72"/>
            <p:cNvPicPr preferRelativeResize="0"/>
            <p:nvPr/>
          </p:nvPicPr>
          <p:blipFill rotWithShape="1">
            <a:blip r:embed="rId5">
              <a:alphaModFix/>
            </a:blip>
            <a:srcRect/>
            <a:stretch/>
          </p:blipFill>
          <p:spPr>
            <a:xfrm>
              <a:off x="788351" y="4306129"/>
              <a:ext cx="540000" cy="408189"/>
            </a:xfrm>
            <a:prstGeom prst="rect">
              <a:avLst/>
            </a:prstGeom>
            <a:noFill/>
            <a:ln>
              <a:noFill/>
            </a:ln>
          </p:spPr>
        </p:pic>
        <p:pic>
          <p:nvPicPr>
            <p:cNvPr id="1711" name="Google Shape;1711;p72"/>
            <p:cNvPicPr preferRelativeResize="0"/>
            <p:nvPr/>
          </p:nvPicPr>
          <p:blipFill rotWithShape="1">
            <a:blip r:embed="rId6">
              <a:alphaModFix/>
            </a:blip>
            <a:srcRect/>
            <a:stretch/>
          </p:blipFill>
          <p:spPr>
            <a:xfrm>
              <a:off x="782726" y="3358398"/>
              <a:ext cx="551250" cy="540000"/>
            </a:xfrm>
            <a:prstGeom prst="rect">
              <a:avLst/>
            </a:prstGeom>
            <a:noFill/>
            <a:ln>
              <a:noFill/>
            </a:ln>
          </p:spPr>
        </p:pic>
        <p:pic>
          <p:nvPicPr>
            <p:cNvPr id="1712" name="Google Shape;1712;p72"/>
            <p:cNvPicPr preferRelativeResize="0"/>
            <p:nvPr/>
          </p:nvPicPr>
          <p:blipFill rotWithShape="1">
            <a:blip r:embed="rId7">
              <a:alphaModFix/>
            </a:blip>
            <a:srcRect/>
            <a:stretch/>
          </p:blipFill>
          <p:spPr>
            <a:xfrm>
              <a:off x="824351" y="5122049"/>
              <a:ext cx="468000" cy="422760"/>
            </a:xfrm>
            <a:prstGeom prst="rect">
              <a:avLst/>
            </a:prstGeom>
            <a:noFill/>
            <a:ln>
              <a:noFill/>
            </a:ln>
          </p:spPr>
        </p:pic>
        <p:pic>
          <p:nvPicPr>
            <p:cNvPr id="1713" name="Google Shape;1713;p72"/>
            <p:cNvPicPr preferRelativeResize="0"/>
            <p:nvPr/>
          </p:nvPicPr>
          <p:blipFill rotWithShape="1">
            <a:blip r:embed="rId8">
              <a:alphaModFix/>
            </a:blip>
            <a:srcRect/>
            <a:stretch/>
          </p:blipFill>
          <p:spPr>
            <a:xfrm>
              <a:off x="788351" y="2577810"/>
              <a:ext cx="540000" cy="372857"/>
            </a:xfrm>
            <a:prstGeom prst="rect">
              <a:avLst/>
            </a:prstGeom>
            <a:noFill/>
            <a:ln>
              <a:noFill/>
            </a:ln>
          </p:spPr>
        </p:pic>
        <p:pic>
          <p:nvPicPr>
            <p:cNvPr id="1714" name="Google Shape;1714;p72"/>
            <p:cNvPicPr preferRelativeResize="0"/>
            <p:nvPr/>
          </p:nvPicPr>
          <p:blipFill rotWithShape="1">
            <a:blip r:embed="rId9">
              <a:alphaModFix/>
            </a:blip>
            <a:srcRect/>
            <a:stretch/>
          </p:blipFill>
          <p:spPr>
            <a:xfrm>
              <a:off x="788351" y="1630079"/>
              <a:ext cx="540000" cy="540000"/>
            </a:xfrm>
            <a:prstGeom prst="rect">
              <a:avLst/>
            </a:prstGeom>
            <a:noFill/>
            <a:ln>
              <a:noFill/>
            </a:ln>
          </p:spPr>
        </p:pic>
        <p:sp>
          <p:nvSpPr>
            <p:cNvPr id="1715" name="Google Shape;1715;p72">
              <a:hlinkClick r:id="rId4"/>
            </p:cNvPr>
            <p:cNvSpPr txBox="1"/>
            <p:nvPr/>
          </p:nvSpPr>
          <p:spPr>
            <a:xfrm>
              <a:off x="1911860" y="1606361"/>
              <a:ext cx="156324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dirty="0">
                  <a:solidFill>
                    <a:srgbClr val="000000"/>
                  </a:solidFill>
                  <a:latin typeface="Space Grotesk"/>
                  <a:ea typeface="Space Grotesk"/>
                  <a:cs typeface="Space Grotesk"/>
                  <a:sym typeface="Space Grotesk"/>
                </a:rPr>
                <a:t>dapr.io</a:t>
              </a:r>
              <a:endParaRPr sz="3200" b="0" i="0" u="none" strike="noStrike" cap="none" dirty="0">
                <a:solidFill>
                  <a:srgbClr val="000000"/>
                </a:solidFill>
                <a:latin typeface="Space Grotesk"/>
                <a:ea typeface="Space Grotesk"/>
                <a:cs typeface="Space Grotesk"/>
                <a:sym typeface="Space Grotesk"/>
              </a:endParaRPr>
            </a:p>
          </p:txBody>
        </p:sp>
        <p:sp>
          <p:nvSpPr>
            <p:cNvPr id="1716" name="Google Shape;1716;p72">
              <a:hlinkClick r:id="rId10"/>
            </p:cNvPr>
            <p:cNvSpPr txBox="1"/>
            <p:nvPr/>
          </p:nvSpPr>
          <p:spPr>
            <a:xfrm>
              <a:off x="1911860" y="2471850"/>
              <a:ext cx="416011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bit.ly/dapr-youtube</a:t>
              </a:r>
              <a:endParaRPr sz="3200" b="0" i="0" u="none" strike="noStrike" cap="none">
                <a:solidFill>
                  <a:srgbClr val="000000"/>
                </a:solidFill>
                <a:latin typeface="Space Grotesk"/>
                <a:ea typeface="Space Grotesk"/>
                <a:cs typeface="Space Grotesk"/>
                <a:sym typeface="Space Grotesk"/>
              </a:endParaRPr>
            </a:p>
          </p:txBody>
        </p:sp>
        <p:sp>
          <p:nvSpPr>
            <p:cNvPr id="1717" name="Google Shape;1717;p72">
              <a:hlinkClick r:id="rId11"/>
            </p:cNvPr>
            <p:cNvSpPr txBox="1"/>
            <p:nvPr/>
          </p:nvSpPr>
          <p:spPr>
            <a:xfrm>
              <a:off x="1911860" y="3336010"/>
              <a:ext cx="4740400"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bit.ly/dapr-quickstarts</a:t>
              </a:r>
              <a:endParaRPr sz="3200" b="0" i="0" u="none" strike="noStrike" cap="none">
                <a:solidFill>
                  <a:srgbClr val="000000"/>
                </a:solidFill>
                <a:latin typeface="Space Grotesk"/>
                <a:ea typeface="Space Grotesk"/>
                <a:cs typeface="Space Grotesk"/>
                <a:sym typeface="Space Grotesk"/>
              </a:endParaRPr>
            </a:p>
          </p:txBody>
        </p:sp>
        <p:sp>
          <p:nvSpPr>
            <p:cNvPr id="1718" name="Google Shape;1718;p72">
              <a:hlinkClick r:id="rId12"/>
            </p:cNvPr>
            <p:cNvSpPr txBox="1"/>
            <p:nvPr/>
          </p:nvSpPr>
          <p:spPr>
            <a:xfrm>
              <a:off x="1911860" y="4217835"/>
              <a:ext cx="395492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bit.ly/dapr-discord</a:t>
              </a:r>
              <a:endParaRPr sz="3200" b="0" i="0" u="none" strike="noStrike" cap="none">
                <a:solidFill>
                  <a:srgbClr val="000000"/>
                </a:solidFill>
                <a:latin typeface="Space Grotesk"/>
                <a:ea typeface="Space Grotesk"/>
                <a:cs typeface="Space Grotesk"/>
                <a:sym typeface="Space Grotesk"/>
              </a:endParaRPr>
            </a:p>
          </p:txBody>
        </p:sp>
        <p:sp>
          <p:nvSpPr>
            <p:cNvPr id="1719" name="Google Shape;1719;p72">
              <a:hlinkClick r:id="rId13"/>
            </p:cNvPr>
            <p:cNvSpPr txBox="1"/>
            <p:nvPr/>
          </p:nvSpPr>
          <p:spPr>
            <a:xfrm>
              <a:off x="1911860" y="5041041"/>
              <a:ext cx="2255746"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dirty="0">
                  <a:solidFill>
                    <a:srgbClr val="000000"/>
                  </a:solidFill>
                  <a:latin typeface="Space Grotesk"/>
                  <a:ea typeface="Space Grotesk"/>
                  <a:cs typeface="Space Grotesk"/>
                  <a:sym typeface="Space Grotesk"/>
                </a:rPr>
                <a:t>@daprdev</a:t>
              </a:r>
              <a:endParaRPr sz="3200" b="0" i="0" u="none" strike="noStrike" cap="none" dirty="0">
                <a:solidFill>
                  <a:srgbClr val="000000"/>
                </a:solidFill>
                <a:latin typeface="Space Grotesk"/>
                <a:ea typeface="Space Grotesk"/>
                <a:cs typeface="Space Grotesk"/>
                <a:sym typeface="Space Grotesk"/>
              </a:endParaRPr>
            </a:p>
          </p:txBody>
        </p:sp>
        <p:sp>
          <p:nvSpPr>
            <p:cNvPr id="2" name="Google Shape;1719;p72">
              <a:hlinkClick r:id="rId13"/>
              <a:extLst>
                <a:ext uri="{FF2B5EF4-FFF2-40B4-BE49-F238E27FC236}">
                  <a16:creationId xmlns:a16="http://schemas.microsoft.com/office/drawing/2014/main" id="{6798C983-BA64-6365-0321-77DA6B13F026}"/>
                </a:ext>
              </a:extLst>
            </p:cNvPr>
            <p:cNvSpPr txBox="1"/>
            <p:nvPr/>
          </p:nvSpPr>
          <p:spPr>
            <a:xfrm>
              <a:off x="1911860" y="5864247"/>
              <a:ext cx="4697220"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dirty="0">
                  <a:solidFill>
                    <a:srgbClr val="000000"/>
                  </a:solidFill>
                  <a:latin typeface="Space Grotesk"/>
                  <a:ea typeface="Space Grotesk"/>
                  <a:cs typeface="Space Grotesk"/>
                  <a:sym typeface="Space Grotesk"/>
                </a:rPr>
                <a:t>@daprdev.bsky.social</a:t>
              </a:r>
              <a:endParaRPr sz="3200" b="0" i="0" u="none" strike="noStrike" cap="none" dirty="0">
                <a:solidFill>
                  <a:srgbClr val="000000"/>
                </a:solidFill>
                <a:latin typeface="Space Grotesk"/>
                <a:ea typeface="Space Grotesk"/>
                <a:cs typeface="Space Grotesk"/>
                <a:sym typeface="Space Grotesk"/>
              </a:endParaRPr>
            </a:p>
          </p:txBody>
        </p:sp>
        <p:pic>
          <p:nvPicPr>
            <p:cNvPr id="4" name="Graphic 3">
              <a:extLst>
                <a:ext uri="{FF2B5EF4-FFF2-40B4-BE49-F238E27FC236}">
                  <a16:creationId xmlns:a16="http://schemas.microsoft.com/office/drawing/2014/main" id="{347744A7-FAB9-832C-E383-A95E5EC28C9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24351" y="5922614"/>
              <a:ext cx="529811" cy="468000"/>
            </a:xfrm>
            <a:prstGeom prst="rect">
              <a:avLst/>
            </a:prstGeom>
          </p:spPr>
        </p:pic>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725"/>
        <p:cNvGrpSpPr/>
        <p:nvPr/>
      </p:nvGrpSpPr>
      <p:grpSpPr>
        <a:xfrm>
          <a:off x="0" y="0"/>
          <a:ext cx="0" cy="0"/>
          <a:chOff x="0" y="0"/>
          <a:chExt cx="0" cy="0"/>
        </a:xfrm>
      </p:grpSpPr>
      <p:pic>
        <p:nvPicPr>
          <p:cNvPr id="1726" name="Google Shape;1726;p73" descr="A qr code with a white background&#10;&#10;Description automatically generated"/>
          <p:cNvPicPr preferRelativeResize="0"/>
          <p:nvPr/>
        </p:nvPicPr>
        <p:blipFill rotWithShape="1">
          <a:blip r:embed="rId3">
            <a:alphaModFix/>
          </a:blip>
          <a:srcRect/>
          <a:stretch/>
        </p:blipFill>
        <p:spPr>
          <a:xfrm>
            <a:off x="6900720" y="1296609"/>
            <a:ext cx="4464000" cy="4464000"/>
          </a:xfrm>
          <a:prstGeom prst="rect">
            <a:avLst/>
          </a:prstGeom>
          <a:noFill/>
          <a:ln>
            <a:noFill/>
          </a:ln>
        </p:spPr>
      </p:pic>
      <p:sp>
        <p:nvSpPr>
          <p:cNvPr id="1727" name="Google Shape;1727;p7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Claim the Dapr Community Supporter badge!</a:t>
            </a:r>
            <a:endParaRPr/>
          </a:p>
        </p:txBody>
      </p:sp>
      <p:sp>
        <p:nvSpPr>
          <p:cNvPr id="1728" name="Google Shape;1728;p73">
            <a:hlinkClick r:id="rId4"/>
          </p:cNvPr>
          <p:cNvSpPr txBox="1"/>
          <p:nvPr/>
        </p:nvSpPr>
        <p:spPr>
          <a:xfrm>
            <a:off x="6583830" y="5659216"/>
            <a:ext cx="509778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dirty="0">
                <a:solidFill>
                  <a:srgbClr val="000000"/>
                </a:solidFill>
                <a:latin typeface="Space Grotesk"/>
                <a:ea typeface="Space Grotesk"/>
                <a:cs typeface="Space Grotesk"/>
                <a:sym typeface="Space Grotesk"/>
              </a:rPr>
              <a:t>bit.ly/</a:t>
            </a:r>
            <a:r>
              <a:rPr lang="en-US" sz="3600" b="0" i="0" u="none" strike="noStrike" cap="none" dirty="0" err="1">
                <a:solidFill>
                  <a:srgbClr val="000000"/>
                </a:solidFill>
                <a:latin typeface="Space Grotesk"/>
                <a:ea typeface="Space Grotesk"/>
                <a:cs typeface="Space Grotesk"/>
                <a:sym typeface="Space Grotesk"/>
              </a:rPr>
              <a:t>dapr</a:t>
            </a:r>
            <a:r>
              <a:rPr lang="en-US" sz="3600" b="0" i="0" u="none" strike="noStrike" cap="none" dirty="0">
                <a:solidFill>
                  <a:srgbClr val="000000"/>
                </a:solidFill>
                <a:latin typeface="Space Grotesk"/>
                <a:ea typeface="Space Grotesk"/>
                <a:cs typeface="Space Grotesk"/>
                <a:sym typeface="Space Grotesk"/>
              </a:rPr>
              <a:t>-supporter</a:t>
            </a:r>
            <a:endParaRPr sz="1400" b="0" i="0" u="none" strike="noStrike" cap="none" dirty="0">
              <a:solidFill>
                <a:srgbClr val="000000"/>
              </a:solidFill>
              <a:latin typeface="Space Grotesk" pitchFamily="2" charset="0"/>
              <a:cs typeface="Space Grotesk" pitchFamily="2" charset="0"/>
              <a:sym typeface="Arial"/>
            </a:endParaRPr>
          </a:p>
        </p:txBody>
      </p:sp>
      <p:pic>
        <p:nvPicPr>
          <p:cNvPr id="1729" name="Google Shape;1729;p73" descr="A hexagon with a cartoon face and text&#10;&#10;Description automatically generated"/>
          <p:cNvPicPr preferRelativeResize="0"/>
          <p:nvPr/>
        </p:nvPicPr>
        <p:blipFill rotWithShape="1">
          <a:blip r:embed="rId5">
            <a:alphaModFix/>
          </a:blip>
          <a:srcRect/>
          <a:stretch/>
        </p:blipFill>
        <p:spPr>
          <a:xfrm>
            <a:off x="888000" y="1438277"/>
            <a:ext cx="4319999" cy="431999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pic>
        <p:nvPicPr>
          <p:cNvPr id="257" name="Google Shape;257;p35"/>
          <p:cNvPicPr preferRelativeResize="0"/>
          <p:nvPr/>
        </p:nvPicPr>
        <p:blipFill rotWithShape="1">
          <a:blip r:embed="rId3">
            <a:alphaModFix/>
          </a:blip>
          <a:srcRect/>
          <a:stretch/>
        </p:blipFill>
        <p:spPr>
          <a:xfrm>
            <a:off x="773979" y="702523"/>
            <a:ext cx="1847850" cy="1123950"/>
          </a:xfrm>
          <a:prstGeom prst="rect">
            <a:avLst/>
          </a:prstGeom>
          <a:noFill/>
          <a:ln>
            <a:noFill/>
          </a:ln>
        </p:spPr>
      </p:pic>
      <p:sp>
        <p:nvSpPr>
          <p:cNvPr id="258" name="Google Shape;258;p35"/>
          <p:cNvSpPr txBox="1"/>
          <p:nvPr/>
        </p:nvSpPr>
        <p:spPr>
          <a:xfrm>
            <a:off x="665106" y="2418124"/>
            <a:ext cx="2265882" cy="170033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400"/>
              <a:buFont typeface="Arial"/>
              <a:buNone/>
            </a:pPr>
            <a:r>
              <a:rPr lang="en-US" sz="2400" b="1" i="0" u="none" strike="noStrike" cap="none" dirty="0">
                <a:solidFill>
                  <a:srgbClr val="000000"/>
                </a:solidFill>
                <a:latin typeface="Space Grotesk"/>
                <a:ea typeface="Space Grotesk"/>
                <a:cs typeface="Space Grotesk"/>
                <a:sym typeface="Space Grotesk"/>
              </a:rPr>
              <a:t>Distributed Application Runtime</a:t>
            </a:r>
            <a:endParaRPr sz="2400" b="1" i="0" u="none" strike="noStrike" cap="none" dirty="0">
              <a:solidFill>
                <a:srgbClr val="000000"/>
              </a:solidFill>
              <a:latin typeface="Space Grotesk"/>
              <a:ea typeface="Space Grotesk"/>
              <a:cs typeface="Space Grotesk"/>
              <a:sym typeface="Space Grotesk"/>
            </a:endParaRPr>
          </a:p>
        </p:txBody>
      </p:sp>
      <p:sp>
        <p:nvSpPr>
          <p:cNvPr id="259" name="Google Shape;259;p35">
            <a:hlinkClick r:id="rId4"/>
          </p:cNvPr>
          <p:cNvSpPr txBox="1"/>
          <p:nvPr/>
        </p:nvSpPr>
        <p:spPr>
          <a:xfrm>
            <a:off x="665106" y="4661316"/>
            <a:ext cx="784189"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Space Grotesk"/>
                <a:ea typeface="Space Grotesk"/>
                <a:cs typeface="Space Grotesk"/>
                <a:sym typeface="Space Grotesk"/>
              </a:rPr>
              <a:t>dapr.io</a:t>
            </a:r>
            <a:endParaRPr sz="1400" b="0" i="0" u="none" strike="noStrike" cap="none" dirty="0">
              <a:solidFill>
                <a:srgbClr val="000000"/>
              </a:solidFill>
              <a:latin typeface="Space Grotesk"/>
              <a:ea typeface="Space Grotesk"/>
              <a:cs typeface="Space Grotesk"/>
              <a:sym typeface="Space Grotesk"/>
            </a:endParaRPr>
          </a:p>
        </p:txBody>
      </p:sp>
      <p:pic>
        <p:nvPicPr>
          <p:cNvPr id="5" name="Picture 4">
            <a:extLst>
              <a:ext uri="{FF2B5EF4-FFF2-40B4-BE49-F238E27FC236}">
                <a16:creationId xmlns:a16="http://schemas.microsoft.com/office/drawing/2014/main" id="{5090897A-B369-B750-C197-9BB16A17A1D3}"/>
              </a:ext>
            </a:extLst>
          </p:cNvPr>
          <p:cNvPicPr>
            <a:picLocks noChangeAspect="1"/>
          </p:cNvPicPr>
          <p:nvPr/>
        </p:nvPicPr>
        <p:blipFill>
          <a:blip r:embed="rId5"/>
          <a:srcRect b="85879"/>
          <a:stretch/>
        </p:blipFill>
        <p:spPr>
          <a:xfrm>
            <a:off x="3646691" y="208333"/>
            <a:ext cx="8043659" cy="6441333"/>
          </a:xfrm>
          <a:prstGeom prst="rect">
            <a:avLst/>
          </a:prstGeom>
          <a:effectLst>
            <a:outerShdw blurRad="50800" dist="38100" dir="2700000" algn="tl" rotWithShape="0">
              <a:prstClr val="black">
                <a:alpha val="40000"/>
              </a:prstClr>
            </a:outerShdw>
          </a:effectLst>
        </p:spPr>
      </p:pic>
      <p:grpSp>
        <p:nvGrpSpPr>
          <p:cNvPr id="4" name="Group 3">
            <a:extLst>
              <a:ext uri="{FF2B5EF4-FFF2-40B4-BE49-F238E27FC236}">
                <a16:creationId xmlns:a16="http://schemas.microsoft.com/office/drawing/2014/main" id="{4FB821DB-0B31-9C06-2CF5-C1BD0E3C9316}"/>
              </a:ext>
            </a:extLst>
          </p:cNvPr>
          <p:cNvGrpSpPr/>
          <p:nvPr/>
        </p:nvGrpSpPr>
        <p:grpSpPr>
          <a:xfrm>
            <a:off x="665106" y="5870724"/>
            <a:ext cx="2065597" cy="741423"/>
            <a:chOff x="665106" y="5631964"/>
            <a:chExt cx="2065597" cy="741423"/>
          </a:xfrm>
        </p:grpSpPr>
        <p:pic>
          <p:nvPicPr>
            <p:cNvPr id="2" name="Graphic 1">
              <a:extLst>
                <a:ext uri="{FF2B5EF4-FFF2-40B4-BE49-F238E27FC236}">
                  <a16:creationId xmlns:a16="http://schemas.microsoft.com/office/drawing/2014/main" id="{2AB4F960-C932-18D7-1E69-6F78C339528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06153" y="5631964"/>
              <a:ext cx="2024550" cy="385628"/>
            </a:xfrm>
            <a:prstGeom prst="rect">
              <a:avLst/>
            </a:prstGeom>
          </p:spPr>
        </p:pic>
        <p:sp>
          <p:nvSpPr>
            <p:cNvPr id="3" name="Google Shape;259;p35">
              <a:hlinkClick r:id="rId4"/>
              <a:extLst>
                <a:ext uri="{FF2B5EF4-FFF2-40B4-BE49-F238E27FC236}">
                  <a16:creationId xmlns:a16="http://schemas.microsoft.com/office/drawing/2014/main" id="{B5860257-6286-01ED-11E7-3849DEEDD7EA}"/>
                </a:ext>
              </a:extLst>
            </p:cNvPr>
            <p:cNvSpPr txBox="1"/>
            <p:nvPr/>
          </p:nvSpPr>
          <p:spPr>
            <a:xfrm>
              <a:off x="665106" y="6065651"/>
              <a:ext cx="206559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Space Grotesk"/>
                  <a:ea typeface="Space Grotesk"/>
                  <a:cs typeface="Space Grotesk"/>
                  <a:sym typeface="Space Grotesk"/>
                </a:rPr>
                <a:t>Graduated project</a:t>
              </a:r>
              <a:endParaRPr sz="1400" b="0" i="0" u="none" strike="noStrike" cap="none" dirty="0">
                <a:solidFill>
                  <a:srgbClr val="000000"/>
                </a:solidFill>
                <a:latin typeface="Space Grotesk"/>
                <a:ea typeface="Space Grotesk"/>
                <a:cs typeface="Space Grotesk"/>
                <a:sym typeface="Space Grotesk"/>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cxnSp>
        <p:nvCxnSpPr>
          <p:cNvPr id="292" name="Google Shape;292;p39"/>
          <p:cNvCxnSpPr>
            <a:stCxn id="293" idx="2"/>
          </p:cNvCxnSpPr>
          <p:nvPr/>
        </p:nvCxnSpPr>
        <p:spPr>
          <a:xfrm>
            <a:off x="1250990" y="2260053"/>
            <a:ext cx="0" cy="1086000"/>
          </a:xfrm>
          <a:prstGeom prst="straightConnector1">
            <a:avLst/>
          </a:prstGeom>
          <a:noFill/>
          <a:ln w="25400" cap="flat" cmpd="sng">
            <a:solidFill>
              <a:schemeClr val="dk1"/>
            </a:solidFill>
            <a:prstDash val="solid"/>
            <a:miter lim="800000"/>
            <a:headEnd type="none" w="sm" len="sm"/>
            <a:tailEnd type="triangle" w="lg" len="lg"/>
          </a:ln>
        </p:spPr>
      </p:cxnSp>
      <p:sp>
        <p:nvSpPr>
          <p:cNvPr id="294" name="Google Shape;294;p39"/>
          <p:cNvSpPr/>
          <p:nvPr/>
        </p:nvSpPr>
        <p:spPr>
          <a:xfrm>
            <a:off x="266132" y="1071349"/>
            <a:ext cx="11662012" cy="1302127"/>
          </a:xfrm>
          <a:prstGeom prst="roundRect">
            <a:avLst>
              <a:gd name="adj" fmla="val 11426"/>
            </a:avLst>
          </a:prstGeom>
          <a:noFill/>
          <a:ln w="19050" cap="flat" cmpd="sng">
            <a:solidFill>
              <a:schemeClr val="accent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95" name="Google Shape;295;p3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 Application developer platform</a:t>
            </a:r>
            <a:endParaRPr dirty="0"/>
          </a:p>
        </p:txBody>
      </p:sp>
      <p:grpSp>
        <p:nvGrpSpPr>
          <p:cNvPr id="296" name="Google Shape;296;p39"/>
          <p:cNvGrpSpPr/>
          <p:nvPr/>
        </p:nvGrpSpPr>
        <p:grpSpPr>
          <a:xfrm>
            <a:off x="710990" y="1180053"/>
            <a:ext cx="1080000" cy="1080000"/>
            <a:chOff x="779230" y="1433084"/>
            <a:chExt cx="1440000" cy="1440000"/>
          </a:xfrm>
        </p:grpSpPr>
        <p:pic>
          <p:nvPicPr>
            <p:cNvPr id="293" name="Google Shape;293;p39"/>
            <p:cNvPicPr preferRelativeResize="0"/>
            <p:nvPr/>
          </p:nvPicPr>
          <p:blipFill rotWithShape="1">
            <a:blip r:embed="rId3">
              <a:alphaModFix/>
            </a:blip>
            <a:srcRect/>
            <a:stretch/>
          </p:blipFill>
          <p:spPr>
            <a:xfrm>
              <a:off x="779230" y="1433084"/>
              <a:ext cx="1440000" cy="1440000"/>
            </a:xfrm>
            <a:prstGeom prst="rect">
              <a:avLst/>
            </a:prstGeom>
            <a:noFill/>
            <a:ln>
              <a:noFill/>
            </a:ln>
          </p:spPr>
        </p:pic>
        <p:sp>
          <p:nvSpPr>
            <p:cNvPr id="297" name="Google Shape;297;p39"/>
            <p:cNvSpPr txBox="1"/>
            <p:nvPr/>
          </p:nvSpPr>
          <p:spPr>
            <a:xfrm>
              <a:off x="978473" y="1999216"/>
              <a:ext cx="1041511" cy="36927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App</a:t>
              </a:r>
              <a:endParaRPr sz="1200" b="1" i="0" u="none" strike="noStrike" cap="none" dirty="0">
                <a:solidFill>
                  <a:srgbClr val="121C29"/>
                </a:solidFill>
                <a:latin typeface="Space Grotesk"/>
                <a:ea typeface="Space Grotesk"/>
                <a:cs typeface="Space Grotesk"/>
                <a:sym typeface="Space Grotesk"/>
              </a:endParaRPr>
            </a:p>
          </p:txBody>
        </p:sp>
      </p:grpSp>
      <p:pic>
        <p:nvPicPr>
          <p:cNvPr id="298" name="Google Shape;298;p39"/>
          <p:cNvPicPr preferRelativeResize="0"/>
          <p:nvPr/>
        </p:nvPicPr>
        <p:blipFill rotWithShape="1">
          <a:blip r:embed="rId4">
            <a:alphaModFix/>
          </a:blip>
          <a:srcRect/>
          <a:stretch/>
        </p:blipFill>
        <p:spPr>
          <a:xfrm>
            <a:off x="530728" y="3371128"/>
            <a:ext cx="1440000" cy="1440000"/>
          </a:xfrm>
          <a:prstGeom prst="rect">
            <a:avLst/>
          </a:prstGeom>
          <a:noFill/>
          <a:ln>
            <a:noFill/>
          </a:ln>
        </p:spPr>
      </p:pic>
      <p:pic>
        <p:nvPicPr>
          <p:cNvPr id="299" name="Google Shape;299;p39"/>
          <p:cNvPicPr preferRelativeResize="0"/>
          <p:nvPr/>
        </p:nvPicPr>
        <p:blipFill rotWithShape="1">
          <a:blip r:embed="rId5">
            <a:alphaModFix/>
          </a:blip>
          <a:srcRect/>
          <a:stretch/>
        </p:blipFill>
        <p:spPr>
          <a:xfrm>
            <a:off x="6118063" y="1525927"/>
            <a:ext cx="494987" cy="494987"/>
          </a:xfrm>
          <a:prstGeom prst="rect">
            <a:avLst/>
          </a:prstGeom>
          <a:noFill/>
          <a:ln>
            <a:noFill/>
          </a:ln>
        </p:spPr>
      </p:pic>
      <p:pic>
        <p:nvPicPr>
          <p:cNvPr id="300" name="Google Shape;300;p39"/>
          <p:cNvPicPr preferRelativeResize="0"/>
          <p:nvPr/>
        </p:nvPicPr>
        <p:blipFill rotWithShape="1">
          <a:blip r:embed="rId6">
            <a:alphaModFix/>
          </a:blip>
          <a:srcRect/>
          <a:stretch/>
        </p:blipFill>
        <p:spPr>
          <a:xfrm>
            <a:off x="6908366" y="1385151"/>
            <a:ext cx="876445" cy="776539"/>
          </a:xfrm>
          <a:prstGeom prst="rect">
            <a:avLst/>
          </a:prstGeom>
          <a:noFill/>
          <a:ln>
            <a:noFill/>
          </a:ln>
        </p:spPr>
      </p:pic>
      <p:pic>
        <p:nvPicPr>
          <p:cNvPr id="301" name="Google Shape;301;p39"/>
          <p:cNvPicPr preferRelativeResize="0"/>
          <p:nvPr/>
        </p:nvPicPr>
        <p:blipFill rotWithShape="1">
          <a:blip r:embed="rId7">
            <a:alphaModFix/>
          </a:blip>
          <a:srcRect/>
          <a:stretch/>
        </p:blipFill>
        <p:spPr>
          <a:xfrm>
            <a:off x="8080127" y="1448727"/>
            <a:ext cx="649386" cy="649386"/>
          </a:xfrm>
          <a:prstGeom prst="rect">
            <a:avLst/>
          </a:prstGeom>
          <a:noFill/>
          <a:ln>
            <a:noFill/>
          </a:ln>
        </p:spPr>
      </p:pic>
      <p:pic>
        <p:nvPicPr>
          <p:cNvPr id="302" name="Google Shape;302;p39"/>
          <p:cNvPicPr preferRelativeResize="0"/>
          <p:nvPr/>
        </p:nvPicPr>
        <p:blipFill rotWithShape="1">
          <a:blip r:embed="rId8">
            <a:alphaModFix/>
          </a:blip>
          <a:srcRect/>
          <a:stretch/>
        </p:blipFill>
        <p:spPr>
          <a:xfrm>
            <a:off x="2720992" y="1278262"/>
            <a:ext cx="1298773" cy="799245"/>
          </a:xfrm>
          <a:prstGeom prst="rect">
            <a:avLst/>
          </a:prstGeom>
          <a:noFill/>
          <a:ln>
            <a:noFill/>
          </a:ln>
        </p:spPr>
      </p:pic>
      <p:pic>
        <p:nvPicPr>
          <p:cNvPr id="303" name="Google Shape;303;p39"/>
          <p:cNvPicPr preferRelativeResize="0"/>
          <p:nvPr/>
        </p:nvPicPr>
        <p:blipFill rotWithShape="1">
          <a:blip r:embed="rId9">
            <a:alphaModFix/>
          </a:blip>
          <a:srcRect/>
          <a:stretch/>
        </p:blipFill>
        <p:spPr>
          <a:xfrm>
            <a:off x="9815132" y="1523656"/>
            <a:ext cx="930939" cy="499528"/>
          </a:xfrm>
          <a:prstGeom prst="rect">
            <a:avLst/>
          </a:prstGeom>
          <a:noFill/>
          <a:ln>
            <a:noFill/>
          </a:ln>
        </p:spPr>
      </p:pic>
      <p:pic>
        <p:nvPicPr>
          <p:cNvPr id="304" name="Google Shape;304;p39"/>
          <p:cNvPicPr preferRelativeResize="0"/>
          <p:nvPr/>
        </p:nvPicPr>
        <p:blipFill rotWithShape="1">
          <a:blip r:embed="rId10">
            <a:alphaModFix/>
          </a:blip>
          <a:srcRect/>
          <a:stretch/>
        </p:blipFill>
        <p:spPr>
          <a:xfrm>
            <a:off x="4315081" y="1550903"/>
            <a:ext cx="1507666" cy="445034"/>
          </a:xfrm>
          <a:prstGeom prst="rect">
            <a:avLst/>
          </a:prstGeom>
          <a:noFill/>
          <a:ln>
            <a:noFill/>
          </a:ln>
        </p:spPr>
      </p:pic>
      <p:pic>
        <p:nvPicPr>
          <p:cNvPr id="305" name="Google Shape;305;p39"/>
          <p:cNvPicPr preferRelativeResize="0"/>
          <p:nvPr/>
        </p:nvPicPr>
        <p:blipFill rotWithShape="1">
          <a:blip r:embed="rId11">
            <a:alphaModFix/>
          </a:blip>
          <a:srcRect/>
          <a:stretch/>
        </p:blipFill>
        <p:spPr>
          <a:xfrm>
            <a:off x="11041388" y="1500950"/>
            <a:ext cx="544940" cy="544940"/>
          </a:xfrm>
          <a:prstGeom prst="rect">
            <a:avLst/>
          </a:prstGeom>
          <a:noFill/>
          <a:ln>
            <a:noFill/>
          </a:ln>
        </p:spPr>
      </p:pic>
      <p:pic>
        <p:nvPicPr>
          <p:cNvPr id="306" name="Google Shape;306;p39"/>
          <p:cNvPicPr preferRelativeResize="0"/>
          <p:nvPr/>
        </p:nvPicPr>
        <p:blipFill rotWithShape="1">
          <a:blip r:embed="rId12">
            <a:alphaModFix/>
          </a:blip>
          <a:srcRect/>
          <a:stretch/>
        </p:blipFill>
        <p:spPr>
          <a:xfrm>
            <a:off x="9024829" y="1494139"/>
            <a:ext cx="494987" cy="558563"/>
          </a:xfrm>
          <a:prstGeom prst="rect">
            <a:avLst/>
          </a:prstGeom>
          <a:noFill/>
          <a:ln>
            <a:noFill/>
          </a:ln>
        </p:spPr>
      </p:pic>
      <p:sp>
        <p:nvSpPr>
          <p:cNvPr id="307" name="Google Shape;307;p39"/>
          <p:cNvSpPr/>
          <p:nvPr/>
        </p:nvSpPr>
        <p:spPr>
          <a:xfrm>
            <a:off x="264994" y="2658088"/>
            <a:ext cx="11662012" cy="2612909"/>
          </a:xfrm>
          <a:prstGeom prst="roundRect">
            <a:avLst>
              <a:gd name="adj" fmla="val 5358"/>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8" name="Google Shape;308;p39"/>
          <p:cNvSpPr/>
          <p:nvPr/>
        </p:nvSpPr>
        <p:spPr>
          <a:xfrm>
            <a:off x="264994" y="5623559"/>
            <a:ext cx="11662012" cy="974987"/>
          </a:xfrm>
          <a:prstGeom prst="roundRect">
            <a:avLst>
              <a:gd name="adj" fmla="val 16667"/>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09" name="Google Shape;309;p39"/>
          <p:cNvPicPr>
            <a:picLocks noChangeAspect="1"/>
          </p:cNvPicPr>
          <p:nvPr/>
        </p:nvPicPr>
        <p:blipFill rotWithShape="1">
          <a:blip r:embed="rId13">
            <a:alphaModFix/>
          </a:blip>
          <a:srcRect/>
          <a:stretch/>
        </p:blipFill>
        <p:spPr>
          <a:xfrm>
            <a:off x="7108127" y="3947110"/>
            <a:ext cx="972000" cy="972000"/>
          </a:xfrm>
          <a:prstGeom prst="rect">
            <a:avLst/>
          </a:prstGeom>
          <a:noFill/>
          <a:ln>
            <a:noFill/>
          </a:ln>
        </p:spPr>
      </p:pic>
      <p:pic>
        <p:nvPicPr>
          <p:cNvPr id="310" name="Google Shape;310;p39"/>
          <p:cNvPicPr>
            <a:picLocks noChangeAspect="1"/>
          </p:cNvPicPr>
          <p:nvPr/>
        </p:nvPicPr>
        <p:blipFill rotWithShape="1">
          <a:blip r:embed="rId14">
            <a:alphaModFix/>
          </a:blip>
          <a:srcRect/>
          <a:stretch/>
        </p:blipFill>
        <p:spPr>
          <a:xfrm>
            <a:off x="3663019" y="2881618"/>
            <a:ext cx="972000" cy="972000"/>
          </a:xfrm>
          <a:prstGeom prst="rect">
            <a:avLst/>
          </a:prstGeom>
          <a:noFill/>
          <a:ln>
            <a:noFill/>
          </a:ln>
        </p:spPr>
      </p:pic>
      <p:pic>
        <p:nvPicPr>
          <p:cNvPr id="311" name="Google Shape;311;p39"/>
          <p:cNvPicPr>
            <a:picLocks noChangeAspect="1"/>
          </p:cNvPicPr>
          <p:nvPr/>
        </p:nvPicPr>
        <p:blipFill rotWithShape="1">
          <a:blip r:embed="rId15">
            <a:alphaModFix/>
          </a:blip>
          <a:srcRect/>
          <a:stretch/>
        </p:blipFill>
        <p:spPr>
          <a:xfrm>
            <a:off x="3663019" y="3947110"/>
            <a:ext cx="972000" cy="972000"/>
          </a:xfrm>
          <a:prstGeom prst="rect">
            <a:avLst/>
          </a:prstGeom>
          <a:noFill/>
          <a:ln>
            <a:noFill/>
          </a:ln>
        </p:spPr>
      </p:pic>
      <p:pic>
        <p:nvPicPr>
          <p:cNvPr id="312" name="Google Shape;312;p39"/>
          <p:cNvPicPr>
            <a:picLocks noChangeAspect="1"/>
          </p:cNvPicPr>
          <p:nvPr/>
        </p:nvPicPr>
        <p:blipFill rotWithShape="1">
          <a:blip r:embed="rId16">
            <a:alphaModFix/>
          </a:blip>
          <a:srcRect/>
          <a:stretch/>
        </p:blipFill>
        <p:spPr>
          <a:xfrm>
            <a:off x="4811388" y="2881618"/>
            <a:ext cx="972000" cy="972000"/>
          </a:xfrm>
          <a:prstGeom prst="rect">
            <a:avLst/>
          </a:prstGeom>
          <a:noFill/>
          <a:ln>
            <a:noFill/>
          </a:ln>
        </p:spPr>
      </p:pic>
      <p:pic>
        <p:nvPicPr>
          <p:cNvPr id="313" name="Google Shape;313;p39"/>
          <p:cNvPicPr>
            <a:picLocks noChangeAspect="1"/>
          </p:cNvPicPr>
          <p:nvPr/>
        </p:nvPicPr>
        <p:blipFill rotWithShape="1">
          <a:blip r:embed="rId17">
            <a:alphaModFix/>
          </a:blip>
          <a:srcRect/>
          <a:stretch/>
        </p:blipFill>
        <p:spPr>
          <a:xfrm>
            <a:off x="5959757" y="2881618"/>
            <a:ext cx="972000" cy="972000"/>
          </a:xfrm>
          <a:prstGeom prst="rect">
            <a:avLst/>
          </a:prstGeom>
          <a:noFill/>
          <a:ln>
            <a:noFill/>
          </a:ln>
        </p:spPr>
      </p:pic>
      <p:pic>
        <p:nvPicPr>
          <p:cNvPr id="314" name="Google Shape;314;p39"/>
          <p:cNvPicPr>
            <a:picLocks noChangeAspect="1"/>
          </p:cNvPicPr>
          <p:nvPr/>
        </p:nvPicPr>
        <p:blipFill rotWithShape="1">
          <a:blip r:embed="rId18">
            <a:alphaModFix/>
          </a:blip>
          <a:srcRect/>
          <a:stretch/>
        </p:blipFill>
        <p:spPr>
          <a:xfrm>
            <a:off x="2514650" y="2881618"/>
            <a:ext cx="972000" cy="972000"/>
          </a:xfrm>
          <a:prstGeom prst="rect">
            <a:avLst/>
          </a:prstGeom>
          <a:noFill/>
          <a:ln>
            <a:noFill/>
          </a:ln>
        </p:spPr>
      </p:pic>
      <p:pic>
        <p:nvPicPr>
          <p:cNvPr id="315" name="Google Shape;315;p39"/>
          <p:cNvPicPr>
            <a:picLocks noChangeAspect="1"/>
          </p:cNvPicPr>
          <p:nvPr/>
        </p:nvPicPr>
        <p:blipFill rotWithShape="1">
          <a:blip r:embed="rId19">
            <a:alphaModFix/>
          </a:blip>
          <a:srcRect/>
          <a:stretch/>
        </p:blipFill>
        <p:spPr>
          <a:xfrm>
            <a:off x="7108127" y="2881618"/>
            <a:ext cx="972000" cy="972000"/>
          </a:xfrm>
          <a:prstGeom prst="rect">
            <a:avLst/>
          </a:prstGeom>
          <a:noFill/>
          <a:ln>
            <a:noFill/>
          </a:ln>
        </p:spPr>
      </p:pic>
      <p:pic>
        <p:nvPicPr>
          <p:cNvPr id="316" name="Google Shape;316;p39"/>
          <p:cNvPicPr>
            <a:picLocks noChangeAspect="1"/>
          </p:cNvPicPr>
          <p:nvPr/>
        </p:nvPicPr>
        <p:blipFill rotWithShape="1">
          <a:blip r:embed="rId20">
            <a:alphaModFix/>
          </a:blip>
          <a:srcRect/>
          <a:stretch/>
        </p:blipFill>
        <p:spPr>
          <a:xfrm>
            <a:off x="5959757" y="3947110"/>
            <a:ext cx="972000" cy="972000"/>
          </a:xfrm>
          <a:prstGeom prst="rect">
            <a:avLst/>
          </a:prstGeom>
          <a:noFill/>
          <a:ln>
            <a:noFill/>
          </a:ln>
        </p:spPr>
      </p:pic>
      <p:pic>
        <p:nvPicPr>
          <p:cNvPr id="317" name="Google Shape;317;p39"/>
          <p:cNvPicPr>
            <a:picLocks noChangeAspect="1"/>
          </p:cNvPicPr>
          <p:nvPr/>
        </p:nvPicPr>
        <p:blipFill rotWithShape="1">
          <a:blip r:embed="rId21">
            <a:alphaModFix/>
          </a:blip>
          <a:srcRect/>
          <a:stretch/>
        </p:blipFill>
        <p:spPr>
          <a:xfrm>
            <a:off x="4811388" y="3947110"/>
            <a:ext cx="972000" cy="972000"/>
          </a:xfrm>
          <a:prstGeom prst="rect">
            <a:avLst/>
          </a:prstGeom>
          <a:noFill/>
          <a:ln>
            <a:noFill/>
          </a:ln>
        </p:spPr>
      </p:pic>
      <p:pic>
        <p:nvPicPr>
          <p:cNvPr id="318" name="Google Shape;318;p39"/>
          <p:cNvPicPr>
            <a:picLocks noChangeAspect="1"/>
          </p:cNvPicPr>
          <p:nvPr/>
        </p:nvPicPr>
        <p:blipFill rotWithShape="1">
          <a:blip r:embed="rId22">
            <a:alphaModFix/>
          </a:blip>
          <a:srcRect/>
          <a:stretch/>
        </p:blipFill>
        <p:spPr>
          <a:xfrm>
            <a:off x="2514650" y="3947110"/>
            <a:ext cx="972000" cy="972000"/>
          </a:xfrm>
          <a:prstGeom prst="rect">
            <a:avLst/>
          </a:prstGeom>
          <a:noFill/>
          <a:ln>
            <a:noFill/>
          </a:ln>
        </p:spPr>
      </p:pic>
      <p:pic>
        <p:nvPicPr>
          <p:cNvPr id="319" name="Google Shape;319;p39"/>
          <p:cNvPicPr>
            <a:picLocks noChangeAspect="1"/>
          </p:cNvPicPr>
          <p:nvPr/>
        </p:nvPicPr>
        <p:blipFill rotWithShape="1">
          <a:blip r:embed="rId23">
            <a:alphaModFix/>
          </a:blip>
          <a:srcRect/>
          <a:stretch/>
        </p:blipFill>
        <p:spPr>
          <a:xfrm>
            <a:off x="9404865" y="2877018"/>
            <a:ext cx="972000" cy="972000"/>
          </a:xfrm>
          <a:prstGeom prst="rect">
            <a:avLst/>
          </a:prstGeom>
          <a:noFill/>
          <a:ln>
            <a:noFill/>
          </a:ln>
        </p:spPr>
      </p:pic>
      <p:pic>
        <p:nvPicPr>
          <p:cNvPr id="320" name="Google Shape;320;p39"/>
          <p:cNvPicPr>
            <a:picLocks noChangeAspect="1"/>
          </p:cNvPicPr>
          <p:nvPr/>
        </p:nvPicPr>
        <p:blipFill rotWithShape="1">
          <a:blip r:embed="rId24">
            <a:alphaModFix/>
          </a:blip>
          <a:srcRect/>
          <a:stretch/>
        </p:blipFill>
        <p:spPr>
          <a:xfrm>
            <a:off x="10553235" y="3928715"/>
            <a:ext cx="972000" cy="972000"/>
          </a:xfrm>
          <a:prstGeom prst="rect">
            <a:avLst/>
          </a:prstGeom>
          <a:noFill/>
          <a:ln>
            <a:noFill/>
          </a:ln>
        </p:spPr>
      </p:pic>
      <p:pic>
        <p:nvPicPr>
          <p:cNvPr id="321" name="Google Shape;321;p39"/>
          <p:cNvPicPr>
            <a:picLocks noChangeAspect="1"/>
          </p:cNvPicPr>
          <p:nvPr/>
        </p:nvPicPr>
        <p:blipFill rotWithShape="1">
          <a:blip r:embed="rId25">
            <a:alphaModFix/>
          </a:blip>
          <a:srcRect/>
          <a:stretch/>
        </p:blipFill>
        <p:spPr>
          <a:xfrm>
            <a:off x="10553235" y="2875553"/>
            <a:ext cx="972000" cy="972000"/>
          </a:xfrm>
          <a:prstGeom prst="rect">
            <a:avLst/>
          </a:prstGeom>
          <a:noFill/>
          <a:ln>
            <a:noFill/>
          </a:ln>
        </p:spPr>
      </p:pic>
      <p:grpSp>
        <p:nvGrpSpPr>
          <p:cNvPr id="322" name="Google Shape;322;p39"/>
          <p:cNvGrpSpPr/>
          <p:nvPr/>
        </p:nvGrpSpPr>
        <p:grpSpPr>
          <a:xfrm>
            <a:off x="8802806" y="862819"/>
            <a:ext cx="2944846" cy="343603"/>
            <a:chOff x="8802806" y="862819"/>
            <a:chExt cx="2944846" cy="343603"/>
          </a:xfrm>
        </p:grpSpPr>
        <p:sp>
          <p:nvSpPr>
            <p:cNvPr id="323" name="Google Shape;323;p39"/>
            <p:cNvSpPr/>
            <p:nvPr/>
          </p:nvSpPr>
          <p:spPr>
            <a:xfrm>
              <a:off x="8802806" y="862819"/>
              <a:ext cx="2944846" cy="343603"/>
            </a:xfrm>
            <a:prstGeom prst="roundRect">
              <a:avLst>
                <a:gd name="adj" fmla="val 30559"/>
              </a:avLst>
            </a:prstGeom>
            <a:solidFill>
              <a:schemeClr val="lt1"/>
            </a:solidFill>
            <a:ln w="1905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4" name="Google Shape;324;p39"/>
            <p:cNvSpPr txBox="1"/>
            <p:nvPr/>
          </p:nvSpPr>
          <p:spPr>
            <a:xfrm>
              <a:off x="8944941" y="884065"/>
              <a:ext cx="266057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Use any language or runtime</a:t>
              </a:r>
              <a:endParaRPr sz="1400" b="0" i="0" u="none" strike="noStrike" cap="none">
                <a:solidFill>
                  <a:srgbClr val="121C29"/>
                </a:solidFill>
                <a:latin typeface="Space Grotesk"/>
                <a:ea typeface="Space Grotesk"/>
                <a:cs typeface="Space Grotesk"/>
                <a:sym typeface="Space Grotesk"/>
              </a:endParaRPr>
            </a:p>
          </p:txBody>
        </p:sp>
      </p:grpSp>
      <p:grpSp>
        <p:nvGrpSpPr>
          <p:cNvPr id="325" name="Google Shape;325;p39"/>
          <p:cNvGrpSpPr/>
          <p:nvPr/>
        </p:nvGrpSpPr>
        <p:grpSpPr>
          <a:xfrm>
            <a:off x="459093" y="2482973"/>
            <a:ext cx="1745351" cy="343603"/>
            <a:chOff x="8802806" y="862819"/>
            <a:chExt cx="2944846" cy="343603"/>
          </a:xfrm>
        </p:grpSpPr>
        <p:sp>
          <p:nvSpPr>
            <p:cNvPr id="326" name="Google Shape;326;p39"/>
            <p:cNvSpPr/>
            <p:nvPr/>
          </p:nvSpPr>
          <p:spPr>
            <a:xfrm>
              <a:off x="8802806" y="862819"/>
              <a:ext cx="2944846" cy="343603"/>
            </a:xfrm>
            <a:prstGeom prst="roundRect">
              <a:avLst>
                <a:gd name="adj" fmla="val 30559"/>
              </a:avLst>
            </a:prstGeom>
            <a:solidFill>
              <a:schemeClr val="accent2"/>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7" name="Google Shape;327;p39"/>
            <p:cNvSpPr txBox="1"/>
            <p:nvPr/>
          </p:nvSpPr>
          <p:spPr>
            <a:xfrm>
              <a:off x="8944941" y="884065"/>
              <a:ext cx="266057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Space Grotesk"/>
                  <a:ea typeface="Space Grotesk"/>
                  <a:cs typeface="Space Grotesk"/>
                  <a:sym typeface="Space Grotesk"/>
                </a:rPr>
                <a:t>HTTP/gRPC</a:t>
              </a:r>
              <a:endParaRPr sz="1400" b="0" i="0" u="none" strike="noStrike" cap="none">
                <a:solidFill>
                  <a:schemeClr val="lt1"/>
                </a:solidFill>
                <a:latin typeface="Space Grotesk"/>
                <a:ea typeface="Space Grotesk"/>
                <a:cs typeface="Space Grotesk"/>
                <a:sym typeface="Space Grotesk"/>
              </a:endParaRPr>
            </a:p>
          </p:txBody>
        </p:sp>
      </p:grpSp>
      <p:grpSp>
        <p:nvGrpSpPr>
          <p:cNvPr id="328" name="Google Shape;328;p39"/>
          <p:cNvGrpSpPr/>
          <p:nvPr/>
        </p:nvGrpSpPr>
        <p:grpSpPr>
          <a:xfrm>
            <a:off x="6370320" y="5439988"/>
            <a:ext cx="5377333" cy="544426"/>
            <a:chOff x="8802806" y="862819"/>
            <a:chExt cx="2944846" cy="544426"/>
          </a:xfrm>
        </p:grpSpPr>
        <p:sp>
          <p:nvSpPr>
            <p:cNvPr id="329" name="Google Shape;329;p39"/>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330" name="Google Shape;330;p39"/>
            <p:cNvSpPr txBox="1"/>
            <p:nvPr/>
          </p:nvSpPr>
          <p:spPr>
            <a:xfrm>
              <a:off x="8836815" y="884065"/>
              <a:ext cx="291083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Host on &amp; integrate with any cloud or edge infrastructure</a:t>
              </a:r>
              <a:endParaRPr sz="1400" b="0" i="0" u="none" strike="noStrike" cap="none" dirty="0">
                <a:solidFill>
                  <a:srgbClr val="121C29"/>
                </a:solidFill>
                <a:latin typeface="Space Grotesk"/>
                <a:ea typeface="Space Grotesk"/>
                <a:cs typeface="Space Grotesk"/>
                <a:sym typeface="Space Grotesk"/>
              </a:endParaRPr>
            </a:p>
          </p:txBody>
        </p:sp>
      </p:grpSp>
      <p:pic>
        <p:nvPicPr>
          <p:cNvPr id="331" name="Google Shape;331;p39"/>
          <p:cNvPicPr preferRelativeResize="0">
            <a:picLocks noChangeAspect="1"/>
          </p:cNvPicPr>
          <p:nvPr/>
        </p:nvPicPr>
        <p:blipFill rotWithShape="1">
          <a:blip r:embed="rId26">
            <a:alphaModFix/>
          </a:blip>
          <a:srcRect/>
          <a:stretch/>
        </p:blipFill>
        <p:spPr>
          <a:xfrm>
            <a:off x="1704519" y="6028540"/>
            <a:ext cx="477352" cy="284931"/>
          </a:xfrm>
          <a:prstGeom prst="rect">
            <a:avLst/>
          </a:prstGeom>
          <a:noFill/>
          <a:ln>
            <a:noFill/>
          </a:ln>
        </p:spPr>
      </p:pic>
      <p:pic>
        <p:nvPicPr>
          <p:cNvPr id="332" name="Google Shape;332;p39"/>
          <p:cNvPicPr preferRelativeResize="0">
            <a:picLocks noChangeAspect="1"/>
          </p:cNvPicPr>
          <p:nvPr/>
        </p:nvPicPr>
        <p:blipFill rotWithShape="1">
          <a:blip r:embed="rId27">
            <a:alphaModFix/>
          </a:blip>
          <a:srcRect/>
          <a:stretch/>
        </p:blipFill>
        <p:spPr>
          <a:xfrm>
            <a:off x="2458694" y="6068647"/>
            <a:ext cx="1358047" cy="210923"/>
          </a:xfrm>
          <a:prstGeom prst="rect">
            <a:avLst/>
          </a:prstGeom>
          <a:noFill/>
          <a:ln>
            <a:noFill/>
          </a:ln>
        </p:spPr>
      </p:pic>
      <p:pic>
        <p:nvPicPr>
          <p:cNvPr id="333" name="Google Shape;333;p39"/>
          <p:cNvPicPr preferRelativeResize="0">
            <a:picLocks noChangeAspect="1"/>
          </p:cNvPicPr>
          <p:nvPr/>
        </p:nvPicPr>
        <p:blipFill rotWithShape="1">
          <a:blip r:embed="rId28">
            <a:alphaModFix/>
          </a:blip>
          <a:srcRect/>
          <a:stretch/>
        </p:blipFill>
        <p:spPr>
          <a:xfrm>
            <a:off x="4093564" y="6025062"/>
            <a:ext cx="1358047" cy="240526"/>
          </a:xfrm>
          <a:prstGeom prst="rect">
            <a:avLst/>
          </a:prstGeom>
          <a:noFill/>
          <a:ln>
            <a:noFill/>
          </a:ln>
        </p:spPr>
      </p:pic>
      <p:pic>
        <p:nvPicPr>
          <p:cNvPr id="334" name="Google Shape;334;p39"/>
          <p:cNvPicPr preferRelativeResize="0">
            <a:picLocks noChangeAspect="1"/>
          </p:cNvPicPr>
          <p:nvPr/>
        </p:nvPicPr>
        <p:blipFill rotWithShape="1">
          <a:blip r:embed="rId29">
            <a:alphaModFix/>
          </a:blip>
          <a:srcRect/>
          <a:stretch/>
        </p:blipFill>
        <p:spPr>
          <a:xfrm>
            <a:off x="430773" y="5993134"/>
            <a:ext cx="996923" cy="288000"/>
          </a:xfrm>
          <a:prstGeom prst="rect">
            <a:avLst/>
          </a:prstGeom>
          <a:noFill/>
          <a:ln>
            <a:noFill/>
          </a:ln>
        </p:spPr>
      </p:pic>
      <p:pic>
        <p:nvPicPr>
          <p:cNvPr id="335" name="Google Shape;335;p39"/>
          <p:cNvPicPr preferRelativeResize="0">
            <a:picLocks noChangeAspect="1"/>
          </p:cNvPicPr>
          <p:nvPr/>
        </p:nvPicPr>
        <p:blipFill rotWithShape="1">
          <a:blip r:embed="rId30">
            <a:alphaModFix/>
          </a:blip>
          <a:srcRect/>
          <a:stretch/>
        </p:blipFill>
        <p:spPr>
          <a:xfrm>
            <a:off x="5728435" y="5984414"/>
            <a:ext cx="1539367" cy="347838"/>
          </a:xfrm>
          <a:prstGeom prst="rect">
            <a:avLst/>
          </a:prstGeom>
          <a:noFill/>
          <a:ln>
            <a:noFill/>
          </a:ln>
        </p:spPr>
      </p:pic>
      <p:pic>
        <p:nvPicPr>
          <p:cNvPr id="2" name="Picture 1" descr="A blue and white sign with arrows&#10;&#10;Description automatically generated">
            <a:extLst>
              <a:ext uri="{FF2B5EF4-FFF2-40B4-BE49-F238E27FC236}">
                <a16:creationId xmlns:a16="http://schemas.microsoft.com/office/drawing/2014/main" id="{6C0DEA54-B758-D190-EADB-FE6562CB343C}"/>
              </a:ext>
            </a:extLst>
          </p:cNvPr>
          <p:cNvPicPr>
            <a:picLocks noChangeAspect="1"/>
          </p:cNvPicPr>
          <p:nvPr/>
        </p:nvPicPr>
        <p:blipFill>
          <a:blip r:embed="rId31"/>
          <a:stretch>
            <a:fillRect/>
          </a:stretch>
        </p:blipFill>
        <p:spPr>
          <a:xfrm>
            <a:off x="9404865" y="3947110"/>
            <a:ext cx="972000" cy="972000"/>
          </a:xfrm>
          <a:prstGeom prst="rect">
            <a:avLst/>
          </a:prstGeom>
        </p:spPr>
      </p:pic>
      <p:grpSp>
        <p:nvGrpSpPr>
          <p:cNvPr id="9" name="Group 8">
            <a:extLst>
              <a:ext uri="{FF2B5EF4-FFF2-40B4-BE49-F238E27FC236}">
                <a16:creationId xmlns:a16="http://schemas.microsoft.com/office/drawing/2014/main" id="{9BE6973E-51E7-6715-1FB5-49AD657C43CD}"/>
              </a:ext>
            </a:extLst>
          </p:cNvPr>
          <p:cNvGrpSpPr/>
          <p:nvPr/>
        </p:nvGrpSpPr>
        <p:grpSpPr>
          <a:xfrm>
            <a:off x="7652980" y="5978333"/>
            <a:ext cx="1159206" cy="360000"/>
            <a:chOff x="8329361" y="5856379"/>
            <a:chExt cx="1159206" cy="360000"/>
          </a:xfrm>
        </p:grpSpPr>
        <p:pic>
          <p:nvPicPr>
            <p:cNvPr id="4" name="Google Shape;1778;p3">
              <a:extLst>
                <a:ext uri="{FF2B5EF4-FFF2-40B4-BE49-F238E27FC236}">
                  <a16:creationId xmlns:a16="http://schemas.microsoft.com/office/drawing/2014/main" id="{89689704-745C-AD94-A826-82E6D41B1FE4}"/>
                </a:ext>
              </a:extLst>
            </p:cNvPr>
            <p:cNvPicPr preferRelativeResize="0">
              <a:picLocks noChangeAspect="1"/>
            </p:cNvPicPr>
            <p:nvPr/>
          </p:nvPicPr>
          <p:blipFill rotWithShape="1">
            <a:blip r:embed="rId32">
              <a:alphaModFix/>
            </a:blip>
            <a:srcRect/>
            <a:stretch/>
          </p:blipFill>
          <p:spPr>
            <a:xfrm>
              <a:off x="8329361" y="5856379"/>
              <a:ext cx="360000" cy="360000"/>
            </a:xfrm>
            <a:prstGeom prst="rect">
              <a:avLst/>
            </a:prstGeom>
            <a:noFill/>
            <a:ln>
              <a:noFill/>
            </a:ln>
          </p:spPr>
        </p:pic>
        <p:sp>
          <p:nvSpPr>
            <p:cNvPr id="6" name="TextBox 5">
              <a:extLst>
                <a:ext uri="{FF2B5EF4-FFF2-40B4-BE49-F238E27FC236}">
                  <a16:creationId xmlns:a16="http://schemas.microsoft.com/office/drawing/2014/main" id="{1216E2AC-DEE6-A305-573D-FE5413C35E03}"/>
                </a:ext>
              </a:extLst>
            </p:cNvPr>
            <p:cNvSpPr txBox="1"/>
            <p:nvPr/>
          </p:nvSpPr>
          <p:spPr>
            <a:xfrm>
              <a:off x="8613006" y="5925111"/>
              <a:ext cx="875561" cy="253916"/>
            </a:xfrm>
            <a:prstGeom prst="rect">
              <a:avLst/>
            </a:prstGeom>
            <a:noFill/>
          </p:spPr>
          <p:txBody>
            <a:bodyPr wrap="none" rtlCol="0">
              <a:spAutoFit/>
            </a:bodyPr>
            <a:lstStyle/>
            <a:p>
              <a:r>
                <a:rPr lang="en-US" sz="1050" dirty="0">
                  <a:latin typeface="Space Grotesk" pitchFamily="2" charset="0"/>
                  <a:cs typeface="Space Grotesk" pitchFamily="2" charset="0"/>
                </a:rPr>
                <a:t>Databases</a:t>
              </a:r>
              <a:endParaRPr lang="en-NL" sz="1050" dirty="0">
                <a:latin typeface="Space Grotesk" pitchFamily="2" charset="0"/>
                <a:cs typeface="Space Grotesk" pitchFamily="2" charset="0"/>
              </a:endParaRPr>
            </a:p>
          </p:txBody>
        </p:sp>
      </p:grpSp>
      <p:grpSp>
        <p:nvGrpSpPr>
          <p:cNvPr id="10" name="Group 9">
            <a:extLst>
              <a:ext uri="{FF2B5EF4-FFF2-40B4-BE49-F238E27FC236}">
                <a16:creationId xmlns:a16="http://schemas.microsoft.com/office/drawing/2014/main" id="{227970F2-A49F-D6C8-35BC-3951155ABFB6}"/>
              </a:ext>
            </a:extLst>
          </p:cNvPr>
          <p:cNvGrpSpPr/>
          <p:nvPr/>
        </p:nvGrpSpPr>
        <p:grpSpPr>
          <a:xfrm>
            <a:off x="8898160" y="5969478"/>
            <a:ext cx="1606843" cy="360000"/>
            <a:chOff x="8311975" y="6208941"/>
            <a:chExt cx="1606843" cy="360000"/>
          </a:xfrm>
        </p:grpSpPr>
        <p:pic>
          <p:nvPicPr>
            <p:cNvPr id="3" name="Google Shape;1775;p3">
              <a:extLst>
                <a:ext uri="{FF2B5EF4-FFF2-40B4-BE49-F238E27FC236}">
                  <a16:creationId xmlns:a16="http://schemas.microsoft.com/office/drawing/2014/main" id="{38449986-176F-9795-763F-9B2CF024ED89}"/>
                </a:ext>
              </a:extLst>
            </p:cNvPr>
            <p:cNvPicPr preferRelativeResize="0">
              <a:picLocks noChangeAspect="1"/>
            </p:cNvPicPr>
            <p:nvPr/>
          </p:nvPicPr>
          <p:blipFill rotWithShape="1">
            <a:blip r:embed="rId33">
              <a:alphaModFix/>
            </a:blip>
            <a:srcRect/>
            <a:stretch/>
          </p:blipFill>
          <p:spPr>
            <a:xfrm>
              <a:off x="8311975" y="6208941"/>
              <a:ext cx="360000" cy="360000"/>
            </a:xfrm>
            <a:prstGeom prst="rect">
              <a:avLst/>
            </a:prstGeom>
            <a:noFill/>
            <a:ln>
              <a:noFill/>
            </a:ln>
          </p:spPr>
        </p:pic>
        <p:sp>
          <p:nvSpPr>
            <p:cNvPr id="7" name="TextBox 6">
              <a:extLst>
                <a:ext uri="{FF2B5EF4-FFF2-40B4-BE49-F238E27FC236}">
                  <a16:creationId xmlns:a16="http://schemas.microsoft.com/office/drawing/2014/main" id="{08C93D8E-92C1-FC31-C8AB-D1A02B4B8638}"/>
                </a:ext>
              </a:extLst>
            </p:cNvPr>
            <p:cNvSpPr txBox="1"/>
            <p:nvPr/>
          </p:nvSpPr>
          <p:spPr>
            <a:xfrm>
              <a:off x="8618462" y="6277673"/>
              <a:ext cx="1300356" cy="253916"/>
            </a:xfrm>
            <a:prstGeom prst="rect">
              <a:avLst/>
            </a:prstGeom>
            <a:noFill/>
          </p:spPr>
          <p:txBody>
            <a:bodyPr wrap="none" rtlCol="0">
              <a:spAutoFit/>
            </a:bodyPr>
            <a:lstStyle/>
            <a:p>
              <a:r>
                <a:rPr lang="en-US" sz="1050" dirty="0">
                  <a:latin typeface="Space Grotesk" pitchFamily="2" charset="0"/>
                  <a:cs typeface="Space Grotesk" pitchFamily="2" charset="0"/>
                </a:rPr>
                <a:t>Message Brokers</a:t>
              </a:r>
              <a:endParaRPr lang="en-NL" sz="1050" dirty="0">
                <a:latin typeface="Space Grotesk" pitchFamily="2" charset="0"/>
                <a:cs typeface="Space Grotesk" pitchFamily="2" charset="0"/>
              </a:endParaRPr>
            </a:p>
          </p:txBody>
        </p:sp>
      </p:grpSp>
      <p:grpSp>
        <p:nvGrpSpPr>
          <p:cNvPr id="12" name="Group 11">
            <a:extLst>
              <a:ext uri="{FF2B5EF4-FFF2-40B4-BE49-F238E27FC236}">
                <a16:creationId xmlns:a16="http://schemas.microsoft.com/office/drawing/2014/main" id="{7F844ECD-CDB3-56B3-357B-6E5D5DD49C1B}"/>
              </a:ext>
            </a:extLst>
          </p:cNvPr>
          <p:cNvGrpSpPr/>
          <p:nvPr/>
        </p:nvGrpSpPr>
        <p:grpSpPr>
          <a:xfrm>
            <a:off x="10584232" y="5981131"/>
            <a:ext cx="1070950" cy="360000"/>
            <a:chOff x="10057366" y="5981131"/>
            <a:chExt cx="1070950" cy="360000"/>
          </a:xfrm>
        </p:grpSpPr>
        <p:pic>
          <p:nvPicPr>
            <p:cNvPr id="5" name="Google Shape;1783;p3">
              <a:extLst>
                <a:ext uri="{FF2B5EF4-FFF2-40B4-BE49-F238E27FC236}">
                  <a16:creationId xmlns:a16="http://schemas.microsoft.com/office/drawing/2014/main" id="{392B6407-5A3E-B01D-307B-8A2917A38DE6}"/>
                </a:ext>
              </a:extLst>
            </p:cNvPr>
            <p:cNvPicPr preferRelativeResize="0">
              <a:picLocks noChangeAspect="1"/>
            </p:cNvPicPr>
            <p:nvPr/>
          </p:nvPicPr>
          <p:blipFill rotWithShape="1">
            <a:blip r:embed="rId34">
              <a:alphaModFix/>
            </a:blip>
            <a:srcRect/>
            <a:stretch/>
          </p:blipFill>
          <p:spPr>
            <a:xfrm>
              <a:off x="10057366" y="5981131"/>
              <a:ext cx="360000" cy="360000"/>
            </a:xfrm>
            <a:prstGeom prst="rect">
              <a:avLst/>
            </a:prstGeom>
            <a:noFill/>
            <a:ln>
              <a:noFill/>
            </a:ln>
          </p:spPr>
        </p:pic>
        <p:sp>
          <p:nvSpPr>
            <p:cNvPr id="11" name="TextBox 10">
              <a:extLst>
                <a:ext uri="{FF2B5EF4-FFF2-40B4-BE49-F238E27FC236}">
                  <a16:creationId xmlns:a16="http://schemas.microsoft.com/office/drawing/2014/main" id="{C3E8800A-0D7B-A1BB-1BCC-43389EA3A376}"/>
                </a:ext>
              </a:extLst>
            </p:cNvPr>
            <p:cNvSpPr txBox="1"/>
            <p:nvPr/>
          </p:nvSpPr>
          <p:spPr>
            <a:xfrm>
              <a:off x="10393820" y="6033824"/>
              <a:ext cx="734496" cy="253916"/>
            </a:xfrm>
            <a:prstGeom prst="rect">
              <a:avLst/>
            </a:prstGeom>
            <a:noFill/>
          </p:spPr>
          <p:txBody>
            <a:bodyPr wrap="none" rtlCol="0">
              <a:spAutoFit/>
            </a:bodyPr>
            <a:lstStyle/>
            <a:p>
              <a:r>
                <a:rPr lang="en-US" sz="1050" dirty="0">
                  <a:latin typeface="Space Grotesk" pitchFamily="2" charset="0"/>
                  <a:cs typeface="Space Grotesk" pitchFamily="2" charset="0"/>
                </a:rPr>
                <a:t>Services</a:t>
              </a:r>
              <a:endParaRPr lang="en-NL" sz="1050" dirty="0">
                <a:latin typeface="Space Grotesk" pitchFamily="2" charset="0"/>
                <a:cs typeface="Space Grotesk" pitchFamily="2" charset="0"/>
              </a:endParaRPr>
            </a:p>
          </p:txBody>
        </p:sp>
      </p:grpSp>
      <p:grpSp>
        <p:nvGrpSpPr>
          <p:cNvPr id="13" name="Group 12">
            <a:extLst>
              <a:ext uri="{FF2B5EF4-FFF2-40B4-BE49-F238E27FC236}">
                <a16:creationId xmlns:a16="http://schemas.microsoft.com/office/drawing/2014/main" id="{BA70658E-69A1-988E-E3CF-24763C903169}"/>
              </a:ext>
            </a:extLst>
          </p:cNvPr>
          <p:cNvGrpSpPr/>
          <p:nvPr/>
        </p:nvGrpSpPr>
        <p:grpSpPr>
          <a:xfrm>
            <a:off x="1203092" y="5270997"/>
            <a:ext cx="152400" cy="354185"/>
            <a:chOff x="1203092" y="5270997"/>
            <a:chExt cx="152400" cy="354185"/>
          </a:xfrm>
        </p:grpSpPr>
        <p:cxnSp>
          <p:nvCxnSpPr>
            <p:cNvPr id="14" name="Google Shape;292;p39">
              <a:extLst>
                <a:ext uri="{FF2B5EF4-FFF2-40B4-BE49-F238E27FC236}">
                  <a16:creationId xmlns:a16="http://schemas.microsoft.com/office/drawing/2014/main" id="{D37626B8-450F-362B-DBA6-52F0FD583C61}"/>
                </a:ext>
              </a:extLst>
            </p:cNvPr>
            <p:cNvCxnSpPr>
              <a:cxnSpLocks/>
            </p:cNvCxnSpPr>
            <p:nvPr/>
          </p:nvCxnSpPr>
          <p:spPr>
            <a:xfrm>
              <a:off x="1203092" y="5270997"/>
              <a:ext cx="0" cy="340028"/>
            </a:xfrm>
            <a:prstGeom prst="straightConnector1">
              <a:avLst/>
            </a:prstGeom>
            <a:noFill/>
            <a:ln w="25400" cap="flat" cmpd="sng">
              <a:solidFill>
                <a:schemeClr val="dk1"/>
              </a:solidFill>
              <a:prstDash val="solid"/>
              <a:miter lim="800000"/>
              <a:headEnd type="none" w="sm" len="sm"/>
              <a:tailEnd type="triangle" w="lg" len="lg"/>
            </a:ln>
          </p:spPr>
        </p:cxnSp>
        <p:cxnSp>
          <p:nvCxnSpPr>
            <p:cNvPr id="15" name="Google Shape;292;p39">
              <a:extLst>
                <a:ext uri="{FF2B5EF4-FFF2-40B4-BE49-F238E27FC236}">
                  <a16:creationId xmlns:a16="http://schemas.microsoft.com/office/drawing/2014/main" id="{6DF071E8-EB21-3FF2-331D-20E6C19B9E93}"/>
                </a:ext>
              </a:extLst>
            </p:cNvPr>
            <p:cNvCxnSpPr>
              <a:cxnSpLocks/>
            </p:cNvCxnSpPr>
            <p:nvPr/>
          </p:nvCxnSpPr>
          <p:spPr>
            <a:xfrm flipV="1">
              <a:off x="1355492" y="5285154"/>
              <a:ext cx="0" cy="340028"/>
            </a:xfrm>
            <a:prstGeom prst="straightConnector1">
              <a:avLst/>
            </a:prstGeom>
            <a:noFill/>
            <a:ln w="25400" cap="flat" cmpd="sng">
              <a:solidFill>
                <a:schemeClr val="dk1"/>
              </a:solidFill>
              <a:prstDash val="solid"/>
              <a:miter lim="800000"/>
              <a:headEnd type="none" w="sm" len="sm"/>
              <a:tailEnd type="triangle" w="lg" len="lg"/>
            </a:ln>
          </p:spPr>
        </p:cxnSp>
      </p:grpSp>
      <p:pic>
        <p:nvPicPr>
          <p:cNvPr id="16" name="Picture 15">
            <a:extLst>
              <a:ext uri="{FF2B5EF4-FFF2-40B4-BE49-F238E27FC236}">
                <a16:creationId xmlns:a16="http://schemas.microsoft.com/office/drawing/2014/main" id="{F22E4D1C-B845-681D-4978-6B6390F5A383}"/>
              </a:ext>
            </a:extLst>
          </p:cNvPr>
          <p:cNvPicPr>
            <a:picLocks noChangeAspect="1"/>
          </p:cNvPicPr>
          <p:nvPr/>
        </p:nvPicPr>
        <p:blipFill>
          <a:blip r:embed="rId35"/>
          <a:stretch>
            <a:fillRect/>
          </a:stretch>
        </p:blipFill>
        <p:spPr>
          <a:xfrm>
            <a:off x="8256497" y="2883891"/>
            <a:ext cx="972000" cy="972000"/>
          </a:xfrm>
          <a:prstGeom prst="rect">
            <a:avLst/>
          </a:prstGeom>
        </p:spPr>
      </p:pic>
      <p:pic>
        <p:nvPicPr>
          <p:cNvPr id="18" name="Graphic 17">
            <a:extLst>
              <a:ext uri="{FF2B5EF4-FFF2-40B4-BE49-F238E27FC236}">
                <a16:creationId xmlns:a16="http://schemas.microsoft.com/office/drawing/2014/main" id="{9390EB5E-A81F-3BA2-6DDA-A8D845C0F55F}"/>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8256540" y="3948677"/>
            <a:ext cx="972000" cy="972000"/>
          </a:xfrm>
          <a:prstGeom prst="rect">
            <a:avLst/>
          </a:prstGeom>
        </p:spPr>
      </p:pic>
      <p:sp>
        <p:nvSpPr>
          <p:cNvPr id="8" name="Rectangle: Rounded Corners 7">
            <a:extLst>
              <a:ext uri="{FF2B5EF4-FFF2-40B4-BE49-F238E27FC236}">
                <a16:creationId xmlns:a16="http://schemas.microsoft.com/office/drawing/2014/main" id="{3F610820-32E8-3205-AED9-17631684A19E}"/>
              </a:ext>
            </a:extLst>
          </p:cNvPr>
          <p:cNvSpPr/>
          <p:nvPr/>
        </p:nvSpPr>
        <p:spPr>
          <a:xfrm>
            <a:off x="2460350" y="2827071"/>
            <a:ext cx="1075572" cy="1075572"/>
          </a:xfrm>
          <a:prstGeom prst="roundRect">
            <a:avLst/>
          </a:prstGeom>
          <a:noFill/>
          <a:ln w="762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872"/>
        <p:cNvGrpSpPr/>
        <p:nvPr/>
      </p:nvGrpSpPr>
      <p:grpSpPr>
        <a:xfrm>
          <a:off x="0" y="0"/>
          <a:ext cx="0" cy="0"/>
          <a:chOff x="0" y="0"/>
          <a:chExt cx="0" cy="0"/>
        </a:xfrm>
      </p:grpSpPr>
      <p:sp>
        <p:nvSpPr>
          <p:cNvPr id="874" name="Google Shape;874;p63"/>
          <p:cNvSpPr txBox="1">
            <a:spLocks noGrp="1"/>
          </p:cNvSpPr>
          <p:nvPr>
            <p:ph type="title"/>
          </p:nvPr>
        </p:nvSpPr>
        <p:spPr>
          <a:xfrm>
            <a:off x="185950" y="2966706"/>
            <a:ext cx="11820099" cy="92458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50000"/>
              </a:lnSpc>
              <a:spcBef>
                <a:spcPts val="0"/>
              </a:spcBef>
              <a:spcAft>
                <a:spcPts val="0"/>
              </a:spcAft>
              <a:buSzPts val="4400"/>
              <a:buNone/>
            </a:pPr>
            <a:r>
              <a:rPr lang="en-US" dirty="0"/>
              <a:t>Durable Execution </a:t>
            </a:r>
            <a:br>
              <a:rPr lang="en-US" dirty="0"/>
            </a:br>
            <a:r>
              <a:rPr lang="en-US" dirty="0"/>
              <a:t>&amp; Workflow Systems</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E687D5A-2FD9-81C1-367B-FAF18B584D23}"/>
              </a:ext>
            </a:extLst>
          </p:cNvPr>
          <p:cNvSpPr>
            <a:spLocks noGrp="1"/>
          </p:cNvSpPr>
          <p:nvPr>
            <p:ph type="title"/>
          </p:nvPr>
        </p:nvSpPr>
        <p:spPr/>
        <p:txBody>
          <a:bodyPr/>
          <a:lstStyle/>
          <a:p>
            <a:r>
              <a:rPr lang="en-US" dirty="0"/>
              <a:t>Durable Execution</a:t>
            </a:r>
            <a:endParaRPr lang="en-NL" dirty="0"/>
          </a:p>
        </p:txBody>
      </p:sp>
      <p:sp>
        <p:nvSpPr>
          <p:cNvPr id="5" name="TextBox 4">
            <a:extLst>
              <a:ext uri="{FF2B5EF4-FFF2-40B4-BE49-F238E27FC236}">
                <a16:creationId xmlns:a16="http://schemas.microsoft.com/office/drawing/2014/main" id="{79C0659F-09B2-0337-7F6C-F70FDE5EB9EB}"/>
              </a:ext>
            </a:extLst>
          </p:cNvPr>
          <p:cNvSpPr txBox="1"/>
          <p:nvPr/>
        </p:nvSpPr>
        <p:spPr>
          <a:xfrm>
            <a:off x="1900338" y="2416208"/>
            <a:ext cx="8391323" cy="2355645"/>
          </a:xfrm>
          <a:prstGeom prst="rect">
            <a:avLst/>
          </a:prstGeom>
          <a:noFill/>
        </p:spPr>
        <p:txBody>
          <a:bodyPr wrap="square">
            <a:spAutoFit/>
          </a:bodyPr>
          <a:lstStyle/>
          <a:p>
            <a:pPr>
              <a:lnSpc>
                <a:spcPct val="150000"/>
              </a:lnSpc>
            </a:pPr>
            <a:r>
              <a:rPr lang="en-US" sz="2000" b="0" dirty="0">
                <a:solidFill>
                  <a:srgbClr val="1F2328"/>
                </a:solidFill>
                <a:effectLst/>
                <a:latin typeface="Space Grotesk" pitchFamily="2" charset="0"/>
                <a:cs typeface="Space Grotesk" pitchFamily="2" charset="0"/>
              </a:rPr>
              <a:t>Durable execution </a:t>
            </a:r>
            <a:r>
              <a:rPr lang="en-US" sz="2000" b="1" dirty="0">
                <a:solidFill>
                  <a:schemeClr val="accent2"/>
                </a:solidFill>
                <a:effectLst/>
                <a:latin typeface="Space Grotesk" pitchFamily="2" charset="0"/>
                <a:cs typeface="Space Grotesk" pitchFamily="2" charset="0"/>
              </a:rPr>
              <a:t>guarantees</a:t>
            </a:r>
            <a:r>
              <a:rPr lang="en-US" sz="2000" b="0" dirty="0">
                <a:solidFill>
                  <a:schemeClr val="accent2"/>
                </a:solidFill>
                <a:effectLst/>
                <a:latin typeface="Space Grotesk" pitchFamily="2" charset="0"/>
                <a:cs typeface="Space Grotesk" pitchFamily="2" charset="0"/>
              </a:rPr>
              <a:t> </a:t>
            </a:r>
            <a:r>
              <a:rPr lang="en-US" sz="2000" b="1" dirty="0">
                <a:solidFill>
                  <a:schemeClr val="accent2"/>
                </a:solidFill>
                <a:effectLst/>
                <a:latin typeface="Space Grotesk" pitchFamily="2" charset="0"/>
                <a:cs typeface="Space Grotesk" pitchFamily="2" charset="0"/>
              </a:rPr>
              <a:t>that code is run to completion</a:t>
            </a:r>
            <a:r>
              <a:rPr lang="en-US" sz="2000" b="0" dirty="0">
                <a:solidFill>
                  <a:schemeClr val="accent2"/>
                </a:solidFill>
                <a:effectLst/>
                <a:latin typeface="Space Grotesk" pitchFamily="2" charset="0"/>
                <a:cs typeface="Space Grotesk" pitchFamily="2" charset="0"/>
              </a:rPr>
              <a:t> </a:t>
            </a:r>
            <a:r>
              <a:rPr lang="en-US" sz="2000" b="0" dirty="0">
                <a:solidFill>
                  <a:srgbClr val="1F2328"/>
                </a:solidFill>
                <a:effectLst/>
                <a:latin typeface="Space Grotesk" pitchFamily="2" charset="0"/>
                <a:cs typeface="Space Grotesk" pitchFamily="2" charset="0"/>
              </a:rPr>
              <a:t>even if the process that runs the code terminates. Durable execution ensures another process is started, and the code is resumed until it completes successfully. This is realized by </a:t>
            </a:r>
            <a:r>
              <a:rPr lang="en-US" sz="2000" b="1" dirty="0">
                <a:solidFill>
                  <a:schemeClr val="accent3"/>
                </a:solidFill>
                <a:effectLst/>
                <a:latin typeface="Space Grotesk" pitchFamily="2" charset="0"/>
                <a:cs typeface="Space Grotesk" pitchFamily="2" charset="0"/>
              </a:rPr>
              <a:t>persisting the state of the execution</a:t>
            </a:r>
            <a:r>
              <a:rPr lang="en-US" sz="2000" b="0" dirty="0">
                <a:solidFill>
                  <a:srgbClr val="1F2328"/>
                </a:solidFill>
                <a:effectLst/>
                <a:latin typeface="Space Grotesk" pitchFamily="2" charset="0"/>
                <a:cs typeface="Space Grotesk" pitchFamily="2" charset="0"/>
              </a:rPr>
              <a:t> to a state store.</a:t>
            </a:r>
          </a:p>
        </p:txBody>
      </p:sp>
    </p:spTree>
    <p:extLst>
      <p:ext uri="{BB962C8B-B14F-4D97-AF65-F5344CB8AC3E}">
        <p14:creationId xmlns:p14="http://schemas.microsoft.com/office/powerpoint/2010/main" val="1085782981"/>
      </p:ext>
    </p:extLst>
  </p:cSld>
  <p:clrMapOvr>
    <a:masterClrMapping/>
  </p:clrMapOvr>
</p:sld>
</file>

<file path=ppt/theme/theme1.xml><?xml version="1.0" encoding="utf-8"?>
<a:theme xmlns:a="http://schemas.openxmlformats.org/drawingml/2006/main" name="Office Theme">
  <a:themeElements>
    <a:clrScheme name="Dapr">
      <a:dk1>
        <a:srgbClr val="121C29"/>
      </a:dk1>
      <a:lt1>
        <a:srgbClr val="FCFCFC"/>
      </a:lt1>
      <a:dk2>
        <a:srgbClr val="121C29"/>
      </a:dk2>
      <a:lt2>
        <a:srgbClr val="AAAAAA"/>
      </a:lt2>
      <a:accent1>
        <a:srgbClr val="0D2192"/>
      </a:accent1>
      <a:accent2>
        <a:srgbClr val="3EA9F5"/>
      </a:accent2>
      <a:accent3>
        <a:srgbClr val="489FB5"/>
      </a:accent3>
      <a:accent4>
        <a:srgbClr val="0BDDA3"/>
      </a:accent4>
      <a:accent5>
        <a:srgbClr val="EFCA08"/>
      </a:accent5>
      <a:accent6>
        <a:srgbClr val="FF4E00"/>
      </a:accent6>
      <a:hlink>
        <a:srgbClr val="3EA9F5"/>
      </a:hlink>
      <a:folHlink>
        <a:srgbClr val="3EA9F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14284</TotalTime>
  <Words>3524</Words>
  <Application>Microsoft Office PowerPoint</Application>
  <PresentationFormat>Widescreen</PresentationFormat>
  <Paragraphs>432</Paragraphs>
  <Slides>56</Slides>
  <Notes>42</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56</vt:i4>
      </vt:variant>
    </vt:vector>
  </HeadingPairs>
  <TitlesOfParts>
    <vt:vector size="61" baseType="lpstr">
      <vt:lpstr>Space Grotesk</vt:lpstr>
      <vt:lpstr>Arial</vt:lpstr>
      <vt:lpstr>Space Grotesk Medium</vt:lpstr>
      <vt:lpstr>Courier New</vt:lpstr>
      <vt:lpstr>Office Theme</vt:lpstr>
      <vt:lpstr>PowerPoint Presentation</vt:lpstr>
      <vt:lpstr>Topics</vt:lpstr>
      <vt:lpstr>Challenges when building distributed applications</vt:lpstr>
      <vt:lpstr>Developer challenges – Service orchestration</vt:lpstr>
      <vt:lpstr>Developer challenges – Reliability</vt:lpstr>
      <vt:lpstr>PowerPoint Presentation</vt:lpstr>
      <vt:lpstr>Dapr – Application developer platform</vt:lpstr>
      <vt:lpstr>Durable Execution  &amp; Workflow Systems</vt:lpstr>
      <vt:lpstr>Durable Execution</vt:lpstr>
      <vt:lpstr>Workflow Systems</vt:lpstr>
      <vt:lpstr>Dapr Workflow</vt:lpstr>
      <vt:lpstr>Dapr Workflow</vt:lpstr>
      <vt:lpstr>Workflow example</vt:lpstr>
      <vt:lpstr>Workflow Authoring</vt:lpstr>
      <vt:lpstr>Workflow Authoring</vt:lpstr>
      <vt:lpstr>Workflow Authoring</vt:lpstr>
      <vt:lpstr>Workflow Authoring .NET</vt:lpstr>
      <vt:lpstr>Activity Authoring .NET</vt:lpstr>
      <vt:lpstr>Workflow Authoring Python</vt:lpstr>
      <vt:lpstr>Activity Authoring Python</vt:lpstr>
      <vt:lpstr>Workflow Patterns</vt:lpstr>
      <vt:lpstr>Task Chaining </vt:lpstr>
      <vt:lpstr>Task Chaining with with .NET SDK </vt:lpstr>
      <vt:lpstr>Task Chaining with with Python SDK </vt:lpstr>
      <vt:lpstr>Fan-out/Fan-in</vt:lpstr>
      <vt:lpstr>Fan-out/Fan-in with .NET SDK</vt:lpstr>
      <vt:lpstr>Fan-out/Fan-in with Python SDK</vt:lpstr>
      <vt:lpstr>Monitor</vt:lpstr>
      <vt:lpstr>Monitor with .NET SDK</vt:lpstr>
      <vt:lpstr>Monitor with Python SDK</vt:lpstr>
      <vt:lpstr>External System Interaction</vt:lpstr>
      <vt:lpstr>External System Interaction with .NET SDK</vt:lpstr>
      <vt:lpstr>External System Interaction with Python SDK</vt:lpstr>
      <vt:lpstr>Child Workflow</vt:lpstr>
      <vt:lpstr>Child Workflows with .NET SDK</vt:lpstr>
      <vt:lpstr>Child Workflows with Python SDK</vt:lpstr>
      <vt:lpstr>Dapr Workflow Engine</vt:lpstr>
      <vt:lpstr>Dapr Workflow Engine</vt:lpstr>
      <vt:lpstr>Workflow Engine built on Dapr Actors</vt:lpstr>
      <vt:lpstr>Workflow Replay &amp; Persistence</vt:lpstr>
      <vt:lpstr>Workflow Management</vt:lpstr>
      <vt:lpstr>Workflow management</vt:lpstr>
      <vt:lpstr>Workflow management with HTTP API</vt:lpstr>
      <vt:lpstr>Workflow management</vt:lpstr>
      <vt:lpstr>Workflow Challenges &amp; Tips</vt:lpstr>
      <vt:lpstr>Deterministic workflows</vt:lpstr>
      <vt:lpstr>Deterministic workflows</vt:lpstr>
      <vt:lpstr>Idempotent activities</vt:lpstr>
      <vt:lpstr>Idempotent activities</vt:lpstr>
      <vt:lpstr>Workflow versioning</vt:lpstr>
      <vt:lpstr>Workflow versioning</vt:lpstr>
      <vt:lpstr>Workflow payloads</vt:lpstr>
      <vt:lpstr>Workflow payloads</vt:lpstr>
      <vt:lpstr>Workflow Demo</vt:lpstr>
      <vt:lpstr>Dapr Resources</vt:lpstr>
      <vt:lpstr>Claim the Dapr Community Supporter badge!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this file</dc:title>
  <dc:creator>Marc Duiker</dc:creator>
  <cp:lastModifiedBy>Marc Duiker</cp:lastModifiedBy>
  <cp:revision>57</cp:revision>
  <dcterms:created xsi:type="dcterms:W3CDTF">2023-07-25T15:46:21Z</dcterms:created>
  <dcterms:modified xsi:type="dcterms:W3CDTF">2025-06-16T13:28:39Z</dcterms:modified>
</cp:coreProperties>
</file>