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7"/>
  </p:notesMasterIdLst>
  <p:sldIdLst>
    <p:sldId id="256" r:id="rId2"/>
    <p:sldId id="356" r:id="rId3"/>
    <p:sldId id="357" r:id="rId4"/>
    <p:sldId id="257" r:id="rId5"/>
    <p:sldId id="258" r:id="rId6"/>
    <p:sldId id="360" r:id="rId7"/>
    <p:sldId id="359" r:id="rId8"/>
    <p:sldId id="361" r:id="rId9"/>
    <p:sldId id="362" r:id="rId10"/>
    <p:sldId id="262" r:id="rId11"/>
    <p:sldId id="365" r:id="rId12"/>
    <p:sldId id="264" r:id="rId13"/>
    <p:sldId id="263" r:id="rId14"/>
    <p:sldId id="260" r:id="rId15"/>
    <p:sldId id="261" r:id="rId16"/>
    <p:sldId id="265" r:id="rId17"/>
    <p:sldId id="404" r:id="rId18"/>
    <p:sldId id="416" r:id="rId19"/>
    <p:sldId id="268" r:id="rId20"/>
    <p:sldId id="267" r:id="rId21"/>
    <p:sldId id="366" r:id="rId22"/>
    <p:sldId id="364" r:id="rId23"/>
    <p:sldId id="269" r:id="rId24"/>
    <p:sldId id="270" r:id="rId25"/>
    <p:sldId id="271" r:id="rId26"/>
    <p:sldId id="272" r:id="rId27"/>
    <p:sldId id="381" r:id="rId28"/>
    <p:sldId id="273" r:id="rId29"/>
    <p:sldId id="274" r:id="rId30"/>
    <p:sldId id="275" r:id="rId31"/>
    <p:sldId id="276" r:id="rId32"/>
    <p:sldId id="277" r:id="rId33"/>
    <p:sldId id="367" r:id="rId34"/>
    <p:sldId id="278" r:id="rId35"/>
    <p:sldId id="279" r:id="rId36"/>
    <p:sldId id="389" r:id="rId37"/>
    <p:sldId id="417" r:id="rId38"/>
    <p:sldId id="280" r:id="rId39"/>
    <p:sldId id="281" r:id="rId40"/>
    <p:sldId id="368" r:id="rId41"/>
    <p:sldId id="282" r:id="rId42"/>
    <p:sldId id="283" r:id="rId43"/>
    <p:sldId id="284" r:id="rId44"/>
    <p:sldId id="386" r:id="rId45"/>
    <p:sldId id="418" r:id="rId46"/>
    <p:sldId id="419" r:id="rId47"/>
    <p:sldId id="285" r:id="rId48"/>
    <p:sldId id="286" r:id="rId49"/>
    <p:sldId id="369" r:id="rId50"/>
    <p:sldId id="287" r:id="rId51"/>
    <p:sldId id="288" r:id="rId52"/>
    <p:sldId id="387" r:id="rId53"/>
    <p:sldId id="420" r:id="rId54"/>
    <p:sldId id="289" r:id="rId55"/>
    <p:sldId id="290" r:id="rId56"/>
    <p:sldId id="370" r:id="rId57"/>
    <p:sldId id="291" r:id="rId58"/>
    <p:sldId id="292" r:id="rId59"/>
    <p:sldId id="393" r:id="rId60"/>
    <p:sldId id="421" r:id="rId61"/>
    <p:sldId id="293" r:id="rId62"/>
    <p:sldId id="394" r:id="rId63"/>
    <p:sldId id="422" r:id="rId64"/>
    <p:sldId id="294" r:id="rId65"/>
    <p:sldId id="395" r:id="rId66"/>
    <p:sldId id="423" r:id="rId67"/>
    <p:sldId id="295" r:id="rId68"/>
    <p:sldId id="396" r:id="rId69"/>
    <p:sldId id="424" r:id="rId70"/>
    <p:sldId id="296" r:id="rId71"/>
    <p:sldId id="297" r:id="rId72"/>
    <p:sldId id="425" r:id="rId73"/>
    <p:sldId id="298" r:id="rId74"/>
    <p:sldId id="299" r:id="rId75"/>
    <p:sldId id="371" r:id="rId76"/>
    <p:sldId id="300" r:id="rId77"/>
    <p:sldId id="388" r:id="rId78"/>
    <p:sldId id="426" r:id="rId79"/>
    <p:sldId id="301" r:id="rId80"/>
    <p:sldId id="397" r:id="rId81"/>
    <p:sldId id="302" r:id="rId82"/>
    <p:sldId id="303" r:id="rId83"/>
    <p:sldId id="304" r:id="rId84"/>
    <p:sldId id="372" r:id="rId85"/>
    <p:sldId id="305" r:id="rId86"/>
    <p:sldId id="391" r:id="rId87"/>
    <p:sldId id="427" r:id="rId88"/>
    <p:sldId id="306" r:id="rId89"/>
    <p:sldId id="307" r:id="rId90"/>
    <p:sldId id="373" r:id="rId91"/>
    <p:sldId id="308" r:id="rId92"/>
    <p:sldId id="392" r:id="rId93"/>
    <p:sldId id="428" r:id="rId94"/>
    <p:sldId id="309" r:id="rId95"/>
    <p:sldId id="310" r:id="rId96"/>
    <p:sldId id="374" r:id="rId97"/>
    <p:sldId id="384" r:id="rId98"/>
    <p:sldId id="375" r:id="rId99"/>
    <p:sldId id="385" r:id="rId100"/>
    <p:sldId id="398" r:id="rId101"/>
    <p:sldId id="399" r:id="rId102"/>
    <p:sldId id="311" r:id="rId103"/>
    <p:sldId id="405" r:id="rId104"/>
    <p:sldId id="406" r:id="rId105"/>
    <p:sldId id="407" r:id="rId106"/>
    <p:sldId id="431" r:id="rId107"/>
    <p:sldId id="433" r:id="rId108"/>
    <p:sldId id="408" r:id="rId109"/>
    <p:sldId id="409" r:id="rId110"/>
    <p:sldId id="410" r:id="rId111"/>
    <p:sldId id="411" r:id="rId112"/>
    <p:sldId id="430" r:id="rId113"/>
    <p:sldId id="429" r:id="rId114"/>
    <p:sldId id="412" r:id="rId115"/>
    <p:sldId id="378" r:id="rId116"/>
    <p:sldId id="379" r:id="rId117"/>
    <p:sldId id="382" r:id="rId118"/>
    <p:sldId id="380" r:id="rId119"/>
    <p:sldId id="383" r:id="rId120"/>
    <p:sldId id="312" r:id="rId121"/>
    <p:sldId id="377" r:id="rId122"/>
    <p:sldId id="376" r:id="rId123"/>
    <p:sldId id="313" r:id="rId124"/>
    <p:sldId id="434" r:id="rId125"/>
    <p:sldId id="435" r:id="rId126"/>
    <p:sldId id="436" r:id="rId127"/>
    <p:sldId id="439" r:id="rId128"/>
    <p:sldId id="437" r:id="rId129"/>
    <p:sldId id="438" r:id="rId130"/>
    <p:sldId id="440" r:id="rId131"/>
    <p:sldId id="314" r:id="rId132"/>
    <p:sldId id="315" r:id="rId133"/>
    <p:sldId id="316" r:id="rId134"/>
    <p:sldId id="317" r:id="rId135"/>
    <p:sldId id="318" r:id="rId136"/>
    <p:sldId id="319" r:id="rId137"/>
    <p:sldId id="320" r:id="rId138"/>
    <p:sldId id="321" r:id="rId139"/>
    <p:sldId id="322" r:id="rId140"/>
    <p:sldId id="323" r:id="rId141"/>
    <p:sldId id="324" r:id="rId142"/>
    <p:sldId id="325" r:id="rId143"/>
    <p:sldId id="326" r:id="rId144"/>
    <p:sldId id="327" r:id="rId145"/>
    <p:sldId id="328" r:id="rId146"/>
    <p:sldId id="400" r:id="rId147"/>
    <p:sldId id="413" r:id="rId148"/>
    <p:sldId id="414" r:id="rId149"/>
    <p:sldId id="415" r:id="rId150"/>
    <p:sldId id="402" r:id="rId151"/>
    <p:sldId id="403" r:id="rId152"/>
    <p:sldId id="332" r:id="rId153"/>
    <p:sldId id="333" r:id="rId154"/>
    <p:sldId id="334" r:id="rId155"/>
    <p:sldId id="335" r:id="rId156"/>
    <p:sldId id="336" r:id="rId157"/>
    <p:sldId id="337" r:id="rId158"/>
    <p:sldId id="338" r:id="rId159"/>
    <p:sldId id="339" r:id="rId160"/>
    <p:sldId id="340" r:id="rId161"/>
    <p:sldId id="341" r:id="rId162"/>
    <p:sldId id="342" r:id="rId163"/>
    <p:sldId id="343" r:id="rId164"/>
    <p:sldId id="344" r:id="rId165"/>
    <p:sldId id="345" r:id="rId166"/>
    <p:sldId id="346" r:id="rId167"/>
    <p:sldId id="347" r:id="rId168"/>
    <p:sldId id="348" r:id="rId169"/>
    <p:sldId id="349" r:id="rId170"/>
    <p:sldId id="350" r:id="rId171"/>
    <p:sldId id="351" r:id="rId172"/>
    <p:sldId id="352" r:id="rId173"/>
    <p:sldId id="353" r:id="rId174"/>
    <p:sldId id="354" r:id="rId175"/>
    <p:sldId id="355" r:id="rId176"/>
  </p:sldIdLst>
  <p:sldSz cx="12192000" cy="6858000"/>
  <p:notesSz cx="6858000" cy="9144000"/>
  <p:embeddedFontLst>
    <p:embeddedFont>
      <p:font typeface="Consolas" panose="020B0609020204030204" pitchFamily="49" charset="0"/>
      <p:regular r:id="rId178"/>
      <p:bold r:id="rId179"/>
      <p:italic r:id="rId180"/>
      <p:boldItalic r:id="rId181"/>
    </p:embeddedFont>
    <p:embeddedFont>
      <p:font typeface="Quattrocento Sans" panose="020B0604020202020204" charset="0"/>
      <p:regular r:id="rId182"/>
      <p:bold r:id="rId183"/>
      <p:italic r:id="rId184"/>
      <p:boldItalic r:id="rId185"/>
    </p:embeddedFont>
    <p:embeddedFont>
      <p:font typeface="Space Grotesk" pitchFamily="2" charset="0"/>
      <p:regular r:id="rId186"/>
      <p:bold r:id="rId187"/>
    </p:embeddedFont>
    <p:embeddedFont>
      <p:font typeface="Space Grotesk Light" pitchFamily="2" charset="0"/>
      <p:regular r:id="rId188"/>
    </p:embeddedFont>
    <p:embeddedFont>
      <p:font typeface="Space Grotesk Medium" pitchFamily="2" charset="0"/>
      <p:regular r:id="rId189"/>
      <p:bold r:id="rId1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1"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2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C62593-687B-4A8F-B215-84F779402036}" v="91" dt="2025-02-05T15:06:40.852"/>
  </p1510:revLst>
</p1510:revInfo>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3" autoAdjust="0"/>
    <p:restoredTop sz="86810" autoAdjust="0"/>
  </p:normalViewPr>
  <p:slideViewPr>
    <p:cSldViewPr snapToGrid="0">
      <p:cViewPr varScale="1">
        <p:scale>
          <a:sx n="70" d="100"/>
          <a:sy n="70" d="100"/>
        </p:scale>
        <p:origin x="929" y="2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customschemas.google.com/relationships/presentationmetadata" Target="meta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font" Target="fonts/font4.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font" Target="fonts/font5.fntdata"/><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viewProps" Target="view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font" Target="fonts/font7.fntdata"/><Relationship Id="rId189" Type="http://schemas.openxmlformats.org/officeDocument/2006/relationships/font" Target="fonts/font1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font" Target="fonts/font2.fntdata"/><Relationship Id="rId195" Type="http://schemas.openxmlformats.org/officeDocument/2006/relationships/tableStyles" Target="tableStyles.xml"/><Relationship Id="rId190" Type="http://schemas.openxmlformats.org/officeDocument/2006/relationships/font" Target="fonts/font13.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font" Target="fonts/font3.fntdata"/><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microsoft.com/office/2016/11/relationships/changesInfo" Target="changesInfos/changesInfo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font" Target="fonts/font9.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microsoft.com/office/2015/10/relationships/revisionInfo" Target="revisionInfo.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font" Target="fonts/font10.fntdata"/><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notesMaster" Target="notesMasters/notesMaster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Duiker" userId="89069150f6445df7" providerId="LiveId" clId="{F0C62593-687B-4A8F-B215-84F779402036}"/>
    <pc:docChg chg="undo redo custSel addSld delSld modSld">
      <pc:chgData name="Marc Duiker" userId="89069150f6445df7" providerId="LiveId" clId="{F0C62593-687B-4A8F-B215-84F779402036}" dt="2025-02-05T15:07:01.284" v="4063" actId="552"/>
      <pc:docMkLst>
        <pc:docMk/>
      </pc:docMkLst>
      <pc:sldChg chg="addSp modSp mod">
        <pc:chgData name="Marc Duiker" userId="89069150f6445df7" providerId="LiveId" clId="{F0C62593-687B-4A8F-B215-84F779402036}" dt="2025-02-05T15:07:01.284" v="4063" actId="552"/>
        <pc:sldMkLst>
          <pc:docMk/>
          <pc:sldMk cId="0" sldId="262"/>
        </pc:sldMkLst>
        <pc:spChg chg="add mod">
          <ac:chgData name="Marc Duiker" userId="89069150f6445df7" providerId="LiveId" clId="{F0C62593-687B-4A8F-B215-84F779402036}" dt="2025-02-05T15:06:40.852" v="4024" actId="164"/>
          <ac:spMkLst>
            <pc:docMk/>
            <pc:sldMk cId="0" sldId="262"/>
            <ac:spMk id="3" creationId="{B5860257-6286-01ED-11E7-3849DEEDD7EA}"/>
          </ac:spMkLst>
        </pc:spChg>
        <pc:spChg chg="mod">
          <ac:chgData name="Marc Duiker" userId="89069150f6445df7" providerId="LiveId" clId="{F0C62593-687B-4A8F-B215-84F779402036}" dt="2025-02-05T15:07:01.284" v="4063" actId="552"/>
          <ac:spMkLst>
            <pc:docMk/>
            <pc:sldMk cId="0" sldId="262"/>
            <ac:spMk id="258" creationId="{00000000-0000-0000-0000-000000000000}"/>
          </ac:spMkLst>
        </pc:spChg>
        <pc:spChg chg="mod">
          <ac:chgData name="Marc Duiker" userId="89069150f6445df7" providerId="LiveId" clId="{F0C62593-687B-4A8F-B215-84F779402036}" dt="2025-02-05T15:07:01.284" v="4063" actId="552"/>
          <ac:spMkLst>
            <pc:docMk/>
            <pc:sldMk cId="0" sldId="262"/>
            <ac:spMk id="259" creationId="{00000000-0000-0000-0000-000000000000}"/>
          </ac:spMkLst>
        </pc:spChg>
        <pc:grpChg chg="add mod">
          <ac:chgData name="Marc Duiker" userId="89069150f6445df7" providerId="LiveId" clId="{F0C62593-687B-4A8F-B215-84F779402036}" dt="2025-02-05T15:06:45.907" v="4056" actId="1035"/>
          <ac:grpSpMkLst>
            <pc:docMk/>
            <pc:sldMk cId="0" sldId="262"/>
            <ac:grpSpMk id="4" creationId="{4FB821DB-0B31-9C06-2CF5-C1BD0E3C9316}"/>
          </ac:grpSpMkLst>
        </pc:grpChg>
        <pc:picChg chg="add mod">
          <ac:chgData name="Marc Duiker" userId="89069150f6445df7" providerId="LiveId" clId="{F0C62593-687B-4A8F-B215-84F779402036}" dt="2025-02-05T15:06:40.852" v="4024" actId="164"/>
          <ac:picMkLst>
            <pc:docMk/>
            <pc:sldMk cId="0" sldId="262"/>
            <ac:picMk id="2" creationId="{2AB4F960-C932-18D7-1E69-6F78C3395284}"/>
          </ac:picMkLst>
        </pc:picChg>
        <pc:picChg chg="mod">
          <ac:chgData name="Marc Duiker" userId="89069150f6445df7" providerId="LiveId" clId="{F0C62593-687B-4A8F-B215-84F779402036}" dt="2025-02-05T14:29:53.211" v="3889" actId="1076"/>
          <ac:picMkLst>
            <pc:docMk/>
            <pc:sldMk cId="0" sldId="262"/>
            <ac:picMk id="5" creationId="{5090897A-B369-B750-C197-9BB16A17A1D3}"/>
          </ac:picMkLst>
        </pc:picChg>
        <pc:picChg chg="mod">
          <ac:chgData name="Marc Duiker" userId="89069150f6445df7" providerId="LiveId" clId="{F0C62593-687B-4A8F-B215-84F779402036}" dt="2025-02-05T15:06:24.226" v="3995" actId="1076"/>
          <ac:picMkLst>
            <pc:docMk/>
            <pc:sldMk cId="0" sldId="262"/>
            <ac:picMk id="257" creationId="{00000000-0000-0000-0000-000000000000}"/>
          </ac:picMkLst>
        </pc:picChg>
      </pc:sldChg>
      <pc:sldChg chg="delSp modSp mod">
        <pc:chgData name="Marc Duiker" userId="89069150f6445df7" providerId="LiveId" clId="{F0C62593-687B-4A8F-B215-84F779402036}" dt="2025-02-05T12:00:54.879" v="3836" actId="1076"/>
        <pc:sldMkLst>
          <pc:docMk/>
          <pc:sldMk cId="0" sldId="296"/>
        </pc:sldMkLst>
        <pc:spChg chg="mod">
          <ac:chgData name="Marc Duiker" userId="89069150f6445df7" providerId="LiveId" clId="{F0C62593-687B-4A8F-B215-84F779402036}" dt="2025-02-05T12:00:54.879" v="3836" actId="1076"/>
          <ac:spMkLst>
            <pc:docMk/>
            <pc:sldMk cId="0" sldId="296"/>
            <ac:spMk id="10" creationId="{FBBBCF10-95F3-3D02-6232-52FCFB74D821}"/>
          </ac:spMkLst>
        </pc:spChg>
        <pc:cxnChg chg="del mod">
          <ac:chgData name="Marc Duiker" userId="89069150f6445df7" providerId="LiveId" clId="{F0C62593-687B-4A8F-B215-84F779402036}" dt="2025-02-05T12:00:25.781" v="3834" actId="478"/>
          <ac:cxnSpMkLst>
            <pc:docMk/>
            <pc:sldMk cId="0" sldId="296"/>
            <ac:cxnSpMk id="11" creationId="{017214C0-E6B4-01C8-3913-9AD35DA67D47}"/>
          </ac:cxnSpMkLst>
        </pc:cxnChg>
      </pc:sldChg>
      <pc:sldChg chg="del">
        <pc:chgData name="Marc Duiker" userId="89069150f6445df7" providerId="LiveId" clId="{F0C62593-687B-4A8F-B215-84F779402036}" dt="2025-02-05T12:02:18.400" v="3837" actId="47"/>
        <pc:sldMkLst>
          <pc:docMk/>
          <pc:sldMk cId="0" sldId="329"/>
        </pc:sldMkLst>
      </pc:sldChg>
      <pc:sldChg chg="del">
        <pc:chgData name="Marc Duiker" userId="89069150f6445df7" providerId="LiveId" clId="{F0C62593-687B-4A8F-B215-84F779402036}" dt="2025-02-05T09:13:05.674" v="1259" actId="47"/>
        <pc:sldMkLst>
          <pc:docMk/>
          <pc:sldMk cId="0" sldId="330"/>
        </pc:sldMkLst>
      </pc:sldChg>
      <pc:sldChg chg="del">
        <pc:chgData name="Marc Duiker" userId="89069150f6445df7" providerId="LiveId" clId="{F0C62593-687B-4A8F-B215-84F779402036}" dt="2025-02-05T09:30:25.023" v="1721" actId="47"/>
        <pc:sldMkLst>
          <pc:docMk/>
          <pc:sldMk cId="0" sldId="331"/>
        </pc:sldMkLst>
      </pc:sldChg>
      <pc:sldChg chg="addSp delSp modSp mod">
        <pc:chgData name="Marc Duiker" userId="89069150f6445df7" providerId="LiveId" clId="{F0C62593-687B-4A8F-B215-84F779402036}" dt="2025-02-05T12:05:13.381" v="3879" actId="1037"/>
        <pc:sldMkLst>
          <pc:docMk/>
          <pc:sldMk cId="0" sldId="332"/>
        </pc:sldMkLst>
        <pc:spChg chg="add mod">
          <ac:chgData name="Marc Duiker" userId="89069150f6445df7" providerId="LiveId" clId="{F0C62593-687B-4A8F-B215-84F779402036}" dt="2025-02-05T12:05:03.588" v="3854" actId="164"/>
          <ac:spMkLst>
            <pc:docMk/>
            <pc:sldMk cId="0" sldId="332"/>
            <ac:spMk id="2" creationId="{6798C983-BA64-6365-0321-77DA6B13F026}"/>
          </ac:spMkLst>
        </pc:spChg>
        <pc:spChg chg="mod topLvl">
          <ac:chgData name="Marc Duiker" userId="89069150f6445df7" providerId="LiveId" clId="{F0C62593-687B-4A8F-B215-84F779402036}" dt="2025-02-05T12:05:03.588" v="3854" actId="164"/>
          <ac:spMkLst>
            <pc:docMk/>
            <pc:sldMk cId="0" sldId="332"/>
            <ac:spMk id="1715" creationId="{00000000-0000-0000-0000-000000000000}"/>
          </ac:spMkLst>
        </pc:spChg>
        <pc:spChg chg="mod topLvl">
          <ac:chgData name="Marc Duiker" userId="89069150f6445df7" providerId="LiveId" clId="{F0C62593-687B-4A8F-B215-84F779402036}" dt="2025-02-05T12:05:03.588" v="3854" actId="164"/>
          <ac:spMkLst>
            <pc:docMk/>
            <pc:sldMk cId="0" sldId="332"/>
            <ac:spMk id="1716" creationId="{00000000-0000-0000-0000-000000000000}"/>
          </ac:spMkLst>
        </pc:spChg>
        <pc:spChg chg="mod topLvl">
          <ac:chgData name="Marc Duiker" userId="89069150f6445df7" providerId="LiveId" clId="{F0C62593-687B-4A8F-B215-84F779402036}" dt="2025-02-05T12:05:03.588" v="3854" actId="164"/>
          <ac:spMkLst>
            <pc:docMk/>
            <pc:sldMk cId="0" sldId="332"/>
            <ac:spMk id="1717" creationId="{00000000-0000-0000-0000-000000000000}"/>
          </ac:spMkLst>
        </pc:spChg>
        <pc:spChg chg="mod topLvl">
          <ac:chgData name="Marc Duiker" userId="89069150f6445df7" providerId="LiveId" clId="{F0C62593-687B-4A8F-B215-84F779402036}" dt="2025-02-05T12:05:03.588" v="3854" actId="164"/>
          <ac:spMkLst>
            <pc:docMk/>
            <pc:sldMk cId="0" sldId="332"/>
            <ac:spMk id="1718" creationId="{00000000-0000-0000-0000-000000000000}"/>
          </ac:spMkLst>
        </pc:spChg>
        <pc:spChg chg="mod topLvl">
          <ac:chgData name="Marc Duiker" userId="89069150f6445df7" providerId="LiveId" clId="{F0C62593-687B-4A8F-B215-84F779402036}" dt="2025-02-05T12:05:03.588" v="3854" actId="164"/>
          <ac:spMkLst>
            <pc:docMk/>
            <pc:sldMk cId="0" sldId="332"/>
            <ac:spMk id="1719" creationId="{00000000-0000-0000-0000-000000000000}"/>
          </ac:spMkLst>
        </pc:spChg>
        <pc:grpChg chg="mod">
          <ac:chgData name="Marc Duiker" userId="89069150f6445df7" providerId="LiveId" clId="{F0C62593-687B-4A8F-B215-84F779402036}" dt="2025-02-05T12:05:13.381" v="3879" actId="1037"/>
          <ac:grpSpMkLst>
            <pc:docMk/>
            <pc:sldMk cId="0" sldId="332"/>
            <ac:grpSpMk id="5" creationId="{0FEE56B5-9DBD-8875-B056-6D7FF8D1BB92}"/>
          </ac:grpSpMkLst>
        </pc:grpChg>
        <pc:picChg chg="add mod">
          <ac:chgData name="Marc Duiker" userId="89069150f6445df7" providerId="LiveId" clId="{F0C62593-687B-4A8F-B215-84F779402036}" dt="2025-02-05T12:05:03.588" v="3854" actId="164"/>
          <ac:picMkLst>
            <pc:docMk/>
            <pc:sldMk cId="0" sldId="332"/>
            <ac:picMk id="4" creationId="{347744A7-FAB9-832C-E383-A95E5EC28C92}"/>
          </ac:picMkLst>
        </pc:picChg>
        <pc:picChg chg="mod topLvl">
          <ac:chgData name="Marc Duiker" userId="89069150f6445df7" providerId="LiveId" clId="{F0C62593-687B-4A8F-B215-84F779402036}" dt="2025-02-05T12:05:03.588" v="3854" actId="164"/>
          <ac:picMkLst>
            <pc:docMk/>
            <pc:sldMk cId="0" sldId="332"/>
            <ac:picMk id="1710"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1"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2"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3"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4" creationId="{00000000-0000-0000-0000-000000000000}"/>
          </ac:picMkLst>
        </pc:picChg>
      </pc:sldChg>
      <pc:sldChg chg="addSp modSp mod">
        <pc:chgData name="Marc Duiker" userId="89069150f6445df7" providerId="LiveId" clId="{F0C62593-687B-4A8F-B215-84F779402036}" dt="2025-02-05T10:02:09.072" v="2120" actId="1076"/>
        <pc:sldMkLst>
          <pc:docMk/>
          <pc:sldMk cId="0" sldId="338"/>
        </pc:sldMkLst>
        <pc:spChg chg="add mod">
          <ac:chgData name="Marc Duiker" userId="89069150f6445df7" providerId="LiveId" clId="{F0C62593-687B-4A8F-B215-84F779402036}" dt="2025-02-05T09:57:27.306" v="2067" actId="34135"/>
          <ac:spMkLst>
            <pc:docMk/>
            <pc:sldMk cId="0" sldId="338"/>
            <ac:spMk id="2" creationId="{CDA64181-C153-58CC-8B93-4CA03918B7F6}"/>
          </ac:spMkLst>
        </pc:spChg>
        <pc:spChg chg="mod">
          <ac:chgData name="Marc Duiker" userId="89069150f6445df7" providerId="LiveId" clId="{F0C62593-687B-4A8F-B215-84F779402036}" dt="2025-02-05T09:57:49.088" v="2072" actId="1076"/>
          <ac:spMkLst>
            <pc:docMk/>
            <pc:sldMk cId="0" sldId="338"/>
            <ac:spMk id="4" creationId="{0E04C919-1C76-C5E1-0132-5EE132E97657}"/>
          </ac:spMkLst>
        </pc:spChg>
        <pc:spChg chg="mod">
          <ac:chgData name="Marc Duiker" userId="89069150f6445df7" providerId="LiveId" clId="{F0C62593-687B-4A8F-B215-84F779402036}" dt="2025-02-05T09:58:23.146" v="2080" actId="1076"/>
          <ac:spMkLst>
            <pc:docMk/>
            <pc:sldMk cId="0" sldId="338"/>
            <ac:spMk id="7" creationId="{2C7B10F4-5D70-6712-11EB-05DE13316018}"/>
          </ac:spMkLst>
        </pc:spChg>
        <pc:spChg chg="mod">
          <ac:chgData name="Marc Duiker" userId="89069150f6445df7" providerId="LiveId" clId="{F0C62593-687B-4A8F-B215-84F779402036}" dt="2025-02-05T09:58:20.026" v="2079" actId="1076"/>
          <ac:spMkLst>
            <pc:docMk/>
            <pc:sldMk cId="0" sldId="338"/>
            <ac:spMk id="8" creationId="{20B92483-3C1A-387C-1A48-2C2FA738F9D3}"/>
          </ac:spMkLst>
        </pc:spChg>
        <pc:spChg chg="mod">
          <ac:chgData name="Marc Duiker" userId="89069150f6445df7" providerId="LiveId" clId="{F0C62593-687B-4A8F-B215-84F779402036}" dt="2025-02-05T09:59:19.126" v="2089" actId="1076"/>
          <ac:spMkLst>
            <pc:docMk/>
            <pc:sldMk cId="0" sldId="338"/>
            <ac:spMk id="1784" creationId="{00000000-0000-0000-0000-000000000000}"/>
          </ac:spMkLst>
        </pc:spChg>
        <pc:spChg chg="mod">
          <ac:chgData name="Marc Duiker" userId="89069150f6445df7" providerId="LiveId" clId="{F0C62593-687B-4A8F-B215-84F779402036}" dt="2025-02-05T09:58:58.651" v="2086" actId="1076"/>
          <ac:spMkLst>
            <pc:docMk/>
            <pc:sldMk cId="0" sldId="338"/>
            <ac:spMk id="1785" creationId="{00000000-0000-0000-0000-000000000000}"/>
          </ac:spMkLst>
        </pc:spChg>
        <pc:spChg chg="mod">
          <ac:chgData name="Marc Duiker" userId="89069150f6445df7" providerId="LiveId" clId="{F0C62593-687B-4A8F-B215-84F779402036}" dt="2025-02-05T09:58:27.851" v="2081" actId="1076"/>
          <ac:spMkLst>
            <pc:docMk/>
            <pc:sldMk cId="0" sldId="338"/>
            <ac:spMk id="1786" creationId="{00000000-0000-0000-0000-000000000000}"/>
          </ac:spMkLst>
        </pc:spChg>
        <pc:spChg chg="mod">
          <ac:chgData name="Marc Duiker" userId="89069150f6445df7" providerId="LiveId" clId="{F0C62593-687B-4A8F-B215-84F779402036}" dt="2025-02-05T09:58:09.669" v="2077" actId="1076"/>
          <ac:spMkLst>
            <pc:docMk/>
            <pc:sldMk cId="0" sldId="338"/>
            <ac:spMk id="1787" creationId="{00000000-0000-0000-0000-000000000000}"/>
          </ac:spMkLst>
        </pc:spChg>
        <pc:spChg chg="mod">
          <ac:chgData name="Marc Duiker" userId="89069150f6445df7" providerId="LiveId" clId="{F0C62593-687B-4A8F-B215-84F779402036}" dt="2025-02-05T09:58:15.098" v="2078" actId="1076"/>
          <ac:spMkLst>
            <pc:docMk/>
            <pc:sldMk cId="0" sldId="338"/>
            <ac:spMk id="1788" creationId="{00000000-0000-0000-0000-000000000000}"/>
          </ac:spMkLst>
        </pc:spChg>
        <pc:spChg chg="mod">
          <ac:chgData name="Marc Duiker" userId="89069150f6445df7" providerId="LiveId" clId="{F0C62593-687B-4A8F-B215-84F779402036}" dt="2025-02-05T09:59:14.328" v="2088" actId="1076"/>
          <ac:spMkLst>
            <pc:docMk/>
            <pc:sldMk cId="0" sldId="338"/>
            <ac:spMk id="1789" creationId="{00000000-0000-0000-0000-000000000000}"/>
          </ac:spMkLst>
        </pc:spChg>
        <pc:spChg chg="mod">
          <ac:chgData name="Marc Duiker" userId="89069150f6445df7" providerId="LiveId" clId="{F0C62593-687B-4A8F-B215-84F779402036}" dt="2025-02-05T09:58:46.891" v="2085" actId="1076"/>
          <ac:spMkLst>
            <pc:docMk/>
            <pc:sldMk cId="0" sldId="338"/>
            <ac:spMk id="1790" creationId="{00000000-0000-0000-0000-000000000000}"/>
          </ac:spMkLst>
        </pc:spChg>
        <pc:spChg chg="mod">
          <ac:chgData name="Marc Duiker" userId="89069150f6445df7" providerId="LiveId" clId="{F0C62593-687B-4A8F-B215-84F779402036}" dt="2025-02-05T09:58:39.137" v="2083" actId="1076"/>
          <ac:spMkLst>
            <pc:docMk/>
            <pc:sldMk cId="0" sldId="338"/>
            <ac:spMk id="1791" creationId="{00000000-0000-0000-0000-000000000000}"/>
          </ac:spMkLst>
        </pc:spChg>
        <pc:spChg chg="mod">
          <ac:chgData name="Marc Duiker" userId="89069150f6445df7" providerId="LiveId" clId="{F0C62593-687B-4A8F-B215-84F779402036}" dt="2025-02-05T09:58:07.020" v="2076" actId="1076"/>
          <ac:spMkLst>
            <pc:docMk/>
            <pc:sldMk cId="0" sldId="338"/>
            <ac:spMk id="1792" creationId="{00000000-0000-0000-0000-000000000000}"/>
          </ac:spMkLst>
        </pc:spChg>
        <pc:spChg chg="mod">
          <ac:chgData name="Marc Duiker" userId="89069150f6445df7" providerId="LiveId" clId="{F0C62593-687B-4A8F-B215-84F779402036}" dt="2025-02-05T09:57:57.054" v="2074" actId="1076"/>
          <ac:spMkLst>
            <pc:docMk/>
            <pc:sldMk cId="0" sldId="338"/>
            <ac:spMk id="1793" creationId="{00000000-0000-0000-0000-000000000000}"/>
          </ac:spMkLst>
        </pc:spChg>
        <pc:picChg chg="mod">
          <ac:chgData name="Marc Duiker" userId="89069150f6445df7" providerId="LiveId" clId="{F0C62593-687B-4A8F-B215-84F779402036}" dt="2025-02-05T09:57:46.748" v="2071" actId="1076"/>
          <ac:picMkLst>
            <pc:docMk/>
            <pc:sldMk cId="0" sldId="338"/>
            <ac:picMk id="3" creationId="{51AB5B51-618C-E605-1450-D44823290572}"/>
          </ac:picMkLst>
        </pc:picChg>
        <pc:picChg chg="mod">
          <ac:chgData name="Marc Duiker" userId="89069150f6445df7" providerId="LiveId" clId="{F0C62593-687B-4A8F-B215-84F779402036}" dt="2025-02-05T09:54:35.460" v="1970" actId="1076"/>
          <ac:picMkLst>
            <pc:docMk/>
            <pc:sldMk cId="0" sldId="338"/>
            <ac:picMk id="6" creationId="{80F08609-77AF-A227-2455-17304A1D7A80}"/>
          </ac:picMkLst>
        </pc:picChg>
        <pc:picChg chg="mod">
          <ac:chgData name="Marc Duiker" userId="89069150f6445df7" providerId="LiveId" clId="{F0C62593-687B-4A8F-B215-84F779402036}" dt="2025-02-05T09:59:26.747" v="2090" actId="1076"/>
          <ac:picMkLst>
            <pc:docMk/>
            <pc:sldMk cId="0" sldId="338"/>
            <ac:picMk id="10" creationId="{76BE693A-1187-DA1E-CE0E-B68186E66923}"/>
          </ac:picMkLst>
        </pc:picChg>
        <pc:picChg chg="add mod">
          <ac:chgData name="Marc Duiker" userId="89069150f6445df7" providerId="LiveId" clId="{F0C62593-687B-4A8F-B215-84F779402036}" dt="2025-02-05T10:02:09.072" v="2120" actId="1076"/>
          <ac:picMkLst>
            <pc:docMk/>
            <pc:sldMk cId="0" sldId="338"/>
            <ac:picMk id="12" creationId="{0F82ECA7-5141-A367-F21B-8E07C1B9719D}"/>
          </ac:picMkLst>
        </pc:picChg>
        <pc:picChg chg="mod">
          <ac:chgData name="Marc Duiker" userId="89069150f6445df7" providerId="LiveId" clId="{F0C62593-687B-4A8F-B215-84F779402036}" dt="2025-02-05T10:00:56.402" v="2110" actId="1076"/>
          <ac:picMkLst>
            <pc:docMk/>
            <pc:sldMk cId="0" sldId="338"/>
            <ac:picMk id="14" creationId="{710AC459-5214-B25E-1E88-31861B6EDD9A}"/>
          </ac:picMkLst>
        </pc:picChg>
        <pc:picChg chg="add mod">
          <ac:chgData name="Marc Duiker" userId="89069150f6445df7" providerId="LiveId" clId="{F0C62593-687B-4A8F-B215-84F779402036}" dt="2025-02-05T10:01:25.443" v="2113" actId="1076"/>
          <ac:picMkLst>
            <pc:docMk/>
            <pc:sldMk cId="0" sldId="338"/>
            <ac:picMk id="16" creationId="{4B894331-32C5-8BC0-69C7-86AC081A1D0E}"/>
          </ac:picMkLst>
        </pc:picChg>
        <pc:picChg chg="add mod">
          <ac:chgData name="Marc Duiker" userId="89069150f6445df7" providerId="LiveId" clId="{F0C62593-687B-4A8F-B215-84F779402036}" dt="2025-02-05T10:01:07.166" v="2111" actId="1076"/>
          <ac:picMkLst>
            <pc:docMk/>
            <pc:sldMk cId="0" sldId="338"/>
            <ac:picMk id="18" creationId="{DA559B03-75D5-CF38-72B3-5335CFD3D56C}"/>
          </ac:picMkLst>
        </pc:picChg>
        <pc:picChg chg="add mod">
          <ac:chgData name="Marc Duiker" userId="89069150f6445df7" providerId="LiveId" clId="{F0C62593-687B-4A8F-B215-84F779402036}" dt="2025-02-05T10:00:50.294" v="2109" actId="14100"/>
          <ac:picMkLst>
            <pc:docMk/>
            <pc:sldMk cId="0" sldId="338"/>
            <ac:picMk id="20" creationId="{20FDBFA2-3994-A7C1-F45F-6ABD2C7131FA}"/>
          </ac:picMkLst>
        </pc:picChg>
        <pc:picChg chg="add mod">
          <ac:chgData name="Marc Duiker" userId="89069150f6445df7" providerId="LiveId" clId="{F0C62593-687B-4A8F-B215-84F779402036}" dt="2025-02-05T10:02:05.291" v="2119" actId="1076"/>
          <ac:picMkLst>
            <pc:docMk/>
            <pc:sldMk cId="0" sldId="338"/>
            <ac:picMk id="22" creationId="{1F0F71D0-A995-7A8D-B91B-FE336E6B036C}"/>
          </ac:picMkLst>
        </pc:picChg>
        <pc:picChg chg="add mod">
          <ac:chgData name="Marc Duiker" userId="89069150f6445df7" providerId="LiveId" clId="{F0C62593-687B-4A8F-B215-84F779402036}" dt="2025-02-05T10:01:50.539" v="2117" actId="1076"/>
          <ac:picMkLst>
            <pc:docMk/>
            <pc:sldMk cId="0" sldId="338"/>
            <ac:picMk id="24" creationId="{2837C1A4-D7A6-5775-25CC-F51578A15D1C}"/>
          </ac:picMkLst>
        </pc:picChg>
        <pc:picChg chg="mod">
          <ac:chgData name="Marc Duiker" userId="89069150f6445df7" providerId="LiveId" clId="{F0C62593-687B-4A8F-B215-84F779402036}" dt="2025-02-05T10:01:56.622" v="2118" actId="1076"/>
          <ac:picMkLst>
            <pc:docMk/>
            <pc:sldMk cId="0" sldId="338"/>
            <ac:picMk id="26" creationId="{6D945794-5D38-11C9-DA03-A47F0B5F812C}"/>
          </ac:picMkLst>
        </pc:picChg>
        <pc:picChg chg="add mod">
          <ac:chgData name="Marc Duiker" userId="89069150f6445df7" providerId="LiveId" clId="{F0C62593-687B-4A8F-B215-84F779402036}" dt="2025-02-05T10:01:44.252" v="2116" actId="1076"/>
          <ac:picMkLst>
            <pc:docMk/>
            <pc:sldMk cId="0" sldId="338"/>
            <ac:picMk id="28" creationId="{82FCF3C6-4ED1-F4AE-889B-BB69821DE1F6}"/>
          </ac:picMkLst>
        </pc:picChg>
        <pc:picChg chg="add mod">
          <ac:chgData name="Marc Duiker" userId="89069150f6445df7" providerId="LiveId" clId="{F0C62593-687B-4A8F-B215-84F779402036}" dt="2025-02-05T10:01:29.478" v="2114" actId="1076"/>
          <ac:picMkLst>
            <pc:docMk/>
            <pc:sldMk cId="0" sldId="338"/>
            <ac:picMk id="30" creationId="{B8239B43-430F-653F-B61A-7C13372C0A3B}"/>
          </ac:picMkLst>
        </pc:picChg>
        <pc:picChg chg="add mod">
          <ac:chgData name="Marc Duiker" userId="89069150f6445df7" providerId="LiveId" clId="{F0C62593-687B-4A8F-B215-84F779402036}" dt="2025-02-05T10:01:20.395" v="2112" actId="1076"/>
          <ac:picMkLst>
            <pc:docMk/>
            <pc:sldMk cId="0" sldId="338"/>
            <ac:picMk id="32" creationId="{F0472F7A-34FA-0B91-7EB6-F0FE07EDD824}"/>
          </ac:picMkLst>
        </pc:picChg>
        <pc:picChg chg="add mod">
          <ac:chgData name="Marc Duiker" userId="89069150f6445df7" providerId="LiveId" clId="{F0C62593-687B-4A8F-B215-84F779402036}" dt="2025-02-05T10:01:36.738" v="2115" actId="1076"/>
          <ac:picMkLst>
            <pc:docMk/>
            <pc:sldMk cId="0" sldId="338"/>
            <ac:picMk id="34" creationId="{D0EA5D01-86A9-0C0A-9E8A-121FAEC6C90E}"/>
          </ac:picMkLst>
        </pc:picChg>
        <pc:picChg chg="mod">
          <ac:chgData name="Marc Duiker" userId="89069150f6445df7" providerId="LiveId" clId="{F0C62593-687B-4A8F-B215-84F779402036}" dt="2025-02-05T09:57:50.926" v="2073" actId="1076"/>
          <ac:picMkLst>
            <pc:docMk/>
            <pc:sldMk cId="0" sldId="338"/>
            <ac:picMk id="1774" creationId="{00000000-0000-0000-0000-000000000000}"/>
          </ac:picMkLst>
        </pc:picChg>
        <pc:picChg chg="mod">
          <ac:chgData name="Marc Duiker" userId="89069150f6445df7" providerId="LiveId" clId="{F0C62593-687B-4A8F-B215-84F779402036}" dt="2025-02-05T09:58:42.961" v="2084" actId="1076"/>
          <ac:picMkLst>
            <pc:docMk/>
            <pc:sldMk cId="0" sldId="338"/>
            <ac:picMk id="1776" creationId="{00000000-0000-0000-0000-000000000000}"/>
          </ac:picMkLst>
        </pc:picChg>
        <pc:picChg chg="mod">
          <ac:chgData name="Marc Duiker" userId="89069150f6445df7" providerId="LiveId" clId="{F0C62593-687B-4A8F-B215-84F779402036}" dt="2025-02-05T09:54:35.460" v="1970" actId="1076"/>
          <ac:picMkLst>
            <pc:docMk/>
            <pc:sldMk cId="0" sldId="338"/>
            <ac:picMk id="1778" creationId="{00000000-0000-0000-0000-000000000000}"/>
          </ac:picMkLst>
        </pc:picChg>
        <pc:picChg chg="mod">
          <ac:chgData name="Marc Duiker" userId="89069150f6445df7" providerId="LiveId" clId="{F0C62593-687B-4A8F-B215-84F779402036}" dt="2025-02-05T09:54:35.460" v="1970" actId="1076"/>
          <ac:picMkLst>
            <pc:docMk/>
            <pc:sldMk cId="0" sldId="338"/>
            <ac:picMk id="1779" creationId="{00000000-0000-0000-0000-000000000000}"/>
          </ac:picMkLst>
        </pc:picChg>
        <pc:picChg chg="mod">
          <ac:chgData name="Marc Duiker" userId="89069150f6445df7" providerId="LiveId" clId="{F0C62593-687B-4A8F-B215-84F779402036}" dt="2025-02-05T09:59:11.964" v="2087" actId="1076"/>
          <ac:picMkLst>
            <pc:docMk/>
            <pc:sldMk cId="0" sldId="338"/>
            <ac:picMk id="1781" creationId="{00000000-0000-0000-0000-000000000000}"/>
          </ac:picMkLst>
        </pc:picChg>
        <pc:picChg chg="mod">
          <ac:chgData name="Marc Duiker" userId="89069150f6445df7" providerId="LiveId" clId="{F0C62593-687B-4A8F-B215-84F779402036}" dt="2025-02-05T09:58:03.406" v="2075" actId="1076"/>
          <ac:picMkLst>
            <pc:docMk/>
            <pc:sldMk cId="0" sldId="338"/>
            <ac:picMk id="1782" creationId="{00000000-0000-0000-0000-000000000000}"/>
          </ac:picMkLst>
        </pc:picChg>
        <pc:picChg chg="mod">
          <ac:chgData name="Marc Duiker" userId="89069150f6445df7" providerId="LiveId" clId="{F0C62593-687B-4A8F-B215-84F779402036}" dt="2025-02-05T09:58:33.886" v="2082" actId="1076"/>
          <ac:picMkLst>
            <pc:docMk/>
            <pc:sldMk cId="0" sldId="338"/>
            <ac:picMk id="1783" creationId="{00000000-0000-0000-0000-000000000000}"/>
          </ac:picMkLst>
        </pc:picChg>
      </pc:sldChg>
      <pc:sldChg chg="addSp delSp modSp mod">
        <pc:chgData name="Marc Duiker" userId="89069150f6445df7" providerId="LiveId" clId="{F0C62593-687B-4A8F-B215-84F779402036}" dt="2025-02-05T11:47:23.432" v="3593" actId="1076"/>
        <pc:sldMkLst>
          <pc:docMk/>
          <pc:sldMk cId="0" sldId="355"/>
        </pc:sldMkLst>
        <pc:picChg chg="add del mod">
          <ac:chgData name="Marc Duiker" userId="89069150f6445df7" providerId="LiveId" clId="{F0C62593-687B-4A8F-B215-84F779402036}" dt="2025-02-05T11:33:13.655" v="3412" actId="478"/>
          <ac:picMkLst>
            <pc:docMk/>
            <pc:sldMk cId="0" sldId="355"/>
            <ac:picMk id="3" creationId="{17AE8F7E-A556-A477-81F0-F544635320E6}"/>
          </ac:picMkLst>
        </pc:picChg>
        <pc:picChg chg="add del mod">
          <ac:chgData name="Marc Duiker" userId="89069150f6445df7" providerId="LiveId" clId="{F0C62593-687B-4A8F-B215-84F779402036}" dt="2025-02-05T11:33:11.980" v="3409" actId="478"/>
          <ac:picMkLst>
            <pc:docMk/>
            <pc:sldMk cId="0" sldId="355"/>
            <ac:picMk id="5" creationId="{A495A162-E5E6-4382-D564-B269CCAE4EF7}"/>
          </ac:picMkLst>
        </pc:picChg>
        <pc:picChg chg="add del mod">
          <ac:chgData name="Marc Duiker" userId="89069150f6445df7" providerId="LiveId" clId="{F0C62593-687B-4A8F-B215-84F779402036}" dt="2025-02-05T11:33:12.706" v="3410" actId="478"/>
          <ac:picMkLst>
            <pc:docMk/>
            <pc:sldMk cId="0" sldId="355"/>
            <ac:picMk id="8" creationId="{E63C3AF3-A05D-1515-8D89-D9844797A183}"/>
          </ac:picMkLst>
        </pc:picChg>
        <pc:picChg chg="add del mod">
          <ac:chgData name="Marc Duiker" userId="89069150f6445df7" providerId="LiveId" clId="{F0C62593-687B-4A8F-B215-84F779402036}" dt="2025-02-05T11:33:08.071" v="3408" actId="478"/>
          <ac:picMkLst>
            <pc:docMk/>
            <pc:sldMk cId="0" sldId="355"/>
            <ac:picMk id="12" creationId="{9DC4F1C8-A7B5-2857-68C0-A1FB544C482B}"/>
          </ac:picMkLst>
        </pc:picChg>
        <pc:picChg chg="add mod">
          <ac:chgData name="Marc Duiker" userId="89069150f6445df7" providerId="LiveId" clId="{F0C62593-687B-4A8F-B215-84F779402036}" dt="2025-02-05T11:47:23.432" v="3593" actId="1076"/>
          <ac:picMkLst>
            <pc:docMk/>
            <pc:sldMk cId="0" sldId="355"/>
            <ac:picMk id="15" creationId="{16830D3D-9DF5-652B-2ABA-52840A53037A}"/>
          </ac:picMkLst>
        </pc:picChg>
        <pc:picChg chg="add mod">
          <ac:chgData name="Marc Duiker" userId="89069150f6445df7" providerId="LiveId" clId="{F0C62593-687B-4A8F-B215-84F779402036}" dt="2025-02-05T11:47:18.767" v="3591" actId="1076"/>
          <ac:picMkLst>
            <pc:docMk/>
            <pc:sldMk cId="0" sldId="355"/>
            <ac:picMk id="18" creationId="{E1C6FAF8-F510-AB35-8C96-F00FBA081478}"/>
          </ac:picMkLst>
        </pc:picChg>
        <pc:picChg chg="add mod">
          <ac:chgData name="Marc Duiker" userId="89069150f6445df7" providerId="LiveId" clId="{F0C62593-687B-4A8F-B215-84F779402036}" dt="2025-02-05T11:47:13.870" v="3588" actId="1076"/>
          <ac:picMkLst>
            <pc:docMk/>
            <pc:sldMk cId="0" sldId="355"/>
            <ac:picMk id="20" creationId="{E1F310A3-1D2F-D6C9-FFA5-7B1FB6D63F46}"/>
          </ac:picMkLst>
        </pc:picChg>
        <pc:picChg chg="add mod">
          <ac:chgData name="Marc Duiker" userId="89069150f6445df7" providerId="LiveId" clId="{F0C62593-687B-4A8F-B215-84F779402036}" dt="2025-02-05T11:47:07.667" v="3585" actId="1076"/>
          <ac:picMkLst>
            <pc:docMk/>
            <pc:sldMk cId="0" sldId="355"/>
            <ac:picMk id="24" creationId="{BDF1FBA4-F0F4-4D81-C1B9-8A223A694F98}"/>
          </ac:picMkLst>
        </pc:picChg>
        <pc:picChg chg="add mod">
          <ac:chgData name="Marc Duiker" userId="89069150f6445df7" providerId="LiveId" clId="{F0C62593-687B-4A8F-B215-84F779402036}" dt="2025-02-05T11:47:00.213" v="3582" actId="1076"/>
          <ac:picMkLst>
            <pc:docMk/>
            <pc:sldMk cId="0" sldId="355"/>
            <ac:picMk id="27" creationId="{40C395D9-53AD-2C78-BFC2-36A55761B0A1}"/>
          </ac:picMkLst>
        </pc:picChg>
      </pc:sldChg>
      <pc:sldChg chg="addSp delSp modSp mod">
        <pc:chgData name="Marc Duiker" userId="89069150f6445df7" providerId="LiveId" clId="{F0C62593-687B-4A8F-B215-84F779402036}" dt="2025-02-05T09:12:48.957" v="1258" actId="207"/>
        <pc:sldMkLst>
          <pc:docMk/>
          <pc:sldMk cId="2286062382" sldId="414"/>
        </pc:sldMkLst>
        <pc:spChg chg="add mod">
          <ac:chgData name="Marc Duiker" userId="89069150f6445df7" providerId="LiveId" clId="{F0C62593-687B-4A8F-B215-84F779402036}" dt="2025-02-05T08:51:37.902" v="373" actId="1035"/>
          <ac:spMkLst>
            <pc:docMk/>
            <pc:sldMk cId="2286062382" sldId="414"/>
            <ac:spMk id="6" creationId="{A43793C5-814E-9F43-E62C-6B370A756027}"/>
          </ac:spMkLst>
        </pc:spChg>
        <pc:spChg chg="mod">
          <ac:chgData name="Marc Duiker" userId="89069150f6445df7" providerId="LiveId" clId="{F0C62593-687B-4A8F-B215-84F779402036}" dt="2025-02-05T08:53:35.224" v="507"/>
          <ac:spMkLst>
            <pc:docMk/>
            <pc:sldMk cId="2286062382" sldId="414"/>
            <ac:spMk id="11" creationId="{1427D500-8095-8F07-D131-5DC475957055}"/>
          </ac:spMkLst>
        </pc:spChg>
        <pc:spChg chg="mod">
          <ac:chgData name="Marc Duiker" userId="89069150f6445df7" providerId="LiveId" clId="{F0C62593-687B-4A8F-B215-84F779402036}" dt="2025-02-05T08:53:40.915" v="509"/>
          <ac:spMkLst>
            <pc:docMk/>
            <pc:sldMk cId="2286062382" sldId="414"/>
            <ac:spMk id="15" creationId="{55EC78C1-6D7B-3198-DF17-E7F69B848376}"/>
          </ac:spMkLst>
        </pc:spChg>
        <pc:spChg chg="add del mod">
          <ac:chgData name="Marc Duiker" userId="89069150f6445df7" providerId="LiveId" clId="{F0C62593-687B-4A8F-B215-84F779402036}" dt="2025-02-05T09:12:42.312" v="1256" actId="207"/>
          <ac:spMkLst>
            <pc:docMk/>
            <pc:sldMk cId="2286062382" sldId="414"/>
            <ac:spMk id="23" creationId="{477543BB-A703-B09E-3D95-B11CA0A31374}"/>
          </ac:spMkLst>
        </pc:spChg>
        <pc:spChg chg="add mod">
          <ac:chgData name="Marc Duiker" userId="89069150f6445df7" providerId="LiveId" clId="{F0C62593-687B-4A8F-B215-84F779402036}" dt="2025-02-05T09:12:48.957" v="1258" actId="207"/>
          <ac:spMkLst>
            <pc:docMk/>
            <pc:sldMk cId="2286062382" sldId="414"/>
            <ac:spMk id="31" creationId="{D8860A10-D140-4F06-1A53-9063F680424A}"/>
          </ac:spMkLst>
        </pc:spChg>
        <pc:spChg chg="add mod">
          <ac:chgData name="Marc Duiker" userId="89069150f6445df7" providerId="LiveId" clId="{F0C62593-687B-4A8F-B215-84F779402036}" dt="2025-02-05T09:08:05.583" v="1011" actId="1076"/>
          <ac:spMkLst>
            <pc:docMk/>
            <pc:sldMk cId="2286062382" sldId="414"/>
            <ac:spMk id="42" creationId="{14EF65A4-0BAE-DBBE-7884-FB6BA6660DBA}"/>
          </ac:spMkLst>
        </pc:spChg>
        <pc:spChg chg="add mod">
          <ac:chgData name="Marc Duiker" userId="89069150f6445df7" providerId="LiveId" clId="{F0C62593-687B-4A8F-B215-84F779402036}" dt="2025-02-05T09:11:14.436" v="1185" actId="1036"/>
          <ac:spMkLst>
            <pc:docMk/>
            <pc:sldMk cId="2286062382" sldId="414"/>
            <ac:spMk id="46" creationId="{F2DF62E2-7BF9-4F9A-7E59-88824A211ED2}"/>
          </ac:spMkLst>
        </pc:spChg>
        <pc:spChg chg="add mod">
          <ac:chgData name="Marc Duiker" userId="89069150f6445df7" providerId="LiveId" clId="{F0C62593-687B-4A8F-B215-84F779402036}" dt="2025-02-05T09:11:14.436" v="1185" actId="1036"/>
          <ac:spMkLst>
            <pc:docMk/>
            <pc:sldMk cId="2286062382" sldId="414"/>
            <ac:spMk id="47" creationId="{19ACBCB0-0D11-FD0F-19DD-3FF41CC7E8F8}"/>
          </ac:spMkLst>
        </pc:spChg>
        <pc:spChg chg="add mod">
          <ac:chgData name="Marc Duiker" userId="89069150f6445df7" providerId="LiveId" clId="{F0C62593-687B-4A8F-B215-84F779402036}" dt="2025-02-05T09:11:14.436" v="1185" actId="1036"/>
          <ac:spMkLst>
            <pc:docMk/>
            <pc:sldMk cId="2286062382" sldId="414"/>
            <ac:spMk id="48" creationId="{542B8F4D-4496-E0B1-0823-F7B43A9987AB}"/>
          </ac:spMkLst>
        </pc:spChg>
        <pc:spChg chg="add mod">
          <ac:chgData name="Marc Duiker" userId="89069150f6445df7" providerId="LiveId" clId="{F0C62593-687B-4A8F-B215-84F779402036}" dt="2025-02-05T09:12:10.155" v="1253" actId="12789"/>
          <ac:spMkLst>
            <pc:docMk/>
            <pc:sldMk cId="2286062382" sldId="414"/>
            <ac:spMk id="49" creationId="{9C0563B8-5C4B-C008-3E49-3B39F5B0D1C3}"/>
          </ac:spMkLst>
        </pc:spChg>
        <pc:spChg chg="add mod">
          <ac:chgData name="Marc Duiker" userId="89069150f6445df7" providerId="LiveId" clId="{F0C62593-687B-4A8F-B215-84F779402036}" dt="2025-02-05T09:12:10.155" v="1253" actId="12789"/>
          <ac:spMkLst>
            <pc:docMk/>
            <pc:sldMk cId="2286062382" sldId="414"/>
            <ac:spMk id="50" creationId="{7AC039DE-308B-53AB-FD18-1C0F53BFD1CE}"/>
          </ac:spMkLst>
        </pc:spChg>
        <pc:spChg chg="mod">
          <ac:chgData name="Marc Duiker" userId="89069150f6445df7" providerId="LiveId" clId="{F0C62593-687B-4A8F-B215-84F779402036}" dt="2025-02-05T08:51:57.420" v="383" actId="1035"/>
          <ac:spMkLst>
            <pc:docMk/>
            <pc:sldMk cId="2286062382" sldId="414"/>
            <ac:spMk id="1600" creationId="{66E7ACB9-F54C-8345-207F-DB91B04D3D47}"/>
          </ac:spMkLst>
        </pc:spChg>
        <pc:spChg chg="mod">
          <ac:chgData name="Marc Duiker" userId="89069150f6445df7" providerId="LiveId" clId="{F0C62593-687B-4A8F-B215-84F779402036}" dt="2025-02-05T08:53:08.073" v="422" actId="1035"/>
          <ac:spMkLst>
            <pc:docMk/>
            <pc:sldMk cId="2286062382" sldId="414"/>
            <ac:spMk id="1605" creationId="{EE02B042-6770-BFD7-DC24-005145AF9568}"/>
          </ac:spMkLst>
        </pc:spChg>
        <pc:spChg chg="mod">
          <ac:chgData name="Marc Duiker" userId="89069150f6445df7" providerId="LiveId" clId="{F0C62593-687B-4A8F-B215-84F779402036}" dt="2025-02-05T08:55:20.157" v="530" actId="404"/>
          <ac:spMkLst>
            <pc:docMk/>
            <pc:sldMk cId="2286062382" sldId="414"/>
            <ac:spMk id="1610" creationId="{32FAB75D-A352-E49F-D117-C739F421FC1E}"/>
          </ac:spMkLst>
        </pc:spChg>
        <pc:spChg chg="mod">
          <ac:chgData name="Marc Duiker" userId="89069150f6445df7" providerId="LiveId" clId="{F0C62593-687B-4A8F-B215-84F779402036}" dt="2025-02-05T09:09:41.590" v="1122" actId="1038"/>
          <ac:spMkLst>
            <pc:docMk/>
            <pc:sldMk cId="2286062382" sldId="414"/>
            <ac:spMk id="1611" creationId="{542E536C-3236-03F3-CB48-DB6989BD3FAE}"/>
          </ac:spMkLst>
        </pc:spChg>
        <pc:spChg chg="mod">
          <ac:chgData name="Marc Duiker" userId="89069150f6445df7" providerId="LiveId" clId="{F0C62593-687B-4A8F-B215-84F779402036}" dt="2025-02-05T09:12:10.155" v="1253" actId="12789"/>
          <ac:spMkLst>
            <pc:docMk/>
            <pc:sldMk cId="2286062382" sldId="414"/>
            <ac:spMk id="1612" creationId="{18ADB06E-A7E7-C9BA-0215-09451A6510BF}"/>
          </ac:spMkLst>
        </pc:spChg>
        <pc:spChg chg="mod">
          <ac:chgData name="Marc Duiker" userId="89069150f6445df7" providerId="LiveId" clId="{F0C62593-687B-4A8F-B215-84F779402036}" dt="2025-02-05T09:06:46.273" v="972" actId="1037"/>
          <ac:spMkLst>
            <pc:docMk/>
            <pc:sldMk cId="2286062382" sldId="414"/>
            <ac:spMk id="1613" creationId="{E2A6768D-04CC-8641-DF48-F981231C69D7}"/>
          </ac:spMkLst>
        </pc:spChg>
        <pc:spChg chg="mod">
          <ac:chgData name="Marc Duiker" userId="89069150f6445df7" providerId="LiveId" clId="{F0C62593-687B-4A8F-B215-84F779402036}" dt="2025-02-05T09:05:50.636" v="936" actId="1038"/>
          <ac:spMkLst>
            <pc:docMk/>
            <pc:sldMk cId="2286062382" sldId="414"/>
            <ac:spMk id="1615" creationId="{B7C3A2D6-34C5-126F-C039-DEDFA9D0BFE9}"/>
          </ac:spMkLst>
        </pc:spChg>
        <pc:spChg chg="mod">
          <ac:chgData name="Marc Duiker" userId="89069150f6445df7" providerId="LiveId" clId="{F0C62593-687B-4A8F-B215-84F779402036}" dt="2025-02-05T08:52:24.853" v="407" actId="1036"/>
          <ac:spMkLst>
            <pc:docMk/>
            <pc:sldMk cId="2286062382" sldId="414"/>
            <ac:spMk id="1624" creationId="{AC399BEA-F91B-3AD2-DFBA-3829FE5A1C92}"/>
          </ac:spMkLst>
        </pc:spChg>
        <pc:spChg chg="mod">
          <ac:chgData name="Marc Duiker" userId="89069150f6445df7" providerId="LiveId" clId="{F0C62593-687B-4A8F-B215-84F779402036}" dt="2025-02-05T08:53:04.007" v="420" actId="1035"/>
          <ac:spMkLst>
            <pc:docMk/>
            <pc:sldMk cId="2286062382" sldId="414"/>
            <ac:spMk id="1629" creationId="{1D9D05B9-DF2A-E33E-6B68-B74CD7F5905E}"/>
          </ac:spMkLst>
        </pc:spChg>
        <pc:spChg chg="mod">
          <ac:chgData name="Marc Duiker" userId="89069150f6445df7" providerId="LiveId" clId="{F0C62593-687B-4A8F-B215-84F779402036}" dt="2025-02-05T08:55:24.763" v="532" actId="404"/>
          <ac:spMkLst>
            <pc:docMk/>
            <pc:sldMk cId="2286062382" sldId="414"/>
            <ac:spMk id="1634" creationId="{B415C9BA-7206-D056-8CFC-BC07CE7D3049}"/>
          </ac:spMkLst>
        </pc:spChg>
        <pc:spChg chg="mod">
          <ac:chgData name="Marc Duiker" userId="89069150f6445df7" providerId="LiveId" clId="{F0C62593-687B-4A8F-B215-84F779402036}" dt="2025-02-05T09:09:41.590" v="1122" actId="1038"/>
          <ac:spMkLst>
            <pc:docMk/>
            <pc:sldMk cId="2286062382" sldId="414"/>
            <ac:spMk id="1635" creationId="{73F8591C-CCBC-93C0-0377-581023619B93}"/>
          </ac:spMkLst>
        </pc:spChg>
        <pc:spChg chg="del mod">
          <ac:chgData name="Marc Duiker" userId="89069150f6445df7" providerId="LiveId" clId="{F0C62593-687B-4A8F-B215-84F779402036}" dt="2025-02-05T09:11:34.439" v="1191" actId="478"/>
          <ac:spMkLst>
            <pc:docMk/>
            <pc:sldMk cId="2286062382" sldId="414"/>
            <ac:spMk id="1636" creationId="{8C9494CD-8DB8-C2D7-7975-898678509795}"/>
          </ac:spMkLst>
        </pc:spChg>
        <pc:spChg chg="mod">
          <ac:chgData name="Marc Duiker" userId="89069150f6445df7" providerId="LiveId" clId="{F0C62593-687B-4A8F-B215-84F779402036}" dt="2025-02-05T09:06:41.301" v="963" actId="1037"/>
          <ac:spMkLst>
            <pc:docMk/>
            <pc:sldMk cId="2286062382" sldId="414"/>
            <ac:spMk id="1637" creationId="{13833324-6D4E-0AB1-0953-E4620F5B6258}"/>
          </ac:spMkLst>
        </pc:spChg>
        <pc:spChg chg="mod">
          <ac:chgData name="Marc Duiker" userId="89069150f6445df7" providerId="LiveId" clId="{F0C62593-687B-4A8F-B215-84F779402036}" dt="2025-02-05T08:52:20.901" v="405" actId="1036"/>
          <ac:spMkLst>
            <pc:docMk/>
            <pc:sldMk cId="2286062382" sldId="414"/>
            <ac:spMk id="1645" creationId="{2235879A-6FF4-4D3C-A66E-1ACC7618EF32}"/>
          </ac:spMkLst>
        </pc:spChg>
        <pc:spChg chg="mod">
          <ac:chgData name="Marc Duiker" userId="89069150f6445df7" providerId="LiveId" clId="{F0C62593-687B-4A8F-B215-84F779402036}" dt="2025-02-05T08:53:00.191" v="418" actId="1035"/>
          <ac:spMkLst>
            <pc:docMk/>
            <pc:sldMk cId="2286062382" sldId="414"/>
            <ac:spMk id="1650" creationId="{C3D91B4A-3502-98D2-C11E-76A87380282D}"/>
          </ac:spMkLst>
        </pc:spChg>
        <pc:spChg chg="mod">
          <ac:chgData name="Marc Duiker" userId="89069150f6445df7" providerId="LiveId" clId="{F0C62593-687B-4A8F-B215-84F779402036}" dt="2025-02-05T08:55:28.422" v="534" actId="404"/>
          <ac:spMkLst>
            <pc:docMk/>
            <pc:sldMk cId="2286062382" sldId="414"/>
            <ac:spMk id="1655" creationId="{64EA53C9-499D-6BD4-71C5-9A62A94C0D20}"/>
          </ac:spMkLst>
        </pc:spChg>
        <pc:spChg chg="mod">
          <ac:chgData name="Marc Duiker" userId="89069150f6445df7" providerId="LiveId" clId="{F0C62593-687B-4A8F-B215-84F779402036}" dt="2025-02-05T09:09:41.590" v="1122" actId="1038"/>
          <ac:spMkLst>
            <pc:docMk/>
            <pc:sldMk cId="2286062382" sldId="414"/>
            <ac:spMk id="1656" creationId="{1D53B129-62C4-4AED-C2E5-7BD7ACE987E2}"/>
          </ac:spMkLst>
        </pc:spChg>
        <pc:spChg chg="del mod">
          <ac:chgData name="Marc Duiker" userId="89069150f6445df7" providerId="LiveId" clId="{F0C62593-687B-4A8F-B215-84F779402036}" dt="2025-02-05T09:11:36.269" v="1192" actId="478"/>
          <ac:spMkLst>
            <pc:docMk/>
            <pc:sldMk cId="2286062382" sldId="414"/>
            <ac:spMk id="1657" creationId="{25C30B8D-9B9D-E423-6F3E-1B5F20A5053F}"/>
          </ac:spMkLst>
        </pc:spChg>
        <pc:spChg chg="mod">
          <ac:chgData name="Marc Duiker" userId="89069150f6445df7" providerId="LiveId" clId="{F0C62593-687B-4A8F-B215-84F779402036}" dt="2025-02-05T09:06:27.536" v="945" actId="1038"/>
          <ac:spMkLst>
            <pc:docMk/>
            <pc:sldMk cId="2286062382" sldId="414"/>
            <ac:spMk id="1658" creationId="{4E13AB7D-77FD-B107-84BA-9081C83A8016}"/>
          </ac:spMkLst>
        </pc:spChg>
        <pc:spChg chg="mod">
          <ac:chgData name="Marc Duiker" userId="89069150f6445df7" providerId="LiveId" clId="{F0C62593-687B-4A8F-B215-84F779402036}" dt="2025-02-05T09:08:16.329" v="1033" actId="1035"/>
          <ac:spMkLst>
            <pc:docMk/>
            <pc:sldMk cId="2286062382" sldId="414"/>
            <ac:spMk id="1682" creationId="{52D0703A-FBF2-0286-2E71-6A8B4CF644B6}"/>
          </ac:spMkLst>
        </pc:spChg>
        <pc:spChg chg="mod">
          <ac:chgData name="Marc Duiker" userId="89069150f6445df7" providerId="LiveId" clId="{F0C62593-687B-4A8F-B215-84F779402036}" dt="2025-02-05T08:48:48.240" v="146" actId="1036"/>
          <ac:spMkLst>
            <pc:docMk/>
            <pc:sldMk cId="2286062382" sldId="414"/>
            <ac:spMk id="1683" creationId="{CBF8A608-0721-DD0B-19C9-95DE6E710417}"/>
          </ac:spMkLst>
        </pc:spChg>
        <pc:spChg chg="mod">
          <ac:chgData name="Marc Duiker" userId="89069150f6445df7" providerId="LiveId" clId="{F0C62593-687B-4A8F-B215-84F779402036}" dt="2025-02-05T08:48:33.690" v="123" actId="1035"/>
          <ac:spMkLst>
            <pc:docMk/>
            <pc:sldMk cId="2286062382" sldId="414"/>
            <ac:spMk id="1684" creationId="{55F69298-D478-C129-CE19-DB912BA5B928}"/>
          </ac:spMkLst>
        </pc:spChg>
        <pc:grpChg chg="mod">
          <ac:chgData name="Marc Duiker" userId="89069150f6445df7" providerId="LiveId" clId="{F0C62593-687B-4A8F-B215-84F779402036}" dt="2025-02-05T09:01:25.634" v="807" actId="1036"/>
          <ac:grpSpMkLst>
            <pc:docMk/>
            <pc:sldMk cId="2286062382" sldId="414"/>
            <ac:grpSpMk id="2" creationId="{7AC7CE4D-D195-55C0-953F-CD02D724E390}"/>
          </ac:grpSpMkLst>
        </pc:grpChg>
        <pc:grpChg chg="mod">
          <ac:chgData name="Marc Duiker" userId="89069150f6445df7" providerId="LiveId" clId="{F0C62593-687B-4A8F-B215-84F779402036}" dt="2025-02-05T09:01:25.634" v="807" actId="1036"/>
          <ac:grpSpMkLst>
            <pc:docMk/>
            <pc:sldMk cId="2286062382" sldId="414"/>
            <ac:grpSpMk id="3" creationId="{93750B69-5F1C-77B8-FB8F-8112EBC2E956}"/>
          </ac:grpSpMkLst>
        </pc:grpChg>
        <pc:grpChg chg="add mod">
          <ac:chgData name="Marc Duiker" userId="89069150f6445df7" providerId="LiveId" clId="{F0C62593-687B-4A8F-B215-84F779402036}" dt="2025-02-05T09:02:12.367" v="826" actId="1076"/>
          <ac:grpSpMkLst>
            <pc:docMk/>
            <pc:sldMk cId="2286062382" sldId="414"/>
            <ac:grpSpMk id="8" creationId="{D283BD32-FC3C-1386-75A8-61C95308EC31}"/>
          </ac:grpSpMkLst>
        </pc:grpChg>
        <pc:grpChg chg="add mod">
          <ac:chgData name="Marc Duiker" userId="89069150f6445df7" providerId="LiveId" clId="{F0C62593-687B-4A8F-B215-84F779402036}" dt="2025-02-05T09:01:47.969" v="823" actId="1036"/>
          <ac:grpSpMkLst>
            <pc:docMk/>
            <pc:sldMk cId="2286062382" sldId="414"/>
            <ac:grpSpMk id="9" creationId="{75BB6E6F-C57C-2146-1695-7510ECEB8991}"/>
          </ac:grpSpMkLst>
        </pc:grpChg>
        <pc:grpChg chg="add mod">
          <ac:chgData name="Marc Duiker" userId="89069150f6445df7" providerId="LiveId" clId="{F0C62593-687B-4A8F-B215-84F779402036}" dt="2025-02-05T09:01:47.969" v="823" actId="1036"/>
          <ac:grpSpMkLst>
            <pc:docMk/>
            <pc:sldMk cId="2286062382" sldId="414"/>
            <ac:grpSpMk id="13" creationId="{16576718-FDF5-17C1-ABB3-AF7CE12E2C46}"/>
          </ac:grpSpMkLst>
        </pc:grpChg>
        <pc:grpChg chg="mod">
          <ac:chgData name="Marc Duiker" userId="89069150f6445df7" providerId="LiveId" clId="{F0C62593-687B-4A8F-B215-84F779402036}" dt="2025-02-05T09:02:52.283" v="831" actId="1076"/>
          <ac:grpSpMkLst>
            <pc:docMk/>
            <pc:sldMk cId="2286062382" sldId="414"/>
            <ac:grpSpMk id="1597" creationId="{B499D9B6-8B77-33CB-1F7B-DF42E662774D}"/>
          </ac:grpSpMkLst>
        </pc:grpChg>
        <pc:grpChg chg="mod">
          <ac:chgData name="Marc Duiker" userId="89069150f6445df7" providerId="LiveId" clId="{F0C62593-687B-4A8F-B215-84F779402036}" dt="2025-02-05T09:00:39.864" v="765" actId="1036"/>
          <ac:grpSpMkLst>
            <pc:docMk/>
            <pc:sldMk cId="2286062382" sldId="414"/>
            <ac:grpSpMk id="1602" creationId="{42747E46-0C81-A091-F13A-6E63B0935E06}"/>
          </ac:grpSpMkLst>
        </pc:grpChg>
        <pc:grpChg chg="mod">
          <ac:chgData name="Marc Duiker" userId="89069150f6445df7" providerId="LiveId" clId="{F0C62593-687B-4A8F-B215-84F779402036}" dt="2025-02-05T09:01:38.631" v="818" actId="1036"/>
          <ac:grpSpMkLst>
            <pc:docMk/>
            <pc:sldMk cId="2286062382" sldId="414"/>
            <ac:grpSpMk id="1607" creationId="{6F3C6F6E-C702-EB06-C7A2-BB68C26313F2}"/>
          </ac:grpSpMkLst>
        </pc:grpChg>
        <pc:grpChg chg="mod">
          <ac:chgData name="Marc Duiker" userId="89069150f6445df7" providerId="LiveId" clId="{F0C62593-687B-4A8F-B215-84F779402036}" dt="2025-02-05T09:02:54.705" v="832" actId="1076"/>
          <ac:grpSpMkLst>
            <pc:docMk/>
            <pc:sldMk cId="2286062382" sldId="414"/>
            <ac:grpSpMk id="1621" creationId="{534B3337-0E84-899C-AC6E-175E92955931}"/>
          </ac:grpSpMkLst>
        </pc:grpChg>
        <pc:grpChg chg="mod">
          <ac:chgData name="Marc Duiker" userId="89069150f6445df7" providerId="LiveId" clId="{F0C62593-687B-4A8F-B215-84F779402036}" dt="2025-02-05T09:01:59.603" v="825" actId="1076"/>
          <ac:grpSpMkLst>
            <pc:docMk/>
            <pc:sldMk cId="2286062382" sldId="414"/>
            <ac:grpSpMk id="1626" creationId="{22A9A473-C5A1-2226-1481-91207964AF2A}"/>
          </ac:grpSpMkLst>
        </pc:grpChg>
        <pc:grpChg chg="mod">
          <ac:chgData name="Marc Duiker" userId="89069150f6445df7" providerId="LiveId" clId="{F0C62593-687B-4A8F-B215-84F779402036}" dt="2025-02-05T09:01:38.631" v="818" actId="1036"/>
          <ac:grpSpMkLst>
            <pc:docMk/>
            <pc:sldMk cId="2286062382" sldId="414"/>
            <ac:grpSpMk id="1631" creationId="{7561E38F-887E-3D77-E2C3-4E702466A085}"/>
          </ac:grpSpMkLst>
        </pc:grpChg>
        <pc:grpChg chg="mod">
          <ac:chgData name="Marc Duiker" userId="89069150f6445df7" providerId="LiveId" clId="{F0C62593-687B-4A8F-B215-84F779402036}" dt="2025-02-05T09:02:48.998" v="830" actId="1076"/>
          <ac:grpSpMkLst>
            <pc:docMk/>
            <pc:sldMk cId="2286062382" sldId="414"/>
            <ac:grpSpMk id="1642" creationId="{7EF8D5D1-4149-5A62-C095-5CBC279D5206}"/>
          </ac:grpSpMkLst>
        </pc:grpChg>
        <pc:grpChg chg="mod">
          <ac:chgData name="Marc Duiker" userId="89069150f6445df7" providerId="LiveId" clId="{F0C62593-687B-4A8F-B215-84F779402036}" dt="2025-02-05T09:02:33.295" v="828" actId="1076"/>
          <ac:grpSpMkLst>
            <pc:docMk/>
            <pc:sldMk cId="2286062382" sldId="414"/>
            <ac:grpSpMk id="1647" creationId="{686F6076-3221-A490-E406-5D7C29EFD732}"/>
          </ac:grpSpMkLst>
        </pc:grpChg>
        <pc:grpChg chg="mod">
          <ac:chgData name="Marc Duiker" userId="89069150f6445df7" providerId="LiveId" clId="{F0C62593-687B-4A8F-B215-84F779402036}" dt="2025-02-05T09:01:38.631" v="818" actId="1036"/>
          <ac:grpSpMkLst>
            <pc:docMk/>
            <pc:sldMk cId="2286062382" sldId="414"/>
            <ac:grpSpMk id="1652" creationId="{B0BD23D8-7004-B50B-C422-4CB25DAB5DA0}"/>
          </ac:grpSpMkLst>
        </pc:grpChg>
        <pc:picChg chg="add mod">
          <ac:chgData name="Marc Duiker" userId="89069150f6445df7" providerId="LiveId" clId="{F0C62593-687B-4A8F-B215-84F779402036}" dt="2025-02-05T08:49:04.293" v="147"/>
          <ac:picMkLst>
            <pc:docMk/>
            <pc:sldMk cId="2286062382" sldId="414"/>
            <ac:picMk id="4" creationId="{8960637A-8337-CABF-5CB3-D91DC74F224E}"/>
          </ac:picMkLst>
        </pc:picChg>
        <pc:picChg chg="add mod">
          <ac:chgData name="Marc Duiker" userId="89069150f6445df7" providerId="LiveId" clId="{F0C62593-687B-4A8F-B215-84F779402036}" dt="2025-02-05T08:49:20.233" v="149" actId="164"/>
          <ac:picMkLst>
            <pc:docMk/>
            <pc:sldMk cId="2286062382" sldId="414"/>
            <ac:picMk id="5" creationId="{22C0ED9A-15D1-F9FE-BEAA-52D4F48C57E8}"/>
          </ac:picMkLst>
        </pc:picChg>
        <pc:picChg chg="add mod">
          <ac:chgData name="Marc Duiker" userId="89069150f6445df7" providerId="LiveId" clId="{F0C62593-687B-4A8F-B215-84F779402036}" dt="2025-02-05T08:49:20.233" v="149" actId="164"/>
          <ac:picMkLst>
            <pc:docMk/>
            <pc:sldMk cId="2286062382" sldId="414"/>
            <ac:picMk id="7" creationId="{0D1EB44F-AFDE-CABD-B8CB-7533E7FFB9F4}"/>
          </ac:picMkLst>
        </pc:picChg>
        <pc:picChg chg="mod">
          <ac:chgData name="Marc Duiker" userId="89069150f6445df7" providerId="LiveId" clId="{F0C62593-687B-4A8F-B215-84F779402036}" dt="2025-02-05T08:53:35.224" v="507"/>
          <ac:picMkLst>
            <pc:docMk/>
            <pc:sldMk cId="2286062382" sldId="414"/>
            <ac:picMk id="10" creationId="{D0D9D0CA-0C84-1D49-8D7E-F8FB2E14B326}"/>
          </ac:picMkLst>
        </pc:picChg>
        <pc:picChg chg="mod">
          <ac:chgData name="Marc Duiker" userId="89069150f6445df7" providerId="LiveId" clId="{F0C62593-687B-4A8F-B215-84F779402036}" dt="2025-02-05T08:53:35.224" v="507"/>
          <ac:picMkLst>
            <pc:docMk/>
            <pc:sldMk cId="2286062382" sldId="414"/>
            <ac:picMk id="12" creationId="{06BA71EC-D817-A725-E93F-05FC8D8D9E32}"/>
          </ac:picMkLst>
        </pc:picChg>
        <pc:picChg chg="mod">
          <ac:chgData name="Marc Duiker" userId="89069150f6445df7" providerId="LiveId" clId="{F0C62593-687B-4A8F-B215-84F779402036}" dt="2025-02-05T08:53:40.915" v="509"/>
          <ac:picMkLst>
            <pc:docMk/>
            <pc:sldMk cId="2286062382" sldId="414"/>
            <ac:picMk id="14" creationId="{BC4AF736-213D-9A3C-C786-55DFDAEB57F1}"/>
          </ac:picMkLst>
        </pc:picChg>
        <pc:picChg chg="mod">
          <ac:chgData name="Marc Duiker" userId="89069150f6445df7" providerId="LiveId" clId="{F0C62593-687B-4A8F-B215-84F779402036}" dt="2025-02-05T08:53:40.915" v="509"/>
          <ac:picMkLst>
            <pc:docMk/>
            <pc:sldMk cId="2286062382" sldId="414"/>
            <ac:picMk id="16" creationId="{F8776DB3-7097-B5C2-FA39-D057A75666C8}"/>
          </ac:picMkLst>
        </pc:picChg>
        <pc:picChg chg="mod">
          <ac:chgData name="Marc Duiker" userId="89069150f6445df7" providerId="LiveId" clId="{F0C62593-687B-4A8F-B215-84F779402036}" dt="2025-02-05T09:05:37.318" v="910" actId="1037"/>
          <ac:picMkLst>
            <pc:docMk/>
            <pc:sldMk cId="2286062382" sldId="414"/>
            <ac:picMk id="1614" creationId="{F85DD6EE-6A19-7FB5-4062-7BAC4A534BE3}"/>
          </ac:picMkLst>
        </pc:picChg>
        <pc:picChg chg="mod">
          <ac:chgData name="Marc Duiker" userId="89069150f6445df7" providerId="LiveId" clId="{F0C62593-687B-4A8F-B215-84F779402036}" dt="2025-02-05T09:00:20.779" v="741" actId="207"/>
          <ac:picMkLst>
            <pc:docMk/>
            <pc:sldMk cId="2286062382" sldId="414"/>
            <ac:picMk id="1623" creationId="{0F7F89E5-ABFD-0085-F868-987871C58298}"/>
          </ac:picMkLst>
        </pc:picChg>
        <pc:cxnChg chg="add mod">
          <ac:chgData name="Marc Duiker" userId="89069150f6445df7" providerId="LiveId" clId="{F0C62593-687B-4A8F-B215-84F779402036}" dt="2025-02-05T09:02:12.367" v="826" actId="1076"/>
          <ac:cxnSpMkLst>
            <pc:docMk/>
            <pc:sldMk cId="2286062382" sldId="414"/>
            <ac:cxnSpMk id="25" creationId="{6BC9DDC8-29E1-9545-ECBA-87A076CD6535}"/>
          </ac:cxnSpMkLst>
        </pc:cxnChg>
        <pc:cxnChg chg="add mod">
          <ac:chgData name="Marc Duiker" userId="89069150f6445df7" providerId="LiveId" clId="{F0C62593-687B-4A8F-B215-84F779402036}" dt="2025-02-05T09:01:47.969" v="823" actId="1036"/>
          <ac:cxnSpMkLst>
            <pc:docMk/>
            <pc:sldMk cId="2286062382" sldId="414"/>
            <ac:cxnSpMk id="28" creationId="{9BA20C92-E85E-1B13-5D59-F1CC44107B04}"/>
          </ac:cxnSpMkLst>
        </pc:cxnChg>
        <pc:cxnChg chg="mod">
          <ac:chgData name="Marc Duiker" userId="89069150f6445df7" providerId="LiveId" clId="{F0C62593-687B-4A8F-B215-84F779402036}" dt="2025-02-05T09:01:38.631" v="818" actId="1036"/>
          <ac:cxnSpMkLst>
            <pc:docMk/>
            <pc:sldMk cId="2286062382" sldId="414"/>
            <ac:cxnSpMk id="1659" creationId="{DAA0ACA8-14F3-265C-4CBA-0F92CD01DFDE}"/>
          </ac:cxnSpMkLst>
        </pc:cxnChg>
        <pc:cxnChg chg="mod">
          <ac:chgData name="Marc Duiker" userId="89069150f6445df7" providerId="LiveId" clId="{F0C62593-687B-4A8F-B215-84F779402036}" dt="2025-02-05T09:01:38.631" v="818" actId="1036"/>
          <ac:cxnSpMkLst>
            <pc:docMk/>
            <pc:sldMk cId="2286062382" sldId="414"/>
            <ac:cxnSpMk id="1660" creationId="{25B735AD-F620-EE79-7927-724183D10B52}"/>
          </ac:cxnSpMkLst>
        </pc:cxnChg>
        <pc:cxnChg chg="mod">
          <ac:chgData name="Marc Duiker" userId="89069150f6445df7" providerId="LiveId" clId="{F0C62593-687B-4A8F-B215-84F779402036}" dt="2025-02-05T09:02:54.705" v="832" actId="1076"/>
          <ac:cxnSpMkLst>
            <pc:docMk/>
            <pc:sldMk cId="2286062382" sldId="414"/>
            <ac:cxnSpMk id="1661" creationId="{B23E0A5F-B12C-A218-FE5E-808ED9EEC60A}"/>
          </ac:cxnSpMkLst>
        </pc:cxnChg>
        <pc:cxnChg chg="mod">
          <ac:chgData name="Marc Duiker" userId="89069150f6445df7" providerId="LiveId" clId="{F0C62593-687B-4A8F-B215-84F779402036}" dt="2025-02-05T09:02:54.705" v="832" actId="1076"/>
          <ac:cxnSpMkLst>
            <pc:docMk/>
            <pc:sldMk cId="2286062382" sldId="414"/>
            <ac:cxnSpMk id="1662" creationId="{D32D37A1-FE22-D721-1905-7025C8C43942}"/>
          </ac:cxnSpMkLst>
        </pc:cxnChg>
        <pc:cxnChg chg="mod">
          <ac:chgData name="Marc Duiker" userId="89069150f6445df7" providerId="LiveId" clId="{F0C62593-687B-4A8F-B215-84F779402036}" dt="2025-02-05T09:01:59.603" v="825" actId="1076"/>
          <ac:cxnSpMkLst>
            <pc:docMk/>
            <pc:sldMk cId="2286062382" sldId="414"/>
            <ac:cxnSpMk id="1663" creationId="{8D83FBD9-D9ED-8F7F-E9B2-BD5E0530261B}"/>
          </ac:cxnSpMkLst>
        </pc:cxnChg>
        <pc:cxnChg chg="mod">
          <ac:chgData name="Marc Duiker" userId="89069150f6445df7" providerId="LiveId" clId="{F0C62593-687B-4A8F-B215-84F779402036}" dt="2025-02-05T09:02:33.295" v="828" actId="1076"/>
          <ac:cxnSpMkLst>
            <pc:docMk/>
            <pc:sldMk cId="2286062382" sldId="414"/>
            <ac:cxnSpMk id="1664" creationId="{6AEDA7DE-0016-FFB7-35CC-C6734310D91D}"/>
          </ac:cxnSpMkLst>
        </pc:cxnChg>
        <pc:cxnChg chg="mod">
          <ac:chgData name="Marc Duiker" userId="89069150f6445df7" providerId="LiveId" clId="{F0C62593-687B-4A8F-B215-84F779402036}" dt="2025-02-05T09:12:35.969" v="1255" actId="478"/>
          <ac:cxnSpMkLst>
            <pc:docMk/>
            <pc:sldMk cId="2286062382" sldId="414"/>
            <ac:cxnSpMk id="1665" creationId="{F3720293-456C-D001-DD57-49B78EFB447B}"/>
          </ac:cxnSpMkLst>
        </pc:cxnChg>
        <pc:cxnChg chg="mod">
          <ac:chgData name="Marc Duiker" userId="89069150f6445df7" providerId="LiveId" clId="{F0C62593-687B-4A8F-B215-84F779402036}" dt="2025-02-05T09:01:25.634" v="807" actId="1036"/>
          <ac:cxnSpMkLst>
            <pc:docMk/>
            <pc:sldMk cId="2286062382" sldId="414"/>
            <ac:cxnSpMk id="1667" creationId="{BDFDF74D-88B0-8B7D-DD1F-0736DFAC510D}"/>
          </ac:cxnSpMkLst>
        </pc:cxnChg>
        <pc:cxnChg chg="mod">
          <ac:chgData name="Marc Duiker" userId="89069150f6445df7" providerId="LiveId" clId="{F0C62593-687B-4A8F-B215-84F779402036}" dt="2025-02-05T09:05:37.318" v="910" actId="1037"/>
          <ac:cxnSpMkLst>
            <pc:docMk/>
            <pc:sldMk cId="2286062382" sldId="414"/>
            <ac:cxnSpMk id="1668" creationId="{249FEE44-11AF-757A-CA25-09F55EDD5E2C}"/>
          </ac:cxnSpMkLst>
        </pc:cxnChg>
        <pc:cxnChg chg="mod">
          <ac:chgData name="Marc Duiker" userId="89069150f6445df7" providerId="LiveId" clId="{F0C62593-687B-4A8F-B215-84F779402036}" dt="2025-02-05T09:06:10.696" v="938" actId="14100"/>
          <ac:cxnSpMkLst>
            <pc:docMk/>
            <pc:sldMk cId="2286062382" sldId="414"/>
            <ac:cxnSpMk id="1669" creationId="{0DD96E73-7D8F-0710-830E-887E6F430099}"/>
          </ac:cxnSpMkLst>
        </pc:cxnChg>
        <pc:cxnChg chg="mod">
          <ac:chgData name="Marc Duiker" userId="89069150f6445df7" providerId="LiveId" clId="{F0C62593-687B-4A8F-B215-84F779402036}" dt="2025-02-05T09:03:55.553" v="857" actId="14100"/>
          <ac:cxnSpMkLst>
            <pc:docMk/>
            <pc:sldMk cId="2286062382" sldId="414"/>
            <ac:cxnSpMk id="1675" creationId="{A18A7B7F-880C-8AF5-61BC-A3DBAEAA76D5}"/>
          </ac:cxnSpMkLst>
        </pc:cxnChg>
        <pc:cxnChg chg="mod">
          <ac:chgData name="Marc Duiker" userId="89069150f6445df7" providerId="LiveId" clId="{F0C62593-687B-4A8F-B215-84F779402036}" dt="2025-02-05T09:03:50.940" v="856" actId="14100"/>
          <ac:cxnSpMkLst>
            <pc:docMk/>
            <pc:sldMk cId="2286062382" sldId="414"/>
            <ac:cxnSpMk id="1677" creationId="{C8140301-EEE3-70C1-416A-E563EDA3CF55}"/>
          </ac:cxnSpMkLst>
        </pc:cxnChg>
        <pc:cxnChg chg="mod">
          <ac:chgData name="Marc Duiker" userId="89069150f6445df7" providerId="LiveId" clId="{F0C62593-687B-4A8F-B215-84F779402036}" dt="2025-02-05T09:03:47.198" v="855" actId="14100"/>
          <ac:cxnSpMkLst>
            <pc:docMk/>
            <pc:sldMk cId="2286062382" sldId="414"/>
            <ac:cxnSpMk id="1678" creationId="{A5FCD415-E169-C4EE-8279-507DDD027671}"/>
          </ac:cxnSpMkLst>
        </pc:cxnChg>
        <pc:cxnChg chg="mod">
          <ac:chgData name="Marc Duiker" userId="89069150f6445df7" providerId="LiveId" clId="{F0C62593-687B-4A8F-B215-84F779402036}" dt="2025-02-05T09:03:42.872" v="854" actId="14100"/>
          <ac:cxnSpMkLst>
            <pc:docMk/>
            <pc:sldMk cId="2286062382" sldId="414"/>
            <ac:cxnSpMk id="1679" creationId="{EBC7287C-93F9-BEFD-C778-F13D7ACFDD9A}"/>
          </ac:cxnSpMkLst>
        </pc:cxnChg>
        <pc:cxnChg chg="mod">
          <ac:chgData name="Marc Duiker" userId="89069150f6445df7" providerId="LiveId" clId="{F0C62593-687B-4A8F-B215-84F779402036}" dt="2025-02-05T09:03:20.408" v="849" actId="14100"/>
          <ac:cxnSpMkLst>
            <pc:docMk/>
            <pc:sldMk cId="2286062382" sldId="414"/>
            <ac:cxnSpMk id="1680" creationId="{D8337D44-BDEB-5B52-B54C-B313269D921D}"/>
          </ac:cxnSpMkLst>
        </pc:cxnChg>
        <pc:cxnChg chg="mod">
          <ac:chgData name="Marc Duiker" userId="89069150f6445df7" providerId="LiveId" clId="{F0C62593-687B-4A8F-B215-84F779402036}" dt="2025-02-05T09:05:37.318" v="910" actId="1037"/>
          <ac:cxnSpMkLst>
            <pc:docMk/>
            <pc:sldMk cId="2286062382" sldId="414"/>
            <ac:cxnSpMk id="1681" creationId="{1683B171-B55E-CC68-E1F0-40016B5C8932}"/>
          </ac:cxnSpMkLst>
        </pc:cxnChg>
      </pc:sldChg>
      <pc:sldChg chg="addSp delSp modSp add del mod">
        <pc:chgData name="Marc Duiker" userId="89069150f6445df7" providerId="LiveId" clId="{F0C62593-687B-4A8F-B215-84F779402036}" dt="2025-02-05T09:30:03.871" v="1720" actId="1035"/>
        <pc:sldMkLst>
          <pc:docMk/>
          <pc:sldMk cId="2938810275" sldId="415"/>
        </pc:sldMkLst>
        <pc:spChg chg="mod">
          <ac:chgData name="Marc Duiker" userId="89069150f6445df7" providerId="LiveId" clId="{F0C62593-687B-4A8F-B215-84F779402036}" dt="2025-02-05T09:23:09.749" v="1266" actId="165"/>
          <ac:spMkLst>
            <pc:docMk/>
            <pc:sldMk cId="2938810275" sldId="415"/>
            <ac:spMk id="6" creationId="{1624EFE8-CC39-3E3F-89CF-9D62510F6BAB}"/>
          </ac:spMkLst>
        </pc:spChg>
        <pc:spChg chg="mod">
          <ac:chgData name="Marc Duiker" userId="89069150f6445df7" providerId="LiveId" clId="{F0C62593-687B-4A8F-B215-84F779402036}" dt="2025-02-05T09:23:09.749" v="1266" actId="165"/>
          <ac:spMkLst>
            <pc:docMk/>
            <pc:sldMk cId="2938810275" sldId="415"/>
            <ac:spMk id="11" creationId="{1B5D0A8C-0CC0-0F93-EE25-B8123ECBA64B}"/>
          </ac:spMkLst>
        </pc:spChg>
        <pc:spChg chg="mod">
          <ac:chgData name="Marc Duiker" userId="89069150f6445df7" providerId="LiveId" clId="{F0C62593-687B-4A8F-B215-84F779402036}" dt="2025-02-05T09:23:09.749" v="1266" actId="165"/>
          <ac:spMkLst>
            <pc:docMk/>
            <pc:sldMk cId="2938810275" sldId="415"/>
            <ac:spMk id="16" creationId="{478538DD-E495-DE68-CF0D-FA3D7A8F185A}"/>
          </ac:spMkLst>
        </pc:spChg>
        <pc:spChg chg="mod">
          <ac:chgData name="Marc Duiker" userId="89069150f6445df7" providerId="LiveId" clId="{F0C62593-687B-4A8F-B215-84F779402036}" dt="2025-02-05T09:23:09.749" v="1266" actId="165"/>
          <ac:spMkLst>
            <pc:docMk/>
            <pc:sldMk cId="2938810275" sldId="415"/>
            <ac:spMk id="25" creationId="{E008E181-DA92-0902-763B-1E348F63F0F2}"/>
          </ac:spMkLst>
        </pc:spChg>
        <pc:spChg chg="mod">
          <ac:chgData name="Marc Duiker" userId="89069150f6445df7" providerId="LiveId" clId="{F0C62593-687B-4A8F-B215-84F779402036}" dt="2025-02-05T09:23:39.765" v="1272" actId="164"/>
          <ac:spMkLst>
            <pc:docMk/>
            <pc:sldMk cId="2938810275" sldId="415"/>
            <ac:spMk id="26" creationId="{48FCC9EA-7F14-4242-0214-54AD202CD301}"/>
          </ac:spMkLst>
        </pc:spChg>
        <pc:spChg chg="add mod">
          <ac:chgData name="Marc Duiker" userId="89069150f6445df7" providerId="LiveId" clId="{F0C62593-687B-4A8F-B215-84F779402036}" dt="2025-02-05T09:22:58.881" v="1263" actId="1076"/>
          <ac:spMkLst>
            <pc:docMk/>
            <pc:sldMk cId="2938810275" sldId="415"/>
            <ac:spMk id="27" creationId="{BF550559-AF6F-92C0-6C14-E69A8B2EDD9C}"/>
          </ac:spMkLst>
        </pc:spChg>
        <pc:spChg chg="mod">
          <ac:chgData name="Marc Duiker" userId="89069150f6445df7" providerId="LiveId" clId="{F0C62593-687B-4A8F-B215-84F779402036}" dt="2025-02-05T09:23:31.186" v="1269"/>
          <ac:spMkLst>
            <pc:docMk/>
            <pc:sldMk cId="2938810275" sldId="415"/>
            <ac:spMk id="33" creationId="{BA5D2A4E-2C4E-8E67-830C-4E58A2E92CB1}"/>
          </ac:spMkLst>
        </pc:spChg>
        <pc:spChg chg="mod">
          <ac:chgData name="Marc Duiker" userId="89069150f6445df7" providerId="LiveId" clId="{F0C62593-687B-4A8F-B215-84F779402036}" dt="2025-02-05T09:23:31.186" v="1269"/>
          <ac:spMkLst>
            <pc:docMk/>
            <pc:sldMk cId="2938810275" sldId="415"/>
            <ac:spMk id="35" creationId="{AFF684CA-376E-487E-F106-E49FDDD3A8B3}"/>
          </ac:spMkLst>
        </pc:spChg>
        <pc:spChg chg="mod">
          <ac:chgData name="Marc Duiker" userId="89069150f6445df7" providerId="LiveId" clId="{F0C62593-687B-4A8F-B215-84F779402036}" dt="2025-02-05T09:23:31.186" v="1269"/>
          <ac:spMkLst>
            <pc:docMk/>
            <pc:sldMk cId="2938810275" sldId="415"/>
            <ac:spMk id="37" creationId="{254E1AE9-5432-C595-65EF-D1C6D3F0797E}"/>
          </ac:spMkLst>
        </pc:spChg>
        <pc:spChg chg="mod">
          <ac:chgData name="Marc Duiker" userId="89069150f6445df7" providerId="LiveId" clId="{F0C62593-687B-4A8F-B215-84F779402036}" dt="2025-02-05T09:23:31.186" v="1269"/>
          <ac:spMkLst>
            <pc:docMk/>
            <pc:sldMk cId="2938810275" sldId="415"/>
            <ac:spMk id="38" creationId="{9D8D0821-848E-B83D-9766-2DAC78BE4170}"/>
          </ac:spMkLst>
        </pc:spChg>
        <pc:spChg chg="mod">
          <ac:chgData name="Marc Duiker" userId="89069150f6445df7" providerId="LiveId" clId="{F0C62593-687B-4A8F-B215-84F779402036}" dt="2025-02-05T09:23:09.749" v="1266" actId="165"/>
          <ac:spMkLst>
            <pc:docMk/>
            <pc:sldMk cId="2938810275" sldId="415"/>
            <ac:spMk id="42" creationId="{D7A00F67-42DF-BB02-89D6-24029EE2F7A3}"/>
          </ac:spMkLst>
        </pc:spChg>
        <pc:spChg chg="mod">
          <ac:chgData name="Marc Duiker" userId="89069150f6445df7" providerId="LiveId" clId="{F0C62593-687B-4A8F-B215-84F779402036}" dt="2025-02-05T09:23:09.749" v="1266" actId="165"/>
          <ac:spMkLst>
            <pc:docMk/>
            <pc:sldMk cId="2938810275" sldId="415"/>
            <ac:spMk id="43" creationId="{C83570B0-579E-CD67-0DCF-B2248E05DED9}"/>
          </ac:spMkLst>
        </pc:spChg>
        <pc:spChg chg="mod">
          <ac:chgData name="Marc Duiker" userId="89069150f6445df7" providerId="LiveId" clId="{F0C62593-687B-4A8F-B215-84F779402036}" dt="2025-02-05T09:23:09.749" v="1266" actId="165"/>
          <ac:spMkLst>
            <pc:docMk/>
            <pc:sldMk cId="2938810275" sldId="415"/>
            <ac:spMk id="47" creationId="{F2EB392C-CB47-09E9-8E72-DDDBD92D2907}"/>
          </ac:spMkLst>
        </pc:spChg>
        <pc:spChg chg="mod">
          <ac:chgData name="Marc Duiker" userId="89069150f6445df7" providerId="LiveId" clId="{F0C62593-687B-4A8F-B215-84F779402036}" dt="2025-02-05T09:23:09.749" v="1266" actId="165"/>
          <ac:spMkLst>
            <pc:docMk/>
            <pc:sldMk cId="2938810275" sldId="415"/>
            <ac:spMk id="48" creationId="{08A0E815-3625-4E81-48C8-F2D57940F20E}"/>
          </ac:spMkLst>
        </pc:spChg>
        <pc:spChg chg="mod">
          <ac:chgData name="Marc Duiker" userId="89069150f6445df7" providerId="LiveId" clId="{F0C62593-687B-4A8F-B215-84F779402036}" dt="2025-02-05T09:23:09.749" v="1266" actId="165"/>
          <ac:spMkLst>
            <pc:docMk/>
            <pc:sldMk cId="2938810275" sldId="415"/>
            <ac:spMk id="53" creationId="{C5918158-8B2B-A80E-7F98-E5AE8D17FC4B}"/>
          </ac:spMkLst>
        </pc:spChg>
        <pc:spChg chg="mod topLvl">
          <ac:chgData name="Marc Duiker" userId="89069150f6445df7" providerId="LiveId" clId="{F0C62593-687B-4A8F-B215-84F779402036}" dt="2025-02-05T09:23:09.749" v="1266" actId="165"/>
          <ac:spMkLst>
            <pc:docMk/>
            <pc:sldMk cId="2938810275" sldId="415"/>
            <ac:spMk id="60" creationId="{66573CB6-C6C6-7046-7C7F-3B0B6AA76A9A}"/>
          </ac:spMkLst>
        </pc:spChg>
        <pc:spChg chg="mod">
          <ac:chgData name="Marc Duiker" userId="89069150f6445df7" providerId="LiveId" clId="{F0C62593-687B-4A8F-B215-84F779402036}" dt="2025-02-05T09:27:38.108" v="1509" actId="1037"/>
          <ac:spMkLst>
            <pc:docMk/>
            <pc:sldMk cId="2938810275" sldId="415"/>
            <ac:spMk id="1665" creationId="{3F709BF2-6E74-4078-CAF7-C11F1991E26A}"/>
          </ac:spMkLst>
        </pc:spChg>
        <pc:spChg chg="mod">
          <ac:chgData name="Marc Duiker" userId="89069150f6445df7" providerId="LiveId" clId="{F0C62593-687B-4A8F-B215-84F779402036}" dt="2025-02-05T09:27:38.108" v="1509" actId="1037"/>
          <ac:spMkLst>
            <pc:docMk/>
            <pc:sldMk cId="2938810275" sldId="415"/>
            <ac:spMk id="1666" creationId="{61C70B49-9D41-E3B8-8469-DF3E267D96EF}"/>
          </ac:spMkLst>
        </pc:spChg>
        <pc:spChg chg="add mod">
          <ac:chgData name="Marc Duiker" userId="89069150f6445df7" providerId="LiveId" clId="{F0C62593-687B-4A8F-B215-84F779402036}" dt="2025-02-05T09:23:31.186" v="1269"/>
          <ac:spMkLst>
            <pc:docMk/>
            <pc:sldMk cId="2938810275" sldId="415"/>
            <ac:spMk id="1674" creationId="{99D92B2D-0ACB-B417-CD54-9D36F9692496}"/>
          </ac:spMkLst>
        </pc:spChg>
        <pc:spChg chg="add mod">
          <ac:chgData name="Marc Duiker" userId="89069150f6445df7" providerId="LiveId" clId="{F0C62593-687B-4A8F-B215-84F779402036}" dt="2025-02-05T09:23:31.186" v="1269"/>
          <ac:spMkLst>
            <pc:docMk/>
            <pc:sldMk cId="2938810275" sldId="415"/>
            <ac:spMk id="1676" creationId="{C3EF5FF8-FB4C-C4E7-997C-8E380C0379A1}"/>
          </ac:spMkLst>
        </pc:spChg>
        <pc:spChg chg="mod">
          <ac:chgData name="Marc Duiker" userId="89069150f6445df7" providerId="LiveId" clId="{F0C62593-687B-4A8F-B215-84F779402036}" dt="2025-02-05T09:28:26.376" v="1544" actId="1038"/>
          <ac:spMkLst>
            <pc:docMk/>
            <pc:sldMk cId="2938810275" sldId="415"/>
            <ac:spMk id="1681" creationId="{0DA8395C-B435-3377-F2A1-F5D6C571B560}"/>
          </ac:spMkLst>
        </pc:spChg>
        <pc:spChg chg="mod">
          <ac:chgData name="Marc Duiker" userId="89069150f6445df7" providerId="LiveId" clId="{F0C62593-687B-4A8F-B215-84F779402036}" dt="2025-02-05T09:24:36.098" v="1290" actId="1076"/>
          <ac:spMkLst>
            <pc:docMk/>
            <pc:sldMk cId="2938810275" sldId="415"/>
            <ac:spMk id="1683" creationId="{170B8692-7F5A-58DD-2213-901EED551B0D}"/>
          </ac:spMkLst>
        </pc:spChg>
        <pc:spChg chg="mod">
          <ac:chgData name="Marc Duiker" userId="89069150f6445df7" providerId="LiveId" clId="{F0C62593-687B-4A8F-B215-84F779402036}" dt="2025-02-05T09:23:41.670" v="1273"/>
          <ac:spMkLst>
            <pc:docMk/>
            <pc:sldMk cId="2938810275" sldId="415"/>
            <ac:spMk id="1699" creationId="{05F7BC4E-A756-9F3C-ED4B-C801714BBC14}"/>
          </ac:spMkLst>
        </pc:spChg>
        <pc:spChg chg="mod">
          <ac:chgData name="Marc Duiker" userId="89069150f6445df7" providerId="LiveId" clId="{F0C62593-687B-4A8F-B215-84F779402036}" dt="2025-02-05T09:23:39.765" v="1272" actId="164"/>
          <ac:spMkLst>
            <pc:docMk/>
            <pc:sldMk cId="2938810275" sldId="415"/>
            <ac:spMk id="1706" creationId="{07AE60C1-C5CB-A0B2-0021-6D3E1ECCC1E9}"/>
          </ac:spMkLst>
        </pc:spChg>
        <pc:spChg chg="mod">
          <ac:chgData name="Marc Duiker" userId="89069150f6445df7" providerId="LiveId" clId="{F0C62593-687B-4A8F-B215-84F779402036}" dt="2025-02-05T09:23:41.670" v="1273"/>
          <ac:spMkLst>
            <pc:docMk/>
            <pc:sldMk cId="2938810275" sldId="415"/>
            <ac:spMk id="1712" creationId="{E057F3B4-C993-B9A5-92BB-CBE20D7A740C}"/>
          </ac:spMkLst>
        </pc:spChg>
        <pc:spChg chg="mod">
          <ac:chgData name="Marc Duiker" userId="89069150f6445df7" providerId="LiveId" clId="{F0C62593-687B-4A8F-B215-84F779402036}" dt="2025-02-05T09:23:41.670" v="1273"/>
          <ac:spMkLst>
            <pc:docMk/>
            <pc:sldMk cId="2938810275" sldId="415"/>
            <ac:spMk id="1713" creationId="{B0A2AB18-C3CC-81A5-722A-E573BFB02D9F}"/>
          </ac:spMkLst>
        </pc:spChg>
        <pc:spChg chg="mod">
          <ac:chgData name="Marc Duiker" userId="89069150f6445df7" providerId="LiveId" clId="{F0C62593-687B-4A8F-B215-84F779402036}" dt="2025-02-05T09:28:18.641" v="1523" actId="20577"/>
          <ac:spMkLst>
            <pc:docMk/>
            <pc:sldMk cId="2938810275" sldId="415"/>
            <ac:spMk id="1719" creationId="{EE7328B0-9C30-EE99-BBB6-F90B623C8FE2}"/>
          </ac:spMkLst>
        </pc:spChg>
        <pc:spChg chg="mod">
          <ac:chgData name="Marc Duiker" userId="89069150f6445df7" providerId="LiveId" clId="{F0C62593-687B-4A8F-B215-84F779402036}" dt="2025-02-05T09:27:49.947" v="1513" actId="1035"/>
          <ac:spMkLst>
            <pc:docMk/>
            <pc:sldMk cId="2938810275" sldId="415"/>
            <ac:spMk id="1723" creationId="{4C1F697C-7EA6-FA73-8102-BCEBCE7A2300}"/>
          </ac:spMkLst>
        </pc:spChg>
        <pc:spChg chg="add mod">
          <ac:chgData name="Marc Duiker" userId="89069150f6445df7" providerId="LiveId" clId="{F0C62593-687B-4A8F-B215-84F779402036}" dt="2025-02-05T09:27:59.992" v="1514" actId="207"/>
          <ac:spMkLst>
            <pc:docMk/>
            <pc:sldMk cId="2938810275" sldId="415"/>
            <ac:spMk id="1728" creationId="{2F86FA5F-D1C8-F740-860E-7092267ECC10}"/>
          </ac:spMkLst>
        </pc:spChg>
        <pc:grpChg chg="mod">
          <ac:chgData name="Marc Duiker" userId="89069150f6445df7" providerId="LiveId" clId="{F0C62593-687B-4A8F-B215-84F779402036}" dt="2025-02-05T09:23:39.765" v="1272" actId="164"/>
          <ac:grpSpMkLst>
            <pc:docMk/>
            <pc:sldMk cId="2938810275" sldId="415"/>
            <ac:grpSpMk id="2" creationId="{45373A33-E00C-6AB8-B0C4-A239B4C40E34}"/>
          </ac:grpSpMkLst>
        </pc:grpChg>
        <pc:grpChg chg="mod">
          <ac:chgData name="Marc Duiker" userId="89069150f6445df7" providerId="LiveId" clId="{F0C62593-687B-4A8F-B215-84F779402036}" dt="2025-02-05T09:23:39.765" v="1272" actId="164"/>
          <ac:grpSpMkLst>
            <pc:docMk/>
            <pc:sldMk cId="2938810275" sldId="415"/>
            <ac:grpSpMk id="28" creationId="{B8A28405-20A4-340B-0B64-99C9C39B9A62}"/>
          </ac:grpSpMkLst>
        </pc:grpChg>
        <pc:grpChg chg="add mod">
          <ac:chgData name="Marc Duiker" userId="89069150f6445df7" providerId="LiveId" clId="{F0C62593-687B-4A8F-B215-84F779402036}" dt="2025-02-05T09:23:31.186" v="1269"/>
          <ac:grpSpMkLst>
            <pc:docMk/>
            <pc:sldMk cId="2938810275" sldId="415"/>
            <ac:grpSpMk id="29" creationId="{5167C344-ED1E-E45B-96F6-FE5C25670012}"/>
          </ac:grpSpMkLst>
        </pc:grpChg>
        <pc:grpChg chg="mod">
          <ac:chgData name="Marc Duiker" userId="89069150f6445df7" providerId="LiveId" clId="{F0C62593-687B-4A8F-B215-84F779402036}" dt="2025-02-05T09:23:31.186" v="1269"/>
          <ac:grpSpMkLst>
            <pc:docMk/>
            <pc:sldMk cId="2938810275" sldId="415"/>
            <ac:grpSpMk id="36" creationId="{68E809FD-7DC8-5774-0EA3-34CDBF276415}"/>
          </ac:grpSpMkLst>
        </pc:grpChg>
        <pc:grpChg chg="add mod">
          <ac:chgData name="Marc Duiker" userId="89069150f6445df7" providerId="LiveId" clId="{F0C62593-687B-4A8F-B215-84F779402036}" dt="2025-02-05T09:23:39.765" v="1272" actId="164"/>
          <ac:grpSpMkLst>
            <pc:docMk/>
            <pc:sldMk cId="2938810275" sldId="415"/>
            <ac:grpSpMk id="1677" creationId="{244A190E-E085-E77D-7BE8-5C7771AB3A0B}"/>
          </ac:grpSpMkLst>
        </pc:grpChg>
        <pc:grpChg chg="mod">
          <ac:chgData name="Marc Duiker" userId="89069150f6445df7" providerId="LiveId" clId="{F0C62593-687B-4A8F-B215-84F779402036}" dt="2025-02-05T09:30:03.871" v="1720" actId="1035"/>
          <ac:grpSpMkLst>
            <pc:docMk/>
            <pc:sldMk cId="2938810275" sldId="415"/>
            <ac:grpSpMk id="1678" creationId="{2E6127C6-6142-3771-C163-374D4FE26468}"/>
          </ac:grpSpMkLst>
        </pc:grpChg>
        <pc:grpChg chg="mod">
          <ac:chgData name="Marc Duiker" userId="89069150f6445df7" providerId="LiveId" clId="{F0C62593-687B-4A8F-B215-84F779402036}" dt="2025-02-05T09:23:41.670" v="1273"/>
          <ac:grpSpMkLst>
            <pc:docMk/>
            <pc:sldMk cId="2938810275" sldId="415"/>
            <ac:grpSpMk id="1679" creationId="{2D85278A-41EC-DE23-2E09-A24E8EACA87C}"/>
          </ac:grpSpMkLst>
        </pc:grpChg>
        <pc:grpChg chg="mod">
          <ac:chgData name="Marc Duiker" userId="89069150f6445df7" providerId="LiveId" clId="{F0C62593-687B-4A8F-B215-84F779402036}" dt="2025-02-05T09:26:06.073" v="1346" actId="1076"/>
          <ac:grpSpMkLst>
            <pc:docMk/>
            <pc:sldMk cId="2938810275" sldId="415"/>
            <ac:grpSpMk id="1690" creationId="{3FC2F498-4369-F631-F4CB-D802CF3EE1FF}"/>
          </ac:grpSpMkLst>
        </pc:grpChg>
        <pc:grpChg chg="mod">
          <ac:chgData name="Marc Duiker" userId="89069150f6445df7" providerId="LiveId" clId="{F0C62593-687B-4A8F-B215-84F779402036}" dt="2025-02-05T09:25:23.132" v="1335" actId="1038"/>
          <ac:grpSpMkLst>
            <pc:docMk/>
            <pc:sldMk cId="2938810275" sldId="415"/>
            <ac:grpSpMk id="1705" creationId="{2FC69C6A-4E75-4B9C-05C7-BE7B64D9EE1F}"/>
          </ac:grpSpMkLst>
        </pc:grpChg>
        <pc:grpChg chg="mod">
          <ac:chgData name="Marc Duiker" userId="89069150f6445df7" providerId="LiveId" clId="{F0C62593-687B-4A8F-B215-84F779402036}" dt="2025-02-05T09:23:41.670" v="1273"/>
          <ac:grpSpMkLst>
            <pc:docMk/>
            <pc:sldMk cId="2938810275" sldId="415"/>
            <ac:grpSpMk id="1711" creationId="{148D1777-69DE-40C9-2597-740DCAD23979}"/>
          </ac:grpSpMkLst>
        </pc:grpChg>
        <pc:picChg chg="mod">
          <ac:chgData name="Marc Duiker" userId="89069150f6445df7" providerId="LiveId" clId="{F0C62593-687B-4A8F-B215-84F779402036}" dt="2025-02-05T09:23:31.186" v="1269"/>
          <ac:picMkLst>
            <pc:docMk/>
            <pc:sldMk cId="2938810275" sldId="415"/>
            <ac:picMk id="31" creationId="{C8E41B87-47D9-EC84-5B0D-E4B348C54504}"/>
          </ac:picMkLst>
        </pc:picChg>
        <pc:picChg chg="mod">
          <ac:chgData name="Marc Duiker" userId="89069150f6445df7" providerId="LiveId" clId="{F0C62593-687B-4A8F-B215-84F779402036}" dt="2025-02-05T09:23:31.186" v="1269"/>
          <ac:picMkLst>
            <pc:docMk/>
            <pc:sldMk cId="2938810275" sldId="415"/>
            <ac:picMk id="32" creationId="{A284CF01-9CB6-ECD2-A7F3-AA348DA56756}"/>
          </ac:picMkLst>
        </pc:picChg>
        <pc:picChg chg="mod">
          <ac:chgData name="Marc Duiker" userId="89069150f6445df7" providerId="LiveId" clId="{F0C62593-687B-4A8F-B215-84F779402036}" dt="2025-02-05T09:23:41.670" v="1273"/>
          <ac:picMkLst>
            <pc:docMk/>
            <pc:sldMk cId="2938810275" sldId="415"/>
            <ac:picMk id="1716" creationId="{65B15852-6CBD-4CDB-6EE2-D407BC07E8FF}"/>
          </ac:picMkLst>
        </pc:picChg>
        <pc:picChg chg="mod">
          <ac:chgData name="Marc Duiker" userId="89069150f6445df7" providerId="LiveId" clId="{F0C62593-687B-4A8F-B215-84F779402036}" dt="2025-02-05T09:23:41.670" v="1273"/>
          <ac:picMkLst>
            <pc:docMk/>
            <pc:sldMk cId="2938810275" sldId="415"/>
            <ac:picMk id="1718" creationId="{D69878FB-056F-5512-7372-3F4CD138D3AC}"/>
          </ac:picMkLst>
        </pc:picChg>
        <pc:cxnChg chg="mod">
          <ac:chgData name="Marc Duiker" userId="89069150f6445df7" providerId="LiveId" clId="{F0C62593-687B-4A8F-B215-84F779402036}" dt="2025-02-05T09:29:10.620" v="1546" actId="14100"/>
          <ac:cxnSpMkLst>
            <pc:docMk/>
            <pc:sldMk cId="2938810275" sldId="415"/>
            <ac:cxnSpMk id="1717" creationId="{5190357F-2313-FD44-9FD1-76C2DE90A852}"/>
          </ac:cxnSpMkLst>
        </pc:cxnChg>
        <pc:cxnChg chg="mod">
          <ac:chgData name="Marc Duiker" userId="89069150f6445df7" providerId="LiveId" clId="{F0C62593-687B-4A8F-B215-84F779402036}" dt="2025-02-05T09:30:03.871" v="1720" actId="1035"/>
          <ac:cxnSpMkLst>
            <pc:docMk/>
            <pc:sldMk cId="2938810275" sldId="415"/>
            <ac:cxnSpMk id="1720" creationId="{3F5CE149-0E5B-28FB-1DC2-18A8D146BA88}"/>
          </ac:cxnSpMkLst>
        </pc:cxnChg>
        <pc:cxnChg chg="add mod ord">
          <ac:chgData name="Marc Duiker" userId="89069150f6445df7" providerId="LiveId" clId="{F0C62593-687B-4A8F-B215-84F779402036}" dt="2025-02-05T09:28:58.667" v="1545" actId="14100"/>
          <ac:cxnSpMkLst>
            <pc:docMk/>
            <pc:sldMk cId="2938810275" sldId="415"/>
            <ac:cxnSpMk id="1722" creationId="{8D8F18A8-E3E1-2956-868C-2F8541DBCA5B}"/>
          </ac:cxnSpMkLst>
        </pc:cxnChg>
        <pc:cxnChg chg="mod">
          <ac:chgData name="Marc Duiker" userId="89069150f6445df7" providerId="LiveId" clId="{F0C62593-687B-4A8F-B215-84F779402036}" dt="2025-02-05T09:26:37.298" v="1393" actId="14100"/>
          <ac:cxnSpMkLst>
            <pc:docMk/>
            <pc:sldMk cId="2938810275" sldId="415"/>
            <ac:cxnSpMk id="1724" creationId="{BEA00087-0CD1-4E6D-C34F-E822A6687F12}"/>
          </ac:cxnSpMkLst>
        </pc:cxnChg>
      </pc:sldChg>
      <pc:sldChg chg="addSp delSp modSp add mod">
        <pc:chgData name="Marc Duiker" userId="89069150f6445df7" providerId="LiveId" clId="{F0C62593-687B-4A8F-B215-84F779402036}" dt="2025-02-05T12:06:20.144" v="3880" actId="167"/>
        <pc:sldMkLst>
          <pc:docMk/>
          <pc:sldMk cId="388117635" sldId="416"/>
        </pc:sldMkLst>
        <pc:spChg chg="add del mod">
          <ac:chgData name="Marc Duiker" userId="89069150f6445df7" providerId="LiveId" clId="{F0C62593-687B-4A8F-B215-84F779402036}" dt="2025-02-05T09:42:00.870" v="1724" actId="478"/>
          <ac:spMkLst>
            <pc:docMk/>
            <pc:sldMk cId="388117635" sldId="416"/>
            <ac:spMk id="17" creationId="{52712FA9-27E4-F26C-A284-5460D56472D0}"/>
          </ac:spMkLst>
        </pc:spChg>
        <pc:spChg chg="add mod">
          <ac:chgData name="Marc Duiker" userId="89069150f6445df7" providerId="LiveId" clId="{F0C62593-687B-4A8F-B215-84F779402036}" dt="2025-02-05T11:19:20.478" v="3092" actId="12788"/>
          <ac:spMkLst>
            <pc:docMk/>
            <pc:sldMk cId="388117635" sldId="416"/>
            <ac:spMk id="19" creationId="{5E06766D-6CD9-18AD-8793-64B2B0DAEA01}"/>
          </ac:spMkLst>
        </pc:spChg>
        <pc:spChg chg="mod">
          <ac:chgData name="Marc Duiker" userId="89069150f6445df7" providerId="LiveId" clId="{F0C62593-687B-4A8F-B215-84F779402036}" dt="2025-02-05T09:48:19.931" v="1936" actId="14100"/>
          <ac:spMkLst>
            <pc:docMk/>
            <pc:sldMk cId="388117635" sldId="416"/>
            <ac:spMk id="21" creationId="{72FB3897-8017-CCBC-CA41-E4F7AF24F794}"/>
          </ac:spMkLst>
        </pc:spChg>
        <pc:spChg chg="mod">
          <ac:chgData name="Marc Duiker" userId="89069150f6445df7" providerId="LiveId" clId="{F0C62593-687B-4A8F-B215-84F779402036}" dt="2025-02-05T09:48:56.643" v="1950" actId="1036"/>
          <ac:spMkLst>
            <pc:docMk/>
            <pc:sldMk cId="388117635" sldId="416"/>
            <ac:spMk id="22" creationId="{CAB12DAB-ED52-72D7-CCF9-9E4ABA6401B9}"/>
          </ac:spMkLst>
        </pc:spChg>
        <pc:spChg chg="add mod">
          <ac:chgData name="Marc Duiker" userId="89069150f6445df7" providerId="LiveId" clId="{F0C62593-687B-4A8F-B215-84F779402036}" dt="2025-02-05T11:12:21.609" v="2936" actId="404"/>
          <ac:spMkLst>
            <pc:docMk/>
            <pc:sldMk cId="388117635" sldId="416"/>
            <ac:spMk id="40" creationId="{D0D390EA-9343-22EB-4F8A-E80A1CA788A7}"/>
          </ac:spMkLst>
        </pc:spChg>
        <pc:spChg chg="add mod">
          <ac:chgData name="Marc Duiker" userId="89069150f6445df7" providerId="LiveId" clId="{F0C62593-687B-4A8F-B215-84F779402036}" dt="2025-02-05T11:12:21.609" v="2936" actId="404"/>
          <ac:spMkLst>
            <pc:docMk/>
            <pc:sldMk cId="388117635" sldId="416"/>
            <ac:spMk id="41" creationId="{8B45F1C6-5152-1EC0-EA46-3611263F4C4D}"/>
          </ac:spMkLst>
        </pc:spChg>
        <pc:spChg chg="add mod">
          <ac:chgData name="Marc Duiker" userId="89069150f6445df7" providerId="LiveId" clId="{F0C62593-687B-4A8F-B215-84F779402036}" dt="2025-02-05T11:12:21.609" v="2936" actId="404"/>
          <ac:spMkLst>
            <pc:docMk/>
            <pc:sldMk cId="388117635" sldId="416"/>
            <ac:spMk id="42" creationId="{092AC37D-22C4-244C-E9CD-E4D9E2935FF5}"/>
          </ac:spMkLst>
        </pc:spChg>
        <pc:spChg chg="add mod">
          <ac:chgData name="Marc Duiker" userId="89069150f6445df7" providerId="LiveId" clId="{F0C62593-687B-4A8F-B215-84F779402036}" dt="2025-02-05T11:04:39.755" v="2506" actId="404"/>
          <ac:spMkLst>
            <pc:docMk/>
            <pc:sldMk cId="388117635" sldId="416"/>
            <ac:spMk id="47" creationId="{9F927DD5-BA3C-7A30-70F7-70DCBAAA4F3F}"/>
          </ac:spMkLst>
        </pc:spChg>
        <pc:spChg chg="add mod">
          <ac:chgData name="Marc Duiker" userId="89069150f6445df7" providerId="LiveId" clId="{F0C62593-687B-4A8F-B215-84F779402036}" dt="2025-02-05T11:54:39.681" v="3776" actId="1036"/>
          <ac:spMkLst>
            <pc:docMk/>
            <pc:sldMk cId="388117635" sldId="416"/>
            <ac:spMk id="49" creationId="{93F95802-7F80-46CD-BB1A-BB550FF71CCB}"/>
          </ac:spMkLst>
        </pc:spChg>
        <pc:spChg chg="mod">
          <ac:chgData name="Marc Duiker" userId="89069150f6445df7" providerId="LiveId" clId="{F0C62593-687B-4A8F-B215-84F779402036}" dt="2025-02-05T11:05:58.459" v="2548" actId="14100"/>
          <ac:spMkLst>
            <pc:docMk/>
            <pc:sldMk cId="388117635" sldId="416"/>
            <ac:spMk id="58" creationId="{DCAAB295-367E-CC2D-79AF-ED4B15EBBBCD}"/>
          </ac:spMkLst>
        </pc:spChg>
        <pc:spChg chg="mod">
          <ac:chgData name="Marc Duiker" userId="89069150f6445df7" providerId="LiveId" clId="{F0C62593-687B-4A8F-B215-84F779402036}" dt="2025-02-05T11:06:53.758" v="2562" actId="14100"/>
          <ac:spMkLst>
            <pc:docMk/>
            <pc:sldMk cId="388117635" sldId="416"/>
            <ac:spMk id="59" creationId="{0191C2EA-E8D7-2702-E9A0-77C5805A9927}"/>
          </ac:spMkLst>
        </pc:spChg>
        <pc:spChg chg="add mod">
          <ac:chgData name="Marc Duiker" userId="89069150f6445df7" providerId="LiveId" clId="{F0C62593-687B-4A8F-B215-84F779402036}" dt="2025-02-05T11:54:39.681" v="3776" actId="1036"/>
          <ac:spMkLst>
            <pc:docMk/>
            <pc:sldMk cId="388117635" sldId="416"/>
            <ac:spMk id="60" creationId="{125CCBE7-B120-350D-67CF-FC56614FC261}"/>
          </ac:spMkLst>
        </pc:spChg>
        <pc:spChg chg="add mod">
          <ac:chgData name="Marc Duiker" userId="89069150f6445df7" providerId="LiveId" clId="{F0C62593-687B-4A8F-B215-84F779402036}" dt="2025-02-05T11:19:20.478" v="3092" actId="12788"/>
          <ac:spMkLst>
            <pc:docMk/>
            <pc:sldMk cId="388117635" sldId="416"/>
            <ac:spMk id="61" creationId="{0D827366-403C-BD41-2A11-7ED3A52C3811}"/>
          </ac:spMkLst>
        </pc:spChg>
        <pc:spChg chg="add mod">
          <ac:chgData name="Marc Duiker" userId="89069150f6445df7" providerId="LiveId" clId="{F0C62593-687B-4A8F-B215-84F779402036}" dt="2025-02-05T11:19:20.478" v="3092" actId="12788"/>
          <ac:spMkLst>
            <pc:docMk/>
            <pc:sldMk cId="388117635" sldId="416"/>
            <ac:spMk id="62" creationId="{01E742BF-9D87-8645-58DA-F625CEB2F896}"/>
          </ac:spMkLst>
        </pc:spChg>
        <pc:spChg chg="add mod">
          <ac:chgData name="Marc Duiker" userId="89069150f6445df7" providerId="LiveId" clId="{F0C62593-687B-4A8F-B215-84F779402036}" dt="2025-02-05T11:51:50.932" v="3722" actId="1036"/>
          <ac:spMkLst>
            <pc:docMk/>
            <pc:sldMk cId="388117635" sldId="416"/>
            <ac:spMk id="63" creationId="{40DD1252-1DC8-08C9-34A3-530EE228FCBC}"/>
          </ac:spMkLst>
        </pc:spChg>
        <pc:spChg chg="add mod">
          <ac:chgData name="Marc Duiker" userId="89069150f6445df7" providerId="LiveId" clId="{F0C62593-687B-4A8F-B215-84F779402036}" dt="2025-02-05T11:54:39.681" v="3776" actId="1036"/>
          <ac:spMkLst>
            <pc:docMk/>
            <pc:sldMk cId="388117635" sldId="416"/>
            <ac:spMk id="256" creationId="{243997DB-25D0-8055-758A-259CAC54777D}"/>
          </ac:spMkLst>
        </pc:spChg>
        <pc:spChg chg="add mod">
          <ac:chgData name="Marc Duiker" userId="89069150f6445df7" providerId="LiveId" clId="{F0C62593-687B-4A8F-B215-84F779402036}" dt="2025-02-05T11:54:39.681" v="3776" actId="1036"/>
          <ac:spMkLst>
            <pc:docMk/>
            <pc:sldMk cId="388117635" sldId="416"/>
            <ac:spMk id="257" creationId="{CD0D5ADD-061C-C0D0-5381-9F0816D44DE5}"/>
          </ac:spMkLst>
        </pc:spChg>
        <pc:spChg chg="add mod">
          <ac:chgData name="Marc Duiker" userId="89069150f6445df7" providerId="LiveId" clId="{F0C62593-687B-4A8F-B215-84F779402036}" dt="2025-02-05T11:55:15.643" v="3796" actId="14100"/>
          <ac:spMkLst>
            <pc:docMk/>
            <pc:sldMk cId="388117635" sldId="416"/>
            <ac:spMk id="258" creationId="{7DC70195-974B-F461-8950-22101FC5D835}"/>
          </ac:spMkLst>
        </pc:spChg>
        <pc:spChg chg="add mod">
          <ac:chgData name="Marc Duiker" userId="89069150f6445df7" providerId="LiveId" clId="{F0C62593-687B-4A8F-B215-84F779402036}" dt="2025-02-05T11:55:10.246" v="3795" actId="1035"/>
          <ac:spMkLst>
            <pc:docMk/>
            <pc:sldMk cId="388117635" sldId="416"/>
            <ac:spMk id="259" creationId="{273FD76E-162C-C586-88A2-755A43E4CDB3}"/>
          </ac:spMkLst>
        </pc:spChg>
        <pc:spChg chg="add mod">
          <ac:chgData name="Marc Duiker" userId="89069150f6445df7" providerId="LiveId" clId="{F0C62593-687B-4A8F-B215-84F779402036}" dt="2025-02-05T11:55:24.667" v="3799" actId="14100"/>
          <ac:spMkLst>
            <pc:docMk/>
            <pc:sldMk cId="388117635" sldId="416"/>
            <ac:spMk id="260" creationId="{8FF6B535-BD28-5135-C872-E83969A134EF}"/>
          </ac:spMkLst>
        </pc:spChg>
        <pc:spChg chg="add mod">
          <ac:chgData name="Marc Duiker" userId="89069150f6445df7" providerId="LiveId" clId="{F0C62593-687B-4A8F-B215-84F779402036}" dt="2025-02-05T11:55:31.273" v="3800" actId="14100"/>
          <ac:spMkLst>
            <pc:docMk/>
            <pc:sldMk cId="388117635" sldId="416"/>
            <ac:spMk id="263" creationId="{C90C7D9E-C6D9-A048-5262-693B505CD4B1}"/>
          </ac:spMkLst>
        </pc:spChg>
        <pc:spChg chg="add mod">
          <ac:chgData name="Marc Duiker" userId="89069150f6445df7" providerId="LiveId" clId="{F0C62593-687B-4A8F-B215-84F779402036}" dt="2025-02-05T11:40:51.532" v="3489" actId="164"/>
          <ac:spMkLst>
            <pc:docMk/>
            <pc:sldMk cId="388117635" sldId="416"/>
            <ac:spMk id="269" creationId="{713BDAF1-A372-BC4E-51D4-499453CA8A89}"/>
          </ac:spMkLst>
        </pc:spChg>
        <pc:spChg chg="mod">
          <ac:chgData name="Marc Duiker" userId="89069150f6445df7" providerId="LiveId" clId="{F0C62593-687B-4A8F-B215-84F779402036}" dt="2025-02-05T11:29:11.702" v="3234" actId="14100"/>
          <ac:spMkLst>
            <pc:docMk/>
            <pc:sldMk cId="388117635" sldId="416"/>
            <ac:spMk id="271" creationId="{3F8C6120-23E1-B369-AFF2-E858F2F70019}"/>
          </ac:spMkLst>
        </pc:spChg>
        <pc:spChg chg="mod">
          <ac:chgData name="Marc Duiker" userId="89069150f6445df7" providerId="LiveId" clId="{F0C62593-687B-4A8F-B215-84F779402036}" dt="2025-02-05T11:29:17.400" v="3247" actId="1037"/>
          <ac:spMkLst>
            <pc:docMk/>
            <pc:sldMk cId="388117635" sldId="416"/>
            <ac:spMk id="272" creationId="{43C44040-257D-B3B8-0362-0010BA522B99}"/>
          </ac:spMkLst>
        </pc:spChg>
        <pc:spChg chg="add mod">
          <ac:chgData name="Marc Duiker" userId="89069150f6445df7" providerId="LiveId" clId="{F0C62593-687B-4A8F-B215-84F779402036}" dt="2025-02-05T11:54:39.681" v="3776" actId="1036"/>
          <ac:spMkLst>
            <pc:docMk/>
            <pc:sldMk cId="388117635" sldId="416"/>
            <ac:spMk id="273" creationId="{70241F1C-2696-F264-9957-AF469FE88E5C}"/>
          </ac:spMkLst>
        </pc:spChg>
        <pc:spChg chg="mod">
          <ac:chgData name="Marc Duiker" userId="89069150f6445df7" providerId="LiveId" clId="{F0C62593-687B-4A8F-B215-84F779402036}" dt="2025-02-05T11:31:36.899" v="3403" actId="1038"/>
          <ac:spMkLst>
            <pc:docMk/>
            <pc:sldMk cId="388117635" sldId="416"/>
            <ac:spMk id="275" creationId="{BF7625C8-F6FB-4136-1451-CF2E9C8832B5}"/>
          </ac:spMkLst>
        </pc:spChg>
        <pc:spChg chg="mod">
          <ac:chgData name="Marc Duiker" userId="89069150f6445df7" providerId="LiveId" clId="{F0C62593-687B-4A8F-B215-84F779402036}" dt="2025-02-05T11:31:25.904" v="3392" actId="1035"/>
          <ac:spMkLst>
            <pc:docMk/>
            <pc:sldMk cId="388117635" sldId="416"/>
            <ac:spMk id="276" creationId="{D6BDBB87-0927-7E7A-9B7D-66F098111158}"/>
          </ac:spMkLst>
        </pc:spChg>
        <pc:spChg chg="mod">
          <ac:chgData name="Marc Duiker" userId="89069150f6445df7" providerId="LiveId" clId="{F0C62593-687B-4A8F-B215-84F779402036}" dt="2025-02-05T11:10:13.386" v="2853" actId="14100"/>
          <ac:spMkLst>
            <pc:docMk/>
            <pc:sldMk cId="388117635" sldId="416"/>
            <ac:spMk id="294" creationId="{241C36B1-7703-534D-C13D-5F557DDCF387}"/>
          </ac:spMkLst>
        </pc:spChg>
        <pc:spChg chg="del">
          <ac:chgData name="Marc Duiker" userId="89069150f6445df7" providerId="LiveId" clId="{F0C62593-687B-4A8F-B215-84F779402036}" dt="2025-02-05T09:41:58.081" v="1723" actId="478"/>
          <ac:spMkLst>
            <pc:docMk/>
            <pc:sldMk cId="388117635" sldId="416"/>
            <ac:spMk id="295" creationId="{8529AA6B-D548-1D0F-94F0-0A9F4ED3E760}"/>
          </ac:spMkLst>
        </pc:spChg>
        <pc:spChg chg="mod ord">
          <ac:chgData name="Marc Duiker" userId="89069150f6445df7" providerId="LiveId" clId="{F0C62593-687B-4A8F-B215-84F779402036}" dt="2025-02-05T11:54:39.681" v="3776" actId="1036"/>
          <ac:spMkLst>
            <pc:docMk/>
            <pc:sldMk cId="388117635" sldId="416"/>
            <ac:spMk id="307" creationId="{C39ADD6D-71AA-E901-01C7-A73774918BA4}"/>
          </ac:spMkLst>
        </pc:spChg>
        <pc:spChg chg="mod">
          <ac:chgData name="Marc Duiker" userId="89069150f6445df7" providerId="LiveId" clId="{F0C62593-687B-4A8F-B215-84F779402036}" dt="2025-02-05T11:51:26.125" v="3698" actId="1036"/>
          <ac:spMkLst>
            <pc:docMk/>
            <pc:sldMk cId="388117635" sldId="416"/>
            <ac:spMk id="308" creationId="{FBFA4619-6509-F3BC-EF6C-93277F633267}"/>
          </ac:spMkLst>
        </pc:spChg>
        <pc:spChg chg="mod">
          <ac:chgData name="Marc Duiker" userId="89069150f6445df7" providerId="LiveId" clId="{F0C62593-687B-4A8F-B215-84F779402036}" dt="2025-02-05T11:06:41.854" v="2561" actId="14100"/>
          <ac:spMkLst>
            <pc:docMk/>
            <pc:sldMk cId="388117635" sldId="416"/>
            <ac:spMk id="323" creationId="{B8547562-8F79-E63A-0E03-74EF9794F944}"/>
          </ac:spMkLst>
        </pc:spChg>
        <pc:spChg chg="mod">
          <ac:chgData name="Marc Duiker" userId="89069150f6445df7" providerId="LiveId" clId="{F0C62593-687B-4A8F-B215-84F779402036}" dt="2025-02-05T09:44:20.277" v="1815" actId="1037"/>
          <ac:spMkLst>
            <pc:docMk/>
            <pc:sldMk cId="388117635" sldId="416"/>
            <ac:spMk id="324" creationId="{B7E5A16F-84FA-4C71-7D60-B90ADAD6225C}"/>
          </ac:spMkLst>
        </pc:spChg>
        <pc:spChg chg="mod">
          <ac:chgData name="Marc Duiker" userId="89069150f6445df7" providerId="LiveId" clId="{F0C62593-687B-4A8F-B215-84F779402036}" dt="2025-02-05T11:10:29.041" v="2855" actId="2085"/>
          <ac:spMkLst>
            <pc:docMk/>
            <pc:sldMk cId="388117635" sldId="416"/>
            <ac:spMk id="329" creationId="{CED9DA62-2A04-22CE-08DB-3D25F29A93B4}"/>
          </ac:spMkLst>
        </pc:spChg>
        <pc:spChg chg="mod">
          <ac:chgData name="Marc Duiker" userId="89069150f6445df7" providerId="LiveId" clId="{F0C62593-687B-4A8F-B215-84F779402036}" dt="2025-02-05T11:08:46.260" v="2791" actId="1036"/>
          <ac:spMkLst>
            <pc:docMk/>
            <pc:sldMk cId="388117635" sldId="416"/>
            <ac:spMk id="330" creationId="{1DBD794B-0DAE-A01F-BDDB-FA494E7CC68F}"/>
          </ac:spMkLst>
        </pc:spChg>
        <pc:grpChg chg="del">
          <ac:chgData name="Marc Duiker" userId="89069150f6445df7" providerId="LiveId" clId="{F0C62593-687B-4A8F-B215-84F779402036}" dt="2025-02-05T11:09:09.638" v="2795" actId="478"/>
          <ac:grpSpMkLst>
            <pc:docMk/>
            <pc:sldMk cId="388117635" sldId="416"/>
            <ac:grpSpMk id="9" creationId="{8BB6CEF4-DFEC-EEEC-7E41-6B3C01DBC961}"/>
          </ac:grpSpMkLst>
        </pc:grpChg>
        <pc:grpChg chg="del">
          <ac:chgData name="Marc Duiker" userId="89069150f6445df7" providerId="LiveId" clId="{F0C62593-687B-4A8F-B215-84F779402036}" dt="2025-02-05T11:09:09.638" v="2795" actId="478"/>
          <ac:grpSpMkLst>
            <pc:docMk/>
            <pc:sldMk cId="388117635" sldId="416"/>
            <ac:grpSpMk id="10" creationId="{2E4859F7-232E-8D79-8DB0-8DE14EE589F7}"/>
          </ac:grpSpMkLst>
        </pc:grpChg>
        <pc:grpChg chg="del">
          <ac:chgData name="Marc Duiker" userId="89069150f6445df7" providerId="LiveId" clId="{F0C62593-687B-4A8F-B215-84F779402036}" dt="2025-02-05T11:09:09.638" v="2795" actId="478"/>
          <ac:grpSpMkLst>
            <pc:docMk/>
            <pc:sldMk cId="388117635" sldId="416"/>
            <ac:grpSpMk id="12" creationId="{D82C323D-F6F9-DAD6-EC49-7CE4E150B22F}"/>
          </ac:grpSpMkLst>
        </pc:grpChg>
        <pc:grpChg chg="del">
          <ac:chgData name="Marc Duiker" userId="89069150f6445df7" providerId="LiveId" clId="{F0C62593-687B-4A8F-B215-84F779402036}" dt="2025-02-05T11:08:16.897" v="2738" actId="478"/>
          <ac:grpSpMkLst>
            <pc:docMk/>
            <pc:sldMk cId="388117635" sldId="416"/>
            <ac:grpSpMk id="13" creationId="{49CEC511-E340-DF4B-D2EB-806F6FD28E89}"/>
          </ac:grpSpMkLst>
        </pc:grpChg>
        <pc:grpChg chg="add mod">
          <ac:chgData name="Marc Duiker" userId="89069150f6445df7" providerId="LiveId" clId="{F0C62593-687B-4A8F-B215-84F779402036}" dt="2025-02-05T09:48:38.361" v="1945" actId="14100"/>
          <ac:grpSpMkLst>
            <pc:docMk/>
            <pc:sldMk cId="388117635" sldId="416"/>
            <ac:grpSpMk id="20" creationId="{C83E22A0-4D5C-D2F5-FB88-92EF5617F8BF}"/>
          </ac:grpSpMkLst>
        </pc:grpChg>
        <pc:grpChg chg="mod">
          <ac:chgData name="Marc Duiker" userId="89069150f6445df7" providerId="LiveId" clId="{F0C62593-687B-4A8F-B215-84F779402036}" dt="2025-02-05T10:17:48.852" v="2377" actId="1035"/>
          <ac:grpSpMkLst>
            <pc:docMk/>
            <pc:sldMk cId="388117635" sldId="416"/>
            <ac:grpSpMk id="36" creationId="{48BDE648-A949-5021-E1FD-7F74247CBF95}"/>
          </ac:grpSpMkLst>
        </pc:grpChg>
        <pc:grpChg chg="add mod">
          <ac:chgData name="Marc Duiker" userId="89069150f6445df7" providerId="LiveId" clId="{F0C62593-687B-4A8F-B215-84F779402036}" dt="2025-02-05T11:04:53.698" v="2518" actId="1035"/>
          <ac:grpSpMkLst>
            <pc:docMk/>
            <pc:sldMk cId="388117635" sldId="416"/>
            <ac:grpSpMk id="43" creationId="{09E67F9D-0C8B-C154-A989-1009178ADBD1}"/>
          </ac:grpSpMkLst>
        </pc:grpChg>
        <pc:grpChg chg="add mod">
          <ac:chgData name="Marc Duiker" userId="89069150f6445df7" providerId="LiveId" clId="{F0C62593-687B-4A8F-B215-84F779402036}" dt="2025-02-05T11:04:46.364" v="2512" actId="1035"/>
          <ac:grpSpMkLst>
            <pc:docMk/>
            <pc:sldMk cId="388117635" sldId="416"/>
            <ac:grpSpMk id="48" creationId="{AE0556C9-AAA4-FCA2-6348-BB5DE58A4135}"/>
          </ac:grpSpMkLst>
        </pc:grpChg>
        <pc:grpChg chg="mod">
          <ac:chgData name="Marc Duiker" userId="89069150f6445df7" providerId="LiveId" clId="{F0C62593-687B-4A8F-B215-84F779402036}" dt="2025-02-05T11:21:16.144" v="3141" actId="164"/>
          <ac:grpSpMkLst>
            <pc:docMk/>
            <pc:sldMk cId="388117635" sldId="416"/>
            <ac:grpSpMk id="56" creationId="{F58ED04C-ED0E-015A-5686-C879016834CC}"/>
          </ac:grpSpMkLst>
        </pc:grpChg>
        <pc:grpChg chg="add mod">
          <ac:chgData name="Marc Duiker" userId="89069150f6445df7" providerId="LiveId" clId="{F0C62593-687B-4A8F-B215-84F779402036}" dt="2025-02-05T11:06:29.821" v="2560" actId="1038"/>
          <ac:grpSpMkLst>
            <pc:docMk/>
            <pc:sldMk cId="388117635" sldId="416"/>
            <ac:grpSpMk id="57" creationId="{163F1833-E74B-D501-F70B-9DC556BC31A2}"/>
          </ac:grpSpMkLst>
        </pc:grpChg>
        <pc:grpChg chg="add mod">
          <ac:chgData name="Marc Duiker" userId="89069150f6445df7" providerId="LiveId" clId="{F0C62593-687B-4A8F-B215-84F779402036}" dt="2025-02-05T11:51:26.125" v="3698" actId="1036"/>
          <ac:grpSpMkLst>
            <pc:docMk/>
            <pc:sldMk cId="388117635" sldId="416"/>
            <ac:grpSpMk id="262" creationId="{7FE48BB9-1269-77A0-3496-F89EC7B68591}"/>
          </ac:grpSpMkLst>
        </pc:grpChg>
        <pc:grpChg chg="add mod">
          <ac:chgData name="Marc Duiker" userId="89069150f6445df7" providerId="LiveId" clId="{F0C62593-687B-4A8F-B215-84F779402036}" dt="2025-02-05T11:21:16.144" v="3141" actId="164"/>
          <ac:grpSpMkLst>
            <pc:docMk/>
            <pc:sldMk cId="388117635" sldId="416"/>
            <ac:grpSpMk id="264" creationId="{975C43F2-7C55-98E1-3A10-724A5DC8D25A}"/>
          </ac:grpSpMkLst>
        </pc:grpChg>
        <pc:grpChg chg="add mod">
          <ac:chgData name="Marc Duiker" userId="89069150f6445df7" providerId="LiveId" clId="{F0C62593-687B-4A8F-B215-84F779402036}" dt="2025-02-05T11:40:51.532" v="3489" actId="164"/>
          <ac:grpSpMkLst>
            <pc:docMk/>
            <pc:sldMk cId="388117635" sldId="416"/>
            <ac:grpSpMk id="270" creationId="{B31402F4-96FA-0596-3F5E-48185C531D63}"/>
          </ac:grpSpMkLst>
        </pc:grpChg>
        <pc:grpChg chg="add mod">
          <ac:chgData name="Marc Duiker" userId="89069150f6445df7" providerId="LiveId" clId="{F0C62593-687B-4A8F-B215-84F779402036}" dt="2025-02-05T11:50:57.296" v="3651" actId="1035"/>
          <ac:grpSpMkLst>
            <pc:docMk/>
            <pc:sldMk cId="388117635" sldId="416"/>
            <ac:grpSpMk id="274" creationId="{8B4E0680-5948-52A4-6140-99A283639F44}"/>
          </ac:grpSpMkLst>
        </pc:grpChg>
        <pc:grpChg chg="add mod">
          <ac:chgData name="Marc Duiker" userId="89069150f6445df7" providerId="LiveId" clId="{F0C62593-687B-4A8F-B215-84F779402036}" dt="2025-02-05T11:40:51.532" v="3489" actId="164"/>
          <ac:grpSpMkLst>
            <pc:docMk/>
            <pc:sldMk cId="388117635" sldId="416"/>
            <ac:grpSpMk id="283" creationId="{FC702CDD-2791-EA3C-7E45-DF16673BE066}"/>
          </ac:grpSpMkLst>
        </pc:grpChg>
        <pc:grpChg chg="add mod">
          <ac:chgData name="Marc Duiker" userId="89069150f6445df7" providerId="LiveId" clId="{F0C62593-687B-4A8F-B215-84F779402036}" dt="2025-02-05T11:51:03.940" v="3663" actId="1036"/>
          <ac:grpSpMkLst>
            <pc:docMk/>
            <pc:sldMk cId="388117635" sldId="416"/>
            <ac:grpSpMk id="287" creationId="{3525D940-4BC6-7850-4896-A50218FF714B}"/>
          </ac:grpSpMkLst>
        </pc:grpChg>
        <pc:grpChg chg="del">
          <ac:chgData name="Marc Duiker" userId="89069150f6445df7" providerId="LiveId" clId="{F0C62593-687B-4A8F-B215-84F779402036}" dt="2025-02-05T09:42:10.869" v="1725" actId="478"/>
          <ac:grpSpMkLst>
            <pc:docMk/>
            <pc:sldMk cId="388117635" sldId="416"/>
            <ac:grpSpMk id="296" creationId="{7714366E-8B72-9364-5C42-AB1138E19BDA}"/>
          </ac:grpSpMkLst>
        </pc:grpChg>
        <pc:grpChg chg="mod">
          <ac:chgData name="Marc Duiker" userId="89069150f6445df7" providerId="LiveId" clId="{F0C62593-687B-4A8F-B215-84F779402036}" dt="2025-02-05T09:44:37.382" v="1818" actId="1076"/>
          <ac:grpSpMkLst>
            <pc:docMk/>
            <pc:sldMk cId="388117635" sldId="416"/>
            <ac:grpSpMk id="322" creationId="{CD1AB2C8-3EF1-085B-2810-5FC6911F1D39}"/>
          </ac:grpSpMkLst>
        </pc:grpChg>
        <pc:grpChg chg="del">
          <ac:chgData name="Marc Duiker" userId="89069150f6445df7" providerId="LiveId" clId="{F0C62593-687B-4A8F-B215-84F779402036}" dt="2025-02-05T09:42:11.842" v="1726" actId="478"/>
          <ac:grpSpMkLst>
            <pc:docMk/>
            <pc:sldMk cId="388117635" sldId="416"/>
            <ac:grpSpMk id="325" creationId="{27650229-CAB1-8922-8475-6A8B27E7CD63}"/>
          </ac:grpSpMkLst>
        </pc:grpChg>
        <pc:grpChg chg="mod">
          <ac:chgData name="Marc Duiker" userId="89069150f6445df7" providerId="LiveId" clId="{F0C62593-687B-4A8F-B215-84F779402036}" dt="2025-02-05T11:51:26.125" v="3698" actId="1036"/>
          <ac:grpSpMkLst>
            <pc:docMk/>
            <pc:sldMk cId="388117635" sldId="416"/>
            <ac:grpSpMk id="328" creationId="{A94C445B-2D75-B43F-7E89-7C8A6D0EE1A8}"/>
          </ac:grpSpMkLst>
        </pc:grpChg>
        <pc:grpChg chg="mod">
          <ac:chgData name="Marc Duiker" userId="89069150f6445df7" providerId="LiveId" clId="{F0C62593-687B-4A8F-B215-84F779402036}" dt="2025-02-05T11:50:57.296" v="3651" actId="1035"/>
          <ac:grpSpMkLst>
            <pc:docMk/>
            <pc:sldMk cId="388117635" sldId="416"/>
            <ac:grpSpMk id="361" creationId="{393BBDC3-0451-A36A-51EC-9A88BE5024A2}"/>
          </ac:grpSpMkLst>
        </pc:grpChg>
        <pc:picChg chg="del">
          <ac:chgData name="Marc Duiker" userId="89069150f6445df7" providerId="LiveId" clId="{F0C62593-687B-4A8F-B215-84F779402036}" dt="2025-02-05T09:49:52.678" v="1966" actId="478"/>
          <ac:picMkLst>
            <pc:docMk/>
            <pc:sldMk cId="388117635" sldId="416"/>
            <ac:picMk id="2" creationId="{7B4683D8-892B-4FCD-418E-90EA5E31F875}"/>
          </ac:picMkLst>
        </pc:picChg>
        <pc:picChg chg="del">
          <ac:chgData name="Marc Duiker" userId="89069150f6445df7" providerId="LiveId" clId="{F0C62593-687B-4A8F-B215-84F779402036}" dt="2025-02-05T09:49:49.242" v="1965" actId="478"/>
          <ac:picMkLst>
            <pc:docMk/>
            <pc:sldMk cId="388117635" sldId="416"/>
            <ac:picMk id="16" creationId="{20380D5B-9740-2FBB-30CF-1F09DE72E136}"/>
          </ac:picMkLst>
        </pc:picChg>
        <pc:picChg chg="del">
          <ac:chgData name="Marc Duiker" userId="89069150f6445df7" providerId="LiveId" clId="{F0C62593-687B-4A8F-B215-84F779402036}" dt="2025-02-05T09:49:52.678" v="1966" actId="478"/>
          <ac:picMkLst>
            <pc:docMk/>
            <pc:sldMk cId="388117635" sldId="416"/>
            <ac:picMk id="18" creationId="{C249D697-B64B-AAF7-6727-E2C96C4B559E}"/>
          </ac:picMkLst>
        </pc:picChg>
        <pc:picChg chg="add mod topLvl">
          <ac:chgData name="Marc Duiker" userId="89069150f6445df7" providerId="LiveId" clId="{F0C62593-687B-4A8F-B215-84F779402036}" dt="2025-02-05T11:21:53.866" v="3145" actId="164"/>
          <ac:picMkLst>
            <pc:docMk/>
            <pc:sldMk cId="388117635" sldId="416"/>
            <ac:picMk id="23" creationId="{EF9B3595-ECCD-BC77-C207-7EC9C5D08D95}"/>
          </ac:picMkLst>
        </pc:picChg>
        <pc:picChg chg="add mod topLvl">
          <ac:chgData name="Marc Duiker" userId="89069150f6445df7" providerId="LiveId" clId="{F0C62593-687B-4A8F-B215-84F779402036}" dt="2025-02-05T11:21:53.866" v="3145" actId="164"/>
          <ac:picMkLst>
            <pc:docMk/>
            <pc:sldMk cId="388117635" sldId="416"/>
            <ac:picMk id="24" creationId="{1969A391-4E3C-3648-E0CC-BEF2E605302C}"/>
          </ac:picMkLst>
        </pc:picChg>
        <pc:picChg chg="add mod topLvl">
          <ac:chgData name="Marc Duiker" userId="89069150f6445df7" providerId="LiveId" clId="{F0C62593-687B-4A8F-B215-84F779402036}" dt="2025-02-05T11:21:53.866" v="3145" actId="164"/>
          <ac:picMkLst>
            <pc:docMk/>
            <pc:sldMk cId="388117635" sldId="416"/>
            <ac:picMk id="25" creationId="{5AB94E5C-260F-63CF-C1F8-B7068BFC540A}"/>
          </ac:picMkLst>
        </pc:picChg>
        <pc:picChg chg="add mod topLvl">
          <ac:chgData name="Marc Duiker" userId="89069150f6445df7" providerId="LiveId" clId="{F0C62593-687B-4A8F-B215-84F779402036}" dt="2025-02-05T11:21:53.866" v="3145" actId="164"/>
          <ac:picMkLst>
            <pc:docMk/>
            <pc:sldMk cId="388117635" sldId="416"/>
            <ac:picMk id="26" creationId="{D3A1DEB5-D3FB-3E32-0056-65540C37921C}"/>
          </ac:picMkLst>
        </pc:picChg>
        <pc:picChg chg="add mod topLvl">
          <ac:chgData name="Marc Duiker" userId="89069150f6445df7" providerId="LiveId" clId="{F0C62593-687B-4A8F-B215-84F779402036}" dt="2025-02-05T11:21:53.866" v="3145" actId="164"/>
          <ac:picMkLst>
            <pc:docMk/>
            <pc:sldMk cId="388117635" sldId="416"/>
            <ac:picMk id="27" creationId="{A03CD86D-1C20-39C1-04E5-6704C271906D}"/>
          </ac:picMkLst>
        </pc:picChg>
        <pc:picChg chg="add mod topLvl">
          <ac:chgData name="Marc Duiker" userId="89069150f6445df7" providerId="LiveId" clId="{F0C62593-687B-4A8F-B215-84F779402036}" dt="2025-02-05T11:21:53.866" v="3145" actId="164"/>
          <ac:picMkLst>
            <pc:docMk/>
            <pc:sldMk cId="388117635" sldId="416"/>
            <ac:picMk id="28" creationId="{C63D2496-A9BD-D787-F6FC-6B9AC2807F0F}"/>
          </ac:picMkLst>
        </pc:picChg>
        <pc:picChg chg="add mod topLvl">
          <ac:chgData name="Marc Duiker" userId="89069150f6445df7" providerId="LiveId" clId="{F0C62593-687B-4A8F-B215-84F779402036}" dt="2025-02-05T11:21:53.866" v="3145" actId="164"/>
          <ac:picMkLst>
            <pc:docMk/>
            <pc:sldMk cId="388117635" sldId="416"/>
            <ac:picMk id="29" creationId="{4042B3DB-EA86-FDF4-A5A9-AC143F987510}"/>
          </ac:picMkLst>
        </pc:picChg>
        <pc:picChg chg="add mod topLvl">
          <ac:chgData name="Marc Duiker" userId="89069150f6445df7" providerId="LiveId" clId="{F0C62593-687B-4A8F-B215-84F779402036}" dt="2025-02-05T11:21:53.866" v="3145" actId="164"/>
          <ac:picMkLst>
            <pc:docMk/>
            <pc:sldMk cId="388117635" sldId="416"/>
            <ac:picMk id="30" creationId="{6BB0E9CE-0D6B-7517-F393-B99014C8328D}"/>
          </ac:picMkLst>
        </pc:picChg>
        <pc:picChg chg="add mod topLvl">
          <ac:chgData name="Marc Duiker" userId="89069150f6445df7" providerId="LiveId" clId="{F0C62593-687B-4A8F-B215-84F779402036}" dt="2025-02-05T11:21:53.866" v="3145" actId="164"/>
          <ac:picMkLst>
            <pc:docMk/>
            <pc:sldMk cId="388117635" sldId="416"/>
            <ac:picMk id="31" creationId="{05769459-695C-E858-4AC2-273403B6E9C3}"/>
          </ac:picMkLst>
        </pc:picChg>
        <pc:picChg chg="mod">
          <ac:chgData name="Marc Duiker" userId="89069150f6445df7" providerId="LiveId" clId="{F0C62593-687B-4A8F-B215-84F779402036}" dt="2025-02-05T11:21:31.179" v="3144" actId="408"/>
          <ac:picMkLst>
            <pc:docMk/>
            <pc:sldMk cId="388117635" sldId="416"/>
            <ac:picMk id="32" creationId="{09DE713A-C846-D756-EE30-397788127D7A}"/>
          </ac:picMkLst>
        </pc:picChg>
        <pc:picChg chg="add mod topLvl">
          <ac:chgData name="Marc Duiker" userId="89069150f6445df7" providerId="LiveId" clId="{F0C62593-687B-4A8F-B215-84F779402036}" dt="2025-02-05T11:21:53.866" v="3145" actId="164"/>
          <ac:picMkLst>
            <pc:docMk/>
            <pc:sldMk cId="388117635" sldId="416"/>
            <ac:picMk id="33" creationId="{BC7044FD-1D59-DC81-3E88-9552D8CAF4F8}"/>
          </ac:picMkLst>
        </pc:picChg>
        <pc:picChg chg="mod">
          <ac:chgData name="Marc Duiker" userId="89069150f6445df7" providerId="LiveId" clId="{F0C62593-687B-4A8F-B215-84F779402036}" dt="2025-02-05T11:21:31.179" v="3144" actId="408"/>
          <ac:picMkLst>
            <pc:docMk/>
            <pc:sldMk cId="388117635" sldId="416"/>
            <ac:picMk id="34" creationId="{8415193D-D079-57AC-1202-81D272B70512}"/>
          </ac:picMkLst>
        </pc:picChg>
        <pc:picChg chg="add mod">
          <ac:chgData name="Marc Duiker" userId="89069150f6445df7" providerId="LiveId" clId="{F0C62593-687B-4A8F-B215-84F779402036}" dt="2025-02-05T11:02:40.813" v="2444" actId="1037"/>
          <ac:picMkLst>
            <pc:docMk/>
            <pc:sldMk cId="388117635" sldId="416"/>
            <ac:picMk id="35" creationId="{181E1138-663F-BC29-A061-23F588F02496}"/>
          </ac:picMkLst>
        </pc:picChg>
        <pc:picChg chg="add mod">
          <ac:chgData name="Marc Duiker" userId="89069150f6445df7" providerId="LiveId" clId="{F0C62593-687B-4A8F-B215-84F779402036}" dt="2025-02-05T11:11:32.759" v="2860" actId="12789"/>
          <ac:picMkLst>
            <pc:docMk/>
            <pc:sldMk cId="388117635" sldId="416"/>
            <ac:picMk id="37" creationId="{6D223D23-E6A2-5B2A-2EBA-5921B6FD7CAC}"/>
          </ac:picMkLst>
        </pc:picChg>
        <pc:picChg chg="add mod">
          <ac:chgData name="Marc Duiker" userId="89069150f6445df7" providerId="LiveId" clId="{F0C62593-687B-4A8F-B215-84F779402036}" dt="2025-02-05T11:12:03.790" v="2920" actId="1038"/>
          <ac:picMkLst>
            <pc:docMk/>
            <pc:sldMk cId="388117635" sldId="416"/>
            <ac:picMk id="38" creationId="{F21E95E9-CE45-E628-4E16-96F4DEFC3F79}"/>
          </ac:picMkLst>
        </pc:picChg>
        <pc:picChg chg="add mod">
          <ac:chgData name="Marc Duiker" userId="89069150f6445df7" providerId="LiveId" clId="{F0C62593-687B-4A8F-B215-84F779402036}" dt="2025-02-05T11:11:32.759" v="2860" actId="12789"/>
          <ac:picMkLst>
            <pc:docMk/>
            <pc:sldMk cId="388117635" sldId="416"/>
            <ac:picMk id="39" creationId="{4A31677C-D945-2205-73EC-10A424A6DC39}"/>
          </ac:picMkLst>
        </pc:picChg>
        <pc:picChg chg="add del mod">
          <ac:chgData name="Marc Duiker" userId="89069150f6445df7" providerId="LiveId" clId="{F0C62593-687B-4A8F-B215-84F779402036}" dt="2025-02-05T10:16:03.526" v="2310" actId="478"/>
          <ac:picMkLst>
            <pc:docMk/>
            <pc:sldMk cId="388117635" sldId="416"/>
            <ac:picMk id="44" creationId="{3FD83EBB-AB2F-65D6-D283-75C36101B6D1}"/>
          </ac:picMkLst>
        </pc:picChg>
        <pc:picChg chg="add mod">
          <ac:chgData name="Marc Duiker" userId="89069150f6445df7" providerId="LiveId" clId="{F0C62593-687B-4A8F-B215-84F779402036}" dt="2025-02-05T10:18:22.071" v="2385" actId="164"/>
          <ac:picMkLst>
            <pc:docMk/>
            <pc:sldMk cId="388117635" sldId="416"/>
            <ac:picMk id="46" creationId="{5380BC39-B833-0146-B68B-D22114CB0C5F}"/>
          </ac:picMkLst>
        </pc:picChg>
        <pc:picChg chg="add mod">
          <ac:chgData name="Marc Duiker" userId="89069150f6445df7" providerId="LiveId" clId="{F0C62593-687B-4A8F-B215-84F779402036}" dt="2025-02-05T11:54:39.681" v="3776" actId="1036"/>
          <ac:picMkLst>
            <pc:docMk/>
            <pc:sldMk cId="388117635" sldId="416"/>
            <ac:picMk id="51" creationId="{83CF4E5A-B183-7DB6-8A13-4ADFB1082012}"/>
          </ac:picMkLst>
        </pc:picChg>
        <pc:picChg chg="add mod">
          <ac:chgData name="Marc Duiker" userId="89069150f6445df7" providerId="LiveId" clId="{F0C62593-687B-4A8F-B215-84F779402036}" dt="2025-02-05T11:54:39.681" v="3776" actId="1036"/>
          <ac:picMkLst>
            <pc:docMk/>
            <pc:sldMk cId="388117635" sldId="416"/>
            <ac:picMk id="53" creationId="{078B3618-AFC5-EF5B-971F-2F0180ADF001}"/>
          </ac:picMkLst>
        </pc:picChg>
        <pc:picChg chg="add mod">
          <ac:chgData name="Marc Duiker" userId="89069150f6445df7" providerId="LiveId" clId="{F0C62593-687B-4A8F-B215-84F779402036}" dt="2025-02-05T11:54:39.681" v="3776" actId="1036"/>
          <ac:picMkLst>
            <pc:docMk/>
            <pc:sldMk cId="388117635" sldId="416"/>
            <ac:picMk id="55" creationId="{C00B88C5-4381-16B4-F828-27B1B228A1D7}"/>
          </ac:picMkLst>
        </pc:picChg>
        <pc:picChg chg="add mod">
          <ac:chgData name="Marc Duiker" userId="89069150f6445df7" providerId="LiveId" clId="{F0C62593-687B-4A8F-B215-84F779402036}" dt="2025-02-05T11:18:10.213" v="3042" actId="164"/>
          <ac:picMkLst>
            <pc:docMk/>
            <pc:sldMk cId="388117635" sldId="416"/>
            <ac:picMk id="261" creationId="{563A1E75-4F76-9FE6-0157-FB2A21C90D6E}"/>
          </ac:picMkLst>
        </pc:picChg>
        <pc:picChg chg="add mod">
          <ac:chgData name="Marc Duiker" userId="89069150f6445df7" providerId="LiveId" clId="{F0C62593-687B-4A8F-B215-84F779402036}" dt="2025-02-05T11:36:42.343" v="3463" actId="164"/>
          <ac:picMkLst>
            <pc:docMk/>
            <pc:sldMk cId="388117635" sldId="416"/>
            <ac:picMk id="277" creationId="{120F637D-7AD6-683D-256A-618566800817}"/>
          </ac:picMkLst>
        </pc:picChg>
        <pc:picChg chg="add mod">
          <ac:chgData name="Marc Duiker" userId="89069150f6445df7" providerId="LiveId" clId="{F0C62593-687B-4A8F-B215-84F779402036}" dt="2025-02-05T11:36:42.343" v="3463" actId="164"/>
          <ac:picMkLst>
            <pc:docMk/>
            <pc:sldMk cId="388117635" sldId="416"/>
            <ac:picMk id="278" creationId="{CB302E10-0220-6FAB-2FAD-EE5D8EFE59B3}"/>
          </ac:picMkLst>
        </pc:picChg>
        <pc:picChg chg="add mod">
          <ac:chgData name="Marc Duiker" userId="89069150f6445df7" providerId="LiveId" clId="{F0C62593-687B-4A8F-B215-84F779402036}" dt="2025-02-05T11:36:42.343" v="3463" actId="164"/>
          <ac:picMkLst>
            <pc:docMk/>
            <pc:sldMk cId="388117635" sldId="416"/>
            <ac:picMk id="279" creationId="{EA3C0CFC-E65D-B150-CCAA-9228D2D7B261}"/>
          </ac:picMkLst>
        </pc:picChg>
        <pc:picChg chg="add mod">
          <ac:chgData name="Marc Duiker" userId="89069150f6445df7" providerId="LiveId" clId="{F0C62593-687B-4A8F-B215-84F779402036}" dt="2025-02-05T11:36:42.343" v="3463" actId="164"/>
          <ac:picMkLst>
            <pc:docMk/>
            <pc:sldMk cId="388117635" sldId="416"/>
            <ac:picMk id="280" creationId="{02502336-ADAF-9396-CE81-A4A6E8E22CD7}"/>
          </ac:picMkLst>
        </pc:picChg>
        <pc:picChg chg="add mod">
          <ac:chgData name="Marc Duiker" userId="89069150f6445df7" providerId="LiveId" clId="{F0C62593-687B-4A8F-B215-84F779402036}" dt="2025-02-05T11:36:42.343" v="3463" actId="164"/>
          <ac:picMkLst>
            <pc:docMk/>
            <pc:sldMk cId="388117635" sldId="416"/>
            <ac:picMk id="281" creationId="{A972F4CF-1587-2F89-9555-86C280F370C4}"/>
          </ac:picMkLst>
        </pc:picChg>
        <pc:picChg chg="add mod">
          <ac:chgData name="Marc Duiker" userId="89069150f6445df7" providerId="LiveId" clId="{F0C62593-687B-4A8F-B215-84F779402036}" dt="2025-02-05T11:36:42.343" v="3463" actId="164"/>
          <ac:picMkLst>
            <pc:docMk/>
            <pc:sldMk cId="388117635" sldId="416"/>
            <ac:picMk id="282" creationId="{F6FAA028-05B0-F26C-1DB7-E415816805A3}"/>
          </ac:picMkLst>
        </pc:picChg>
        <pc:picChg chg="mod">
          <ac:chgData name="Marc Duiker" userId="89069150f6445df7" providerId="LiveId" clId="{F0C62593-687B-4A8F-B215-84F779402036}" dt="2025-02-05T11:50:06.503" v="3628" actId="164"/>
          <ac:picMkLst>
            <pc:docMk/>
            <pc:sldMk cId="388117635" sldId="416"/>
            <ac:picMk id="290" creationId="{39944ACD-7F87-E2F7-0A3B-6DB8CE71B749}"/>
          </ac:picMkLst>
        </pc:picChg>
        <pc:picChg chg="mod">
          <ac:chgData name="Marc Duiker" userId="89069150f6445df7" providerId="LiveId" clId="{F0C62593-687B-4A8F-B215-84F779402036}" dt="2025-02-05T11:47:47.513" v="3597" actId="1076"/>
          <ac:picMkLst>
            <pc:docMk/>
            <pc:sldMk cId="388117635" sldId="416"/>
            <ac:picMk id="291" creationId="{52761645-614D-EE0C-D153-1C28FD53A0CA}"/>
          </ac:picMkLst>
        </pc:picChg>
        <pc:picChg chg="mod ord">
          <ac:chgData name="Marc Duiker" userId="89069150f6445df7" providerId="LiveId" clId="{F0C62593-687B-4A8F-B215-84F779402036}" dt="2025-02-05T11:54:39.681" v="3776" actId="1036"/>
          <ac:picMkLst>
            <pc:docMk/>
            <pc:sldMk cId="388117635" sldId="416"/>
            <ac:picMk id="298" creationId="{87AFBCAA-5E02-DFAF-B226-B32F07394C75}"/>
          </ac:picMkLst>
        </pc:picChg>
        <pc:picChg chg="mod">
          <ac:chgData name="Marc Duiker" userId="89069150f6445df7" providerId="LiveId" clId="{F0C62593-687B-4A8F-B215-84F779402036}" dt="2025-02-05T11:57:58.326" v="3822" actId="1035"/>
          <ac:picMkLst>
            <pc:docMk/>
            <pc:sldMk cId="388117635" sldId="416"/>
            <ac:picMk id="299" creationId="{2931E4D6-7EA7-8D7C-4BFC-090D9F5B20C4}"/>
          </ac:picMkLst>
        </pc:picChg>
        <pc:picChg chg="mod">
          <ac:chgData name="Marc Duiker" userId="89069150f6445df7" providerId="LiveId" clId="{F0C62593-687B-4A8F-B215-84F779402036}" dt="2025-02-05T11:57:58.326" v="3822" actId="1035"/>
          <ac:picMkLst>
            <pc:docMk/>
            <pc:sldMk cId="388117635" sldId="416"/>
            <ac:picMk id="300" creationId="{70CEA2EC-AE04-5651-E32E-BCD629FCBC0D}"/>
          </ac:picMkLst>
        </pc:picChg>
        <pc:picChg chg="mod">
          <ac:chgData name="Marc Duiker" userId="89069150f6445df7" providerId="LiveId" clId="{F0C62593-687B-4A8F-B215-84F779402036}" dt="2025-02-05T11:57:58.326" v="3822" actId="1035"/>
          <ac:picMkLst>
            <pc:docMk/>
            <pc:sldMk cId="388117635" sldId="416"/>
            <ac:picMk id="301" creationId="{577DB783-DC4F-E4C3-35C2-FD9BB2450C47}"/>
          </ac:picMkLst>
        </pc:picChg>
        <pc:picChg chg="mod modCrop">
          <ac:chgData name="Marc Duiker" userId="89069150f6445df7" providerId="LiveId" clId="{F0C62593-687B-4A8F-B215-84F779402036}" dt="2025-02-05T11:58:03.882" v="3827" actId="1035"/>
          <ac:picMkLst>
            <pc:docMk/>
            <pc:sldMk cId="388117635" sldId="416"/>
            <ac:picMk id="302" creationId="{2AAFA7B4-EAF1-B6C9-75CC-C062F75BDC40}"/>
          </ac:picMkLst>
        </pc:picChg>
        <pc:picChg chg="mod">
          <ac:chgData name="Marc Duiker" userId="89069150f6445df7" providerId="LiveId" clId="{F0C62593-687B-4A8F-B215-84F779402036}" dt="2025-02-05T11:57:58.326" v="3822" actId="1035"/>
          <ac:picMkLst>
            <pc:docMk/>
            <pc:sldMk cId="388117635" sldId="416"/>
            <ac:picMk id="303" creationId="{4CF34F79-2C0B-B10F-CCDC-4E151D202B41}"/>
          </ac:picMkLst>
        </pc:picChg>
        <pc:picChg chg="mod">
          <ac:chgData name="Marc Duiker" userId="89069150f6445df7" providerId="LiveId" clId="{F0C62593-687B-4A8F-B215-84F779402036}" dt="2025-02-05T11:58:01.946" v="3825" actId="1036"/>
          <ac:picMkLst>
            <pc:docMk/>
            <pc:sldMk cId="388117635" sldId="416"/>
            <ac:picMk id="304" creationId="{10D6AA22-10EE-152A-CD04-DCD5C72FD633}"/>
          </ac:picMkLst>
        </pc:picChg>
        <pc:picChg chg="mod">
          <ac:chgData name="Marc Duiker" userId="89069150f6445df7" providerId="LiveId" clId="{F0C62593-687B-4A8F-B215-84F779402036}" dt="2025-02-05T11:57:58.326" v="3822" actId="1035"/>
          <ac:picMkLst>
            <pc:docMk/>
            <pc:sldMk cId="388117635" sldId="416"/>
            <ac:picMk id="305" creationId="{9A0EDA14-BD65-EF9C-D0E5-CA0B7831E2F5}"/>
          </ac:picMkLst>
        </pc:picChg>
        <pc:picChg chg="mod">
          <ac:chgData name="Marc Duiker" userId="89069150f6445df7" providerId="LiveId" clId="{F0C62593-687B-4A8F-B215-84F779402036}" dt="2025-02-05T11:57:58.326" v="3822" actId="1035"/>
          <ac:picMkLst>
            <pc:docMk/>
            <pc:sldMk cId="388117635" sldId="416"/>
            <ac:picMk id="306" creationId="{67B99490-E62D-B807-CCFC-D6C6B609995D}"/>
          </ac:picMkLst>
        </pc:picChg>
        <pc:picChg chg="del">
          <ac:chgData name="Marc Duiker" userId="89069150f6445df7" providerId="LiveId" clId="{F0C62593-687B-4A8F-B215-84F779402036}" dt="2025-02-05T09:49:52.678" v="1966" actId="478"/>
          <ac:picMkLst>
            <pc:docMk/>
            <pc:sldMk cId="388117635" sldId="416"/>
            <ac:picMk id="309" creationId="{508FFDE4-81D6-5A3B-C948-0C6484AB78EF}"/>
          </ac:picMkLst>
        </pc:picChg>
        <pc:picChg chg="del">
          <ac:chgData name="Marc Duiker" userId="89069150f6445df7" providerId="LiveId" clId="{F0C62593-687B-4A8F-B215-84F779402036}" dt="2025-02-05T09:49:49.242" v="1965" actId="478"/>
          <ac:picMkLst>
            <pc:docMk/>
            <pc:sldMk cId="388117635" sldId="416"/>
            <ac:picMk id="310" creationId="{1484DAC6-E402-0450-5D58-E1CDE8A73067}"/>
          </ac:picMkLst>
        </pc:picChg>
        <pc:picChg chg="del">
          <ac:chgData name="Marc Duiker" userId="89069150f6445df7" providerId="LiveId" clId="{F0C62593-687B-4A8F-B215-84F779402036}" dt="2025-02-05T09:49:52.678" v="1966" actId="478"/>
          <ac:picMkLst>
            <pc:docMk/>
            <pc:sldMk cId="388117635" sldId="416"/>
            <ac:picMk id="311" creationId="{062514B6-3B73-9138-749C-F99B7348363E}"/>
          </ac:picMkLst>
        </pc:picChg>
        <pc:picChg chg="del">
          <ac:chgData name="Marc Duiker" userId="89069150f6445df7" providerId="LiveId" clId="{F0C62593-687B-4A8F-B215-84F779402036}" dt="2025-02-05T09:49:49.242" v="1965" actId="478"/>
          <ac:picMkLst>
            <pc:docMk/>
            <pc:sldMk cId="388117635" sldId="416"/>
            <ac:picMk id="312" creationId="{CE9B2D27-D7F6-431D-2EF0-64A20D3546F5}"/>
          </ac:picMkLst>
        </pc:picChg>
        <pc:picChg chg="del">
          <ac:chgData name="Marc Duiker" userId="89069150f6445df7" providerId="LiveId" clId="{F0C62593-687B-4A8F-B215-84F779402036}" dt="2025-02-05T09:49:49.242" v="1965" actId="478"/>
          <ac:picMkLst>
            <pc:docMk/>
            <pc:sldMk cId="388117635" sldId="416"/>
            <ac:picMk id="313" creationId="{8319CDE1-347E-7785-D560-0A5BA1DFB15B}"/>
          </ac:picMkLst>
        </pc:picChg>
        <pc:picChg chg="del">
          <ac:chgData name="Marc Duiker" userId="89069150f6445df7" providerId="LiveId" clId="{F0C62593-687B-4A8F-B215-84F779402036}" dt="2025-02-05T09:49:49.242" v="1965" actId="478"/>
          <ac:picMkLst>
            <pc:docMk/>
            <pc:sldMk cId="388117635" sldId="416"/>
            <ac:picMk id="314" creationId="{4CBB7B0E-8B84-4C7A-F896-E65220EC91A7}"/>
          </ac:picMkLst>
        </pc:picChg>
        <pc:picChg chg="del">
          <ac:chgData name="Marc Duiker" userId="89069150f6445df7" providerId="LiveId" clId="{F0C62593-687B-4A8F-B215-84F779402036}" dt="2025-02-05T09:49:49.242" v="1965" actId="478"/>
          <ac:picMkLst>
            <pc:docMk/>
            <pc:sldMk cId="388117635" sldId="416"/>
            <ac:picMk id="315" creationId="{AC062CED-B08A-7692-6452-0C80BFEAB33D}"/>
          </ac:picMkLst>
        </pc:picChg>
        <pc:picChg chg="del">
          <ac:chgData name="Marc Duiker" userId="89069150f6445df7" providerId="LiveId" clId="{F0C62593-687B-4A8F-B215-84F779402036}" dt="2025-02-05T09:49:52.678" v="1966" actId="478"/>
          <ac:picMkLst>
            <pc:docMk/>
            <pc:sldMk cId="388117635" sldId="416"/>
            <ac:picMk id="316" creationId="{EB62E3FA-E6A3-4D8A-AA08-6A08415C79A6}"/>
          </ac:picMkLst>
        </pc:picChg>
        <pc:picChg chg="del">
          <ac:chgData name="Marc Duiker" userId="89069150f6445df7" providerId="LiveId" clId="{F0C62593-687B-4A8F-B215-84F779402036}" dt="2025-02-05T09:49:52.678" v="1966" actId="478"/>
          <ac:picMkLst>
            <pc:docMk/>
            <pc:sldMk cId="388117635" sldId="416"/>
            <ac:picMk id="317" creationId="{67DAC68E-2624-DCFF-DDDC-39F9147075DF}"/>
          </ac:picMkLst>
        </pc:picChg>
        <pc:picChg chg="del">
          <ac:chgData name="Marc Duiker" userId="89069150f6445df7" providerId="LiveId" clId="{F0C62593-687B-4A8F-B215-84F779402036}" dt="2025-02-05T09:49:52.678" v="1966" actId="478"/>
          <ac:picMkLst>
            <pc:docMk/>
            <pc:sldMk cId="388117635" sldId="416"/>
            <ac:picMk id="318" creationId="{FD431558-68D6-694E-0732-F6051E573B43}"/>
          </ac:picMkLst>
        </pc:picChg>
        <pc:picChg chg="del">
          <ac:chgData name="Marc Duiker" userId="89069150f6445df7" providerId="LiveId" clId="{F0C62593-687B-4A8F-B215-84F779402036}" dt="2025-02-05T09:49:49.242" v="1965" actId="478"/>
          <ac:picMkLst>
            <pc:docMk/>
            <pc:sldMk cId="388117635" sldId="416"/>
            <ac:picMk id="319" creationId="{AACA16E9-5189-2239-E610-90747340988D}"/>
          </ac:picMkLst>
        </pc:picChg>
        <pc:picChg chg="del">
          <ac:chgData name="Marc Duiker" userId="89069150f6445df7" providerId="LiveId" clId="{F0C62593-687B-4A8F-B215-84F779402036}" dt="2025-02-05T09:49:52.678" v="1966" actId="478"/>
          <ac:picMkLst>
            <pc:docMk/>
            <pc:sldMk cId="388117635" sldId="416"/>
            <ac:picMk id="320" creationId="{601B28C7-738F-762A-8F97-77E21098C59A}"/>
          </ac:picMkLst>
        </pc:picChg>
        <pc:picChg chg="del">
          <ac:chgData name="Marc Duiker" userId="89069150f6445df7" providerId="LiveId" clId="{F0C62593-687B-4A8F-B215-84F779402036}" dt="2025-02-05T09:49:49.242" v="1965" actId="478"/>
          <ac:picMkLst>
            <pc:docMk/>
            <pc:sldMk cId="388117635" sldId="416"/>
            <ac:picMk id="321" creationId="{FE61C7AC-D6A5-548E-F1D7-14FAF897DA89}"/>
          </ac:picMkLst>
        </pc:picChg>
        <pc:picChg chg="mod">
          <ac:chgData name="Marc Duiker" userId="89069150f6445df7" providerId="LiveId" clId="{F0C62593-687B-4A8F-B215-84F779402036}" dt="2025-02-05T11:18:10.213" v="3042" actId="164"/>
          <ac:picMkLst>
            <pc:docMk/>
            <pc:sldMk cId="388117635" sldId="416"/>
            <ac:picMk id="331" creationId="{A240F258-0EF5-304B-9C31-04A837A715C7}"/>
          </ac:picMkLst>
        </pc:picChg>
        <pc:picChg chg="mod">
          <ac:chgData name="Marc Duiker" userId="89069150f6445df7" providerId="LiveId" clId="{F0C62593-687B-4A8F-B215-84F779402036}" dt="2025-02-05T11:18:10.213" v="3042" actId="164"/>
          <ac:picMkLst>
            <pc:docMk/>
            <pc:sldMk cId="388117635" sldId="416"/>
            <ac:picMk id="332" creationId="{78877F72-3DCB-ED65-5F02-EE19B7B439A8}"/>
          </ac:picMkLst>
        </pc:picChg>
        <pc:picChg chg="mod">
          <ac:chgData name="Marc Duiker" userId="89069150f6445df7" providerId="LiveId" clId="{F0C62593-687B-4A8F-B215-84F779402036}" dt="2025-02-05T11:36:42.343" v="3463" actId="164"/>
          <ac:picMkLst>
            <pc:docMk/>
            <pc:sldMk cId="388117635" sldId="416"/>
            <ac:picMk id="333" creationId="{873794BE-CDD3-D6A7-DBAB-2C5024CD1924}"/>
          </ac:picMkLst>
        </pc:picChg>
        <pc:picChg chg="mod">
          <ac:chgData name="Marc Duiker" userId="89069150f6445df7" providerId="LiveId" clId="{F0C62593-687B-4A8F-B215-84F779402036}" dt="2025-02-05T11:18:10.213" v="3042" actId="164"/>
          <ac:picMkLst>
            <pc:docMk/>
            <pc:sldMk cId="388117635" sldId="416"/>
            <ac:picMk id="334" creationId="{7316E29A-F6A9-1F3D-B285-3B41A7C61084}"/>
          </ac:picMkLst>
        </pc:picChg>
        <pc:picChg chg="mod">
          <ac:chgData name="Marc Duiker" userId="89069150f6445df7" providerId="LiveId" clId="{F0C62593-687B-4A8F-B215-84F779402036}" dt="2025-02-05T11:18:10.213" v="3042" actId="164"/>
          <ac:picMkLst>
            <pc:docMk/>
            <pc:sldMk cId="388117635" sldId="416"/>
            <ac:picMk id="335" creationId="{FBD8CD07-55A8-242A-518A-08CC8A011BB0}"/>
          </ac:picMkLst>
        </pc:picChg>
        <pc:picChg chg="mod">
          <ac:chgData name="Marc Duiker" userId="89069150f6445df7" providerId="LiveId" clId="{F0C62593-687B-4A8F-B215-84F779402036}" dt="2025-02-05T11:49:12.272" v="3610" actId="1076"/>
          <ac:picMkLst>
            <pc:docMk/>
            <pc:sldMk cId="388117635" sldId="416"/>
            <ac:picMk id="336" creationId="{D4409B74-FFC3-828C-3520-7F39809029A2}"/>
          </ac:picMkLst>
        </pc:picChg>
        <pc:picChg chg="add mod">
          <ac:chgData name="Marc Duiker" userId="89069150f6445df7" providerId="LiveId" clId="{F0C62593-687B-4A8F-B215-84F779402036}" dt="2025-02-05T11:49:42.797" v="3616" actId="408"/>
          <ac:picMkLst>
            <pc:docMk/>
            <pc:sldMk cId="388117635" sldId="416"/>
            <ac:picMk id="337" creationId="{DDBD9DE6-5FA5-62F6-B9FA-7203A2667AD5}"/>
          </ac:picMkLst>
        </pc:picChg>
        <pc:picChg chg="mod">
          <ac:chgData name="Marc Duiker" userId="89069150f6445df7" providerId="LiveId" clId="{F0C62593-687B-4A8F-B215-84F779402036}" dt="2025-02-05T11:50:06.503" v="3628" actId="164"/>
          <ac:picMkLst>
            <pc:docMk/>
            <pc:sldMk cId="388117635" sldId="416"/>
            <ac:picMk id="338" creationId="{DF9978EA-F067-858B-F60C-70B1889216B5}"/>
          </ac:picMkLst>
        </pc:picChg>
        <pc:picChg chg="add mod">
          <ac:chgData name="Marc Duiker" userId="89069150f6445df7" providerId="LiveId" clId="{F0C62593-687B-4A8F-B215-84F779402036}" dt="2025-02-05T11:50:06.503" v="3628" actId="164"/>
          <ac:picMkLst>
            <pc:docMk/>
            <pc:sldMk cId="388117635" sldId="416"/>
            <ac:picMk id="339" creationId="{FAC17190-6193-7676-27F8-BEC30F9A4F1C}"/>
          </ac:picMkLst>
        </pc:picChg>
        <pc:picChg chg="mod">
          <ac:chgData name="Marc Duiker" userId="89069150f6445df7" providerId="LiveId" clId="{F0C62593-687B-4A8F-B215-84F779402036}" dt="2025-02-05T11:49:42.797" v="3616" actId="408"/>
          <ac:picMkLst>
            <pc:docMk/>
            <pc:sldMk cId="388117635" sldId="416"/>
            <ac:picMk id="340" creationId="{00FB77D2-5095-D86A-7372-6683A222D5BA}"/>
          </ac:picMkLst>
        </pc:picChg>
        <pc:picChg chg="mod">
          <ac:chgData name="Marc Duiker" userId="89069150f6445df7" providerId="LiveId" clId="{F0C62593-687B-4A8F-B215-84F779402036}" dt="2025-02-05T11:49:42.797" v="3616" actId="408"/>
          <ac:picMkLst>
            <pc:docMk/>
            <pc:sldMk cId="388117635" sldId="416"/>
            <ac:picMk id="341" creationId="{E0592A72-6C3A-03D7-4DF8-CB5B18B0B4B6}"/>
          </ac:picMkLst>
        </pc:picChg>
        <pc:picChg chg="add mod">
          <ac:chgData name="Marc Duiker" userId="89069150f6445df7" providerId="LiveId" clId="{F0C62593-687B-4A8F-B215-84F779402036}" dt="2025-02-05T11:49:42.797" v="3616" actId="408"/>
          <ac:picMkLst>
            <pc:docMk/>
            <pc:sldMk cId="388117635" sldId="416"/>
            <ac:picMk id="342" creationId="{4D81C6BB-8437-596D-0A9C-9D0CBD641DDD}"/>
          </ac:picMkLst>
        </pc:picChg>
        <pc:picChg chg="add del mod">
          <ac:chgData name="Marc Duiker" userId="89069150f6445df7" providerId="LiveId" clId="{F0C62593-687B-4A8F-B215-84F779402036}" dt="2025-02-05T11:44:06.814" v="3536" actId="478"/>
          <ac:picMkLst>
            <pc:docMk/>
            <pc:sldMk cId="388117635" sldId="416"/>
            <ac:picMk id="343" creationId="{DC025B79-25F7-907D-2FA6-A66CBCC82E1A}"/>
          </ac:picMkLst>
        </pc:picChg>
        <pc:picChg chg="mod">
          <ac:chgData name="Marc Duiker" userId="89069150f6445df7" providerId="LiveId" clId="{F0C62593-687B-4A8F-B215-84F779402036}" dt="2025-02-05T11:50:06.503" v="3628" actId="164"/>
          <ac:picMkLst>
            <pc:docMk/>
            <pc:sldMk cId="388117635" sldId="416"/>
            <ac:picMk id="344" creationId="{08786306-22C5-762F-7AFF-A5A5C9ED1A2F}"/>
          </ac:picMkLst>
        </pc:picChg>
        <pc:picChg chg="mod">
          <ac:chgData name="Marc Duiker" userId="89069150f6445df7" providerId="LiveId" clId="{F0C62593-687B-4A8F-B215-84F779402036}" dt="2025-02-05T11:50:06.503" v="3628" actId="164"/>
          <ac:picMkLst>
            <pc:docMk/>
            <pc:sldMk cId="388117635" sldId="416"/>
            <ac:picMk id="345" creationId="{348C1D77-D187-5692-4363-31F66B2251F9}"/>
          </ac:picMkLst>
        </pc:picChg>
        <pc:picChg chg="add mod">
          <ac:chgData name="Marc Duiker" userId="89069150f6445df7" providerId="LiveId" clId="{F0C62593-687B-4A8F-B215-84F779402036}" dt="2025-02-05T11:48:22.530" v="3599" actId="408"/>
          <ac:picMkLst>
            <pc:docMk/>
            <pc:sldMk cId="388117635" sldId="416"/>
            <ac:picMk id="346" creationId="{610F9F8D-F4BF-F65C-2360-2BFD75D4B372}"/>
          </ac:picMkLst>
        </pc:picChg>
        <pc:picChg chg="add mod">
          <ac:chgData name="Marc Duiker" userId="89069150f6445df7" providerId="LiveId" clId="{F0C62593-687B-4A8F-B215-84F779402036}" dt="2025-02-05T11:48:22.530" v="3599" actId="408"/>
          <ac:picMkLst>
            <pc:docMk/>
            <pc:sldMk cId="388117635" sldId="416"/>
            <ac:picMk id="347" creationId="{F81F1774-7FD2-02A3-73D6-7178CD4C23BD}"/>
          </ac:picMkLst>
        </pc:picChg>
        <pc:picChg chg="mod">
          <ac:chgData name="Marc Duiker" userId="89069150f6445df7" providerId="LiveId" clId="{F0C62593-687B-4A8F-B215-84F779402036}" dt="2025-02-05T11:48:22.530" v="3599" actId="408"/>
          <ac:picMkLst>
            <pc:docMk/>
            <pc:sldMk cId="388117635" sldId="416"/>
            <ac:picMk id="348" creationId="{840CF7BC-1C13-CE6A-80F7-6F170CB416B0}"/>
          </ac:picMkLst>
        </pc:picChg>
        <pc:picChg chg="mod">
          <ac:chgData name="Marc Duiker" userId="89069150f6445df7" providerId="LiveId" clId="{F0C62593-687B-4A8F-B215-84F779402036}" dt="2025-02-05T11:50:06.503" v="3628" actId="164"/>
          <ac:picMkLst>
            <pc:docMk/>
            <pc:sldMk cId="388117635" sldId="416"/>
            <ac:picMk id="349" creationId="{4F4A330D-B11B-C4DA-E6B8-CA1E6F1C553E}"/>
          </ac:picMkLst>
        </pc:picChg>
        <pc:picChg chg="add mod">
          <ac:chgData name="Marc Duiker" userId="89069150f6445df7" providerId="LiveId" clId="{F0C62593-687B-4A8F-B215-84F779402036}" dt="2025-02-05T11:48:22.530" v="3599" actId="408"/>
          <ac:picMkLst>
            <pc:docMk/>
            <pc:sldMk cId="388117635" sldId="416"/>
            <ac:picMk id="350" creationId="{516826F2-FF36-C814-D94A-9D5EEBC30A18}"/>
          </ac:picMkLst>
        </pc:picChg>
        <pc:picChg chg="mod">
          <ac:chgData name="Marc Duiker" userId="89069150f6445df7" providerId="LiveId" clId="{F0C62593-687B-4A8F-B215-84F779402036}" dt="2025-02-05T11:49:12.272" v="3610" actId="1076"/>
          <ac:picMkLst>
            <pc:docMk/>
            <pc:sldMk cId="388117635" sldId="416"/>
            <ac:picMk id="351" creationId="{9E824C52-DB97-4536-EFB5-A0BEAC74B62B}"/>
          </ac:picMkLst>
        </pc:picChg>
        <pc:picChg chg="add mod">
          <ac:chgData name="Marc Duiker" userId="89069150f6445df7" providerId="LiveId" clId="{F0C62593-687B-4A8F-B215-84F779402036}" dt="2025-02-05T11:50:06.503" v="3628" actId="164"/>
          <ac:picMkLst>
            <pc:docMk/>
            <pc:sldMk cId="388117635" sldId="416"/>
            <ac:picMk id="352" creationId="{75BBBB3C-A2E6-D7BA-5C8E-B73A5EBACACF}"/>
          </ac:picMkLst>
        </pc:picChg>
        <pc:picChg chg="add mod">
          <ac:chgData name="Marc Duiker" userId="89069150f6445df7" providerId="LiveId" clId="{F0C62593-687B-4A8F-B215-84F779402036}" dt="2025-02-05T11:50:06.503" v="3628" actId="164"/>
          <ac:picMkLst>
            <pc:docMk/>
            <pc:sldMk cId="388117635" sldId="416"/>
            <ac:picMk id="353" creationId="{CE719311-9CCB-9937-ED73-B300C3B3DD45}"/>
          </ac:picMkLst>
        </pc:picChg>
        <pc:picChg chg="mod">
          <ac:chgData name="Marc Duiker" userId="89069150f6445df7" providerId="LiveId" clId="{F0C62593-687B-4A8F-B215-84F779402036}" dt="2025-02-05T11:48:22.530" v="3599" actId="408"/>
          <ac:picMkLst>
            <pc:docMk/>
            <pc:sldMk cId="388117635" sldId="416"/>
            <ac:picMk id="354" creationId="{093F953D-1781-F4D3-9339-4AC754A2C6E3}"/>
          </ac:picMkLst>
        </pc:picChg>
        <pc:picChg chg="add mod">
          <ac:chgData name="Marc Duiker" userId="89069150f6445df7" providerId="LiveId" clId="{F0C62593-687B-4A8F-B215-84F779402036}" dt="2025-02-05T11:48:22.530" v="3599" actId="408"/>
          <ac:picMkLst>
            <pc:docMk/>
            <pc:sldMk cId="388117635" sldId="416"/>
            <ac:picMk id="355" creationId="{374ED006-A089-0590-5430-99F8B29ED36B}"/>
          </ac:picMkLst>
        </pc:picChg>
        <pc:picChg chg="add mod">
          <ac:chgData name="Marc Duiker" userId="89069150f6445df7" providerId="LiveId" clId="{F0C62593-687B-4A8F-B215-84F779402036}" dt="2025-02-05T11:50:06.503" v="3628" actId="164"/>
          <ac:picMkLst>
            <pc:docMk/>
            <pc:sldMk cId="388117635" sldId="416"/>
            <ac:picMk id="356" creationId="{A03E830A-73DE-FB2D-FA0A-BB6E3ACF4E98}"/>
          </ac:picMkLst>
        </pc:picChg>
        <pc:picChg chg="add mod">
          <ac:chgData name="Marc Duiker" userId="89069150f6445df7" providerId="LiveId" clId="{F0C62593-687B-4A8F-B215-84F779402036}" dt="2025-02-05T11:49:42.797" v="3616" actId="408"/>
          <ac:picMkLst>
            <pc:docMk/>
            <pc:sldMk cId="388117635" sldId="416"/>
            <ac:picMk id="357" creationId="{AE3EFB94-CE3E-1BE7-85A0-AA44411AC6B2}"/>
          </ac:picMkLst>
        </pc:picChg>
        <pc:picChg chg="add mod">
          <ac:chgData name="Marc Duiker" userId="89069150f6445df7" providerId="LiveId" clId="{F0C62593-687B-4A8F-B215-84F779402036}" dt="2025-02-05T11:50:06.503" v="3628" actId="164"/>
          <ac:picMkLst>
            <pc:docMk/>
            <pc:sldMk cId="388117635" sldId="416"/>
            <ac:picMk id="358" creationId="{7AC66C8D-7E58-24D5-CBBA-4277DEB635F9}"/>
          </ac:picMkLst>
        </pc:picChg>
        <pc:picChg chg="add mod">
          <ac:chgData name="Marc Duiker" userId="89069150f6445df7" providerId="LiveId" clId="{F0C62593-687B-4A8F-B215-84F779402036}" dt="2025-02-05T11:49:42.797" v="3616" actId="408"/>
          <ac:picMkLst>
            <pc:docMk/>
            <pc:sldMk cId="388117635" sldId="416"/>
            <ac:picMk id="359" creationId="{B217D32A-D4E5-36B5-6845-57FA7C34A641}"/>
          </ac:picMkLst>
        </pc:picChg>
        <pc:picChg chg="add mod">
          <ac:chgData name="Marc Duiker" userId="89069150f6445df7" providerId="LiveId" clId="{F0C62593-687B-4A8F-B215-84F779402036}" dt="2025-02-05T11:49:31.079" v="3615" actId="12789"/>
          <ac:picMkLst>
            <pc:docMk/>
            <pc:sldMk cId="388117635" sldId="416"/>
            <ac:picMk id="360" creationId="{39077968-0352-DC69-2AD2-5B9AAF28C760}"/>
          </ac:picMkLst>
        </pc:picChg>
        <pc:cxnChg chg="add del mod">
          <ac:chgData name="Marc Duiker" userId="89069150f6445df7" providerId="LiveId" clId="{F0C62593-687B-4A8F-B215-84F779402036}" dt="2025-02-05T11:53:47.963" v="3756" actId="478"/>
          <ac:cxnSpMkLst>
            <pc:docMk/>
            <pc:sldMk cId="388117635" sldId="416"/>
            <ac:cxnSpMk id="267" creationId="{11116647-9D30-DE18-2CE2-275465D4FA4F}"/>
          </ac:cxnSpMkLst>
        </pc:cxnChg>
        <pc:cxnChg chg="add del mod">
          <ac:chgData name="Marc Duiker" userId="89069150f6445df7" providerId="LiveId" clId="{F0C62593-687B-4A8F-B215-84F779402036}" dt="2025-02-05T11:53:45.874" v="3755" actId="478"/>
          <ac:cxnSpMkLst>
            <pc:docMk/>
            <pc:sldMk cId="388117635" sldId="416"/>
            <ac:cxnSpMk id="285" creationId="{9BE96190-61CB-F162-5FDF-361C1A4FF8AE}"/>
          </ac:cxnSpMkLst>
        </pc:cxnChg>
        <pc:cxnChg chg="add del mod">
          <ac:chgData name="Marc Duiker" userId="89069150f6445df7" providerId="LiveId" clId="{F0C62593-687B-4A8F-B215-84F779402036}" dt="2025-02-05T11:53:38.484" v="3749" actId="478"/>
          <ac:cxnSpMkLst>
            <pc:docMk/>
            <pc:sldMk cId="388117635" sldId="416"/>
            <ac:cxnSpMk id="286" creationId="{3B206CBF-1725-EB63-CFE9-9D912353BEE4}"/>
          </ac:cxnSpMkLst>
        </pc:cxnChg>
        <pc:cxnChg chg="add del mod">
          <ac:chgData name="Marc Duiker" userId="89069150f6445df7" providerId="LiveId" clId="{F0C62593-687B-4A8F-B215-84F779402036}" dt="2025-02-05T11:53:24.372" v="3738" actId="478"/>
          <ac:cxnSpMkLst>
            <pc:docMk/>
            <pc:sldMk cId="388117635" sldId="416"/>
            <ac:cxnSpMk id="288" creationId="{3DACEBE7-8967-EE87-8EF6-3FCF353DE4C2}"/>
          </ac:cxnSpMkLst>
        </pc:cxnChg>
        <pc:cxnChg chg="add mod">
          <ac:chgData name="Marc Duiker" userId="89069150f6445df7" providerId="LiveId" clId="{F0C62593-687B-4A8F-B215-84F779402036}" dt="2025-02-05T11:55:44.530" v="3801" actId="553"/>
          <ac:cxnSpMkLst>
            <pc:docMk/>
            <pc:sldMk cId="388117635" sldId="416"/>
            <ac:cxnSpMk id="289" creationId="{4935BB3D-53EA-F65F-0C95-F9C537D33C38}"/>
          </ac:cxnSpMkLst>
        </pc:cxnChg>
        <pc:cxnChg chg="del mod">
          <ac:chgData name="Marc Duiker" userId="89069150f6445df7" providerId="LiveId" clId="{F0C62593-687B-4A8F-B215-84F779402036}" dt="2025-02-05T09:42:15.455" v="1727" actId="478"/>
          <ac:cxnSpMkLst>
            <pc:docMk/>
            <pc:sldMk cId="388117635" sldId="416"/>
            <ac:cxnSpMk id="292" creationId="{CA44357D-F136-4A55-37A6-1CA9B2749662}"/>
          </ac:cxnSpMkLst>
        </pc:cxnChg>
        <pc:cxnChg chg="add mod">
          <ac:chgData name="Marc Duiker" userId="89069150f6445df7" providerId="LiveId" clId="{F0C62593-687B-4A8F-B215-84F779402036}" dt="2025-02-05T11:55:44.530" v="3801" actId="553"/>
          <ac:cxnSpMkLst>
            <pc:docMk/>
            <pc:sldMk cId="388117635" sldId="416"/>
            <ac:cxnSpMk id="363" creationId="{28A0B105-C08D-28BA-E40B-258F61FBB256}"/>
          </ac:cxnSpMkLst>
        </pc:cxnChg>
        <pc:cxnChg chg="add mod">
          <ac:chgData name="Marc Duiker" userId="89069150f6445df7" providerId="LiveId" clId="{F0C62593-687B-4A8F-B215-84F779402036}" dt="2025-02-05T11:55:44.530" v="3801" actId="553"/>
          <ac:cxnSpMkLst>
            <pc:docMk/>
            <pc:sldMk cId="388117635" sldId="416"/>
            <ac:cxnSpMk id="364" creationId="{AD052BB4-E055-D881-268E-C973FAF866F6}"/>
          </ac:cxnSpMkLst>
        </pc:cxnChg>
        <pc:cxnChg chg="add mod ord">
          <ac:chgData name="Marc Duiker" userId="89069150f6445df7" providerId="LiveId" clId="{F0C62593-687B-4A8F-B215-84F779402036}" dt="2025-02-05T12:06:20.144" v="3880" actId="167"/>
          <ac:cxnSpMkLst>
            <pc:docMk/>
            <pc:sldMk cId="388117635" sldId="416"/>
            <ac:cxnSpMk id="365" creationId="{BD7524B1-7494-A418-760D-45062C7EEDF9}"/>
          </ac:cxnSpMkLst>
        </pc:cxnChg>
        <pc:cxnChg chg="add mod">
          <ac:chgData name="Marc Duiker" userId="89069150f6445df7" providerId="LiveId" clId="{F0C62593-687B-4A8F-B215-84F779402036}" dt="2025-02-05T11:55:44.530" v="3801" actId="553"/>
          <ac:cxnSpMkLst>
            <pc:docMk/>
            <pc:sldMk cId="388117635" sldId="416"/>
            <ac:cxnSpMk id="366" creationId="{6EAD75AD-E2BD-0A58-B7A1-92C566A1D17B}"/>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pace Grotesk" pitchFamily="2" charset="0"/>
        <a:ea typeface="Space Grotesk" pitchFamily="2" charset="0"/>
        <a:cs typeface="Space Grotesk"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s://arxiv.org/pdf/2210.03629.pdf"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s://platform.openai.com/docs/guides/function-calling?ref=blog.openthreatresearch.com" TargetMode="External"/><Relationship Id="rId2" Type="http://schemas.openxmlformats.org/officeDocument/2006/relationships/slide" Target="../slides/slide129.xml"/><Relationship Id="rId1" Type="http://schemas.openxmlformats.org/officeDocument/2006/relationships/notesMaster" Target="../notesMasters/notesMaster1.xml"/><Relationship Id="rId4" Type="http://schemas.openxmlformats.org/officeDocument/2006/relationships/hyperlink" Target="https://openai.com/index/function-calling-and-other-api-updates/?ref=blog.openthreatresearch.com" TargetMode="Externa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99" name="Google Shape;99;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8" name="Google Shape;26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39B9B88-2F06-DF64-4275-F7B6FFB0C412}"/>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8E28AC7-5322-95B6-74FC-48DCCDDB731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1044D782-E2B7-D81D-2458-67F7E57F423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5954668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8C502341-B507-D5A2-08F1-2EA32A5C478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F60410F-814E-EBE0-10C1-693DC4537BB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03A9D65-FBE4-D3BE-C227-0EE3D58859B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06496118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a:extLst>
            <a:ext uri="{FF2B5EF4-FFF2-40B4-BE49-F238E27FC236}">
              <a16:creationId xmlns:a16="http://schemas.microsoft.com/office/drawing/2014/main" id="{B7637882-0B4C-8138-006D-6C269726E242}"/>
            </a:ext>
          </a:extLst>
        </p:cNvPr>
        <p:cNvGrpSpPr/>
        <p:nvPr/>
      </p:nvGrpSpPr>
      <p:grpSpPr>
        <a:xfrm>
          <a:off x="0" y="0"/>
          <a:ext cx="0" cy="0"/>
          <a:chOff x="0" y="0"/>
          <a:chExt cx="0" cy="0"/>
        </a:xfrm>
      </p:grpSpPr>
      <p:sp>
        <p:nvSpPr>
          <p:cNvPr id="1206" name="Google Shape;1206;p101:notes">
            <a:extLst>
              <a:ext uri="{FF2B5EF4-FFF2-40B4-BE49-F238E27FC236}">
                <a16:creationId xmlns:a16="http://schemas.microsoft.com/office/drawing/2014/main" id="{B6F64FB4-A27D-5041-951B-53CD4B47C2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a:extLst>
              <a:ext uri="{FF2B5EF4-FFF2-40B4-BE49-F238E27FC236}">
                <a16:creationId xmlns:a16="http://schemas.microsoft.com/office/drawing/2014/main" id="{5BBBE91C-D565-4AF1-4242-9F34661DC0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91184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44625E5B-1FCF-416D-2118-6E8D2B6CD85E}"/>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605F7AFA-C79C-AA66-6BA3-4103DF736F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390CA85B-090B-4C8B-32BC-5289FF1A36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16894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58D15577-2B1B-2DE6-834A-257EA4CD528E}"/>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ABD1F3F9-1F5E-700F-CBA6-D4DCF974D5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A639ADD-E03B-B835-508D-1165BD8FA03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8948971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A18601E-F29A-A533-A858-706B406BB81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7AF8CDD-A622-4674-240C-C30548CFE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A23D8B7-16FF-713A-BB23-46A2E12E0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69621408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1A3F5488-F9CD-97D7-A736-BA86F870AC3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4779B6D-EB73-3C51-D5AD-A7D3C93890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D0FAE353-0478-FF89-B434-FF5A09FCB96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23215373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NL" dirty="0"/>
          </a:p>
        </p:txBody>
      </p:sp>
    </p:spTree>
    <p:extLst>
      <p:ext uri="{BB962C8B-B14F-4D97-AF65-F5344CB8AC3E}">
        <p14:creationId xmlns:p14="http://schemas.microsoft.com/office/powerpoint/2010/main" val="377589659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3043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3" name="Google Shape;26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a:extLst>
            <a:ext uri="{FF2B5EF4-FFF2-40B4-BE49-F238E27FC236}">
              <a16:creationId xmlns:a16="http://schemas.microsoft.com/office/drawing/2014/main" id="{6598A66B-087D-94B8-630E-E0982F72D2FF}"/>
            </a:ext>
          </a:extLst>
        </p:cNvPr>
        <p:cNvGrpSpPr/>
        <p:nvPr/>
      </p:nvGrpSpPr>
      <p:grpSpPr>
        <a:xfrm>
          <a:off x="0" y="0"/>
          <a:ext cx="0" cy="0"/>
          <a:chOff x="0" y="0"/>
          <a:chExt cx="0" cy="0"/>
        </a:xfrm>
      </p:grpSpPr>
      <p:sp>
        <p:nvSpPr>
          <p:cNvPr id="1153" name="Google Shape;1153;p95:notes">
            <a:extLst>
              <a:ext uri="{FF2B5EF4-FFF2-40B4-BE49-F238E27FC236}">
                <a16:creationId xmlns:a16="http://schemas.microsoft.com/office/drawing/2014/main" id="{69DB8A59-B00A-64FD-B84F-572D52C1C75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a:extLst>
              <a:ext uri="{FF2B5EF4-FFF2-40B4-BE49-F238E27FC236}">
                <a16:creationId xmlns:a16="http://schemas.microsoft.com/office/drawing/2014/main" id="{BC6D1E95-695A-32C9-684C-73A6F4734D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82773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buNone/>
            </a:pPr>
            <a:r>
              <a:rPr lang="en-US" b="0" i="0" dirty="0">
                <a:effectLst/>
                <a:latin typeface="Space Grotesk" pitchFamily="2" charset="0"/>
                <a:cs typeface="Space Grotesk" pitchFamily="2" charset="0"/>
              </a:rPr>
              <a:t>Dapr Agents is designed to place agents, powered by LLMs, at the core of task execution and workflow orchestration. This principle emphasizes:</a:t>
            </a:r>
          </a:p>
          <a:p>
            <a:pPr algn="l">
              <a:buFont typeface="Arial" panose="020B0604020202020204" pitchFamily="34" charset="0"/>
              <a:buChar char="•"/>
            </a:pPr>
            <a:r>
              <a:rPr lang="en-US" b="0" i="0" dirty="0">
                <a:effectLst/>
                <a:latin typeface="Space Grotesk" pitchFamily="2" charset="0"/>
                <a:cs typeface="Space Grotesk" pitchFamily="2" charset="0"/>
              </a:rPr>
              <a:t>LLM-Powered Agents: Dapr Agents enables the creation of agents that leverage LLMs for reasoning, dynamic decision-making, and natural language interactions.</a:t>
            </a:r>
          </a:p>
          <a:p>
            <a:pPr algn="l">
              <a:buFont typeface="Arial" panose="020B0604020202020204" pitchFamily="34" charset="0"/>
              <a:buChar char="•"/>
            </a:pPr>
            <a:r>
              <a:rPr lang="en-US" b="0" i="0" dirty="0">
                <a:effectLst/>
                <a:latin typeface="Space Grotesk" pitchFamily="2" charset="0"/>
                <a:cs typeface="Space Grotesk" pitchFamily="2" charset="0"/>
              </a:rPr>
              <a:t>Adaptive Task Handling: Agents in Dapr Agents are equipped with flexible patterns like tool calling and reasoning loops (e.g., </a:t>
            </a:r>
            <a:r>
              <a:rPr lang="en-US" b="0" i="0" dirty="0" err="1">
                <a:effectLst/>
                <a:latin typeface="Space Grotesk" pitchFamily="2" charset="0"/>
                <a:cs typeface="Space Grotesk" pitchFamily="2" charset="0"/>
              </a:rPr>
              <a:t>ReAct</a:t>
            </a:r>
            <a:r>
              <a:rPr lang="en-US" b="0" i="0" dirty="0">
                <a:effectLst/>
                <a:latin typeface="Space Grotesk" pitchFamily="2" charset="0"/>
                <a:cs typeface="Space Grotesk" pitchFamily="2" charset="0"/>
              </a:rPr>
              <a:t>), allowing them to autonomously tackle complex and evolving tasks.</a:t>
            </a:r>
          </a:p>
          <a:p>
            <a:pPr algn="l">
              <a:buFont typeface="Arial" panose="020B0604020202020204" pitchFamily="34" charset="0"/>
              <a:buChar char="•"/>
            </a:pPr>
            <a:r>
              <a:rPr lang="en-US" b="0" i="0" dirty="0">
                <a:effectLst/>
                <a:latin typeface="Space Grotesk" pitchFamily="2" charset="0"/>
                <a:cs typeface="Space Grotesk" pitchFamily="2" charset="0"/>
              </a:rPr>
              <a:t>Seamless Integration: Dapr Agents’ framework allows agents to act as modular, reusable building blocks that integrate seamlessly into workflows, whether they operate independently or collaboratively.</a:t>
            </a:r>
          </a:p>
          <a:p>
            <a:endParaRPr lang="en-NL" dirty="0">
              <a:latin typeface="Space Grotesk" pitchFamily="2" charset="0"/>
              <a:cs typeface="Space Grotesk" pitchFamily="2" charset="0"/>
            </a:endParaRPr>
          </a:p>
        </p:txBody>
      </p:sp>
    </p:spTree>
    <p:extLst>
      <p:ext uri="{BB962C8B-B14F-4D97-AF65-F5344CB8AC3E}">
        <p14:creationId xmlns:p14="http://schemas.microsoft.com/office/powerpoint/2010/main" val="6671709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NL" altLang="en-NL" b="0" i="0" u="none" strike="noStrike" cap="none" normalizeH="0" baseline="0" dirty="0">
                <a:ln>
                  <a:noFill/>
                </a:ln>
                <a:effectLst/>
                <a:latin typeface="Space Grotesk" pitchFamily="2" charset="0"/>
                <a:cs typeface="Space Grotesk" pitchFamily="2" charset="0"/>
              </a:rPr>
              <a:t>Agents in </a:t>
            </a:r>
            <a:r>
              <a:rPr kumimoji="0" lang="en-NL" altLang="en-NL" b="0" i="0" u="none" strike="noStrike" cap="none" normalizeH="0" baseline="0" dirty="0" err="1">
                <a:ln>
                  <a:noFill/>
                </a:ln>
                <a:effectLst/>
                <a:latin typeface="Space Grotesk" pitchFamily="2" charset="0"/>
                <a:cs typeface="Space Grotesk" pitchFamily="2" charset="0"/>
              </a:rPr>
              <a:t>Dapr</a:t>
            </a:r>
            <a:r>
              <a:rPr kumimoji="0" lang="en-NL" altLang="en-NL" b="0" i="0" u="none" strike="noStrike" cap="none" normalizeH="0" baseline="0" dirty="0">
                <a:ln>
                  <a:noFill/>
                </a:ln>
                <a:effectLst/>
                <a:latin typeface="Space Grotesk" pitchFamily="2" charset="0"/>
                <a:cs typeface="Space Grotesk" pitchFamily="2" charset="0"/>
              </a:rPr>
              <a:t> Agents are autonomous systems powered by Large Language Models (LLMs), designed to execute tasks, reason through problems, and collaborate within workflows. Acting as intelligent building blocks, agents seamlessly combine LLM-driven reasoning with tool integration, memory, and collaboration features to enable scalable, agentic systems. </a:t>
            </a:r>
          </a:p>
          <a:p>
            <a:endParaRPr lang="en-NL" dirty="0"/>
          </a:p>
        </p:txBody>
      </p:sp>
    </p:spTree>
    <p:extLst>
      <p:ext uri="{BB962C8B-B14F-4D97-AF65-F5344CB8AC3E}">
        <p14:creationId xmlns:p14="http://schemas.microsoft.com/office/powerpoint/2010/main" val="151462052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0" dirty="0">
                <a:effectLst/>
                <a:latin typeface="Space Grotesk" pitchFamily="2" charset="0"/>
                <a:cs typeface="Space Grotesk" pitchFamily="2" charset="0"/>
              </a:rPr>
              <a:t>The </a:t>
            </a:r>
            <a:r>
              <a:rPr lang="en-US" b="0" i="0" u="none" strike="noStrike" dirty="0" err="1">
                <a:solidFill>
                  <a:srgbClr val="4051B5"/>
                </a:solidFill>
                <a:effectLst/>
                <a:latin typeface="Space Grotesk" pitchFamily="2" charset="0"/>
                <a:cs typeface="Space Grotesk" pitchFamily="2" charset="0"/>
                <a:hlinkClick r:id="rId3"/>
              </a:rPr>
              <a:t>ReAct</a:t>
            </a:r>
            <a:r>
              <a:rPr lang="en-US" b="0" i="0" u="none" strike="noStrike" dirty="0">
                <a:solidFill>
                  <a:srgbClr val="4051B5"/>
                </a:solidFill>
                <a:effectLst/>
                <a:latin typeface="Space Grotesk" pitchFamily="2" charset="0"/>
                <a:cs typeface="Space Grotesk" pitchFamily="2" charset="0"/>
                <a:hlinkClick r:id="rId3"/>
              </a:rPr>
              <a:t> (Reason + Act)</a:t>
            </a:r>
            <a:r>
              <a:rPr lang="en-US" b="0" i="0" dirty="0">
                <a:effectLst/>
                <a:latin typeface="Space Grotesk" pitchFamily="2" charset="0"/>
                <a:cs typeface="Space Grotesk" pitchFamily="2" charset="0"/>
              </a:rPr>
              <a:t> pattern was introduced in 2022 to enhance the capabilities of LLM-based AI agents by combining reasoning with action. This approach allows agents not only to reason through complex tasks but also to interact with the environment, taking actions based on their reasoning and observing the outcomes. </a:t>
            </a:r>
            <a:r>
              <a:rPr lang="en-US" b="0" i="0" dirty="0" err="1">
                <a:effectLst/>
                <a:latin typeface="Space Grotesk" pitchFamily="2" charset="0"/>
                <a:cs typeface="Space Grotesk" pitchFamily="2" charset="0"/>
              </a:rPr>
              <a:t>ReAct</a:t>
            </a:r>
            <a:r>
              <a:rPr lang="en-US" b="0" i="0" dirty="0">
                <a:effectLst/>
                <a:latin typeface="Space Grotesk" pitchFamily="2" charset="0"/>
                <a:cs typeface="Space Grotesk" pitchFamily="2" charset="0"/>
              </a:rPr>
              <a:t> enables AI agents to dynamically adapt to tasks by reasoning about the next steps and executing actions in real time.</a:t>
            </a:r>
            <a:endParaRPr lang="en-NL" dirty="0">
              <a:latin typeface="Space Grotesk" pitchFamily="2" charset="0"/>
              <a:cs typeface="Space Grotesk" pitchFamily="2" charset="0"/>
            </a:endParaRPr>
          </a:p>
        </p:txBody>
      </p:sp>
    </p:spTree>
    <p:extLst>
      <p:ext uri="{BB962C8B-B14F-4D97-AF65-F5344CB8AC3E}">
        <p14:creationId xmlns:p14="http://schemas.microsoft.com/office/powerpoint/2010/main" val="40824184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0" dirty="0">
                <a:effectLst/>
                <a:latin typeface="Space Grotesk" pitchFamily="2" charset="0"/>
                <a:cs typeface="Space Grotesk" pitchFamily="2" charset="0"/>
              </a:rPr>
              <a:t>Tool Calling is an essential pattern in autonomous agent design, allowing AI agents to interact dynamically with external tools based on user input. One reliable method for enabling this is through </a:t>
            </a:r>
            <a:r>
              <a:rPr lang="en-US" b="0" i="0" u="none" strike="noStrike" dirty="0">
                <a:solidFill>
                  <a:srgbClr val="4051B5"/>
                </a:solidFill>
                <a:effectLst/>
                <a:latin typeface="Space Grotesk" pitchFamily="2" charset="0"/>
                <a:cs typeface="Space Grotesk" pitchFamily="2" charset="0"/>
                <a:hlinkClick r:id="rId3"/>
              </a:rPr>
              <a:t>OpenAI's Function Calling</a:t>
            </a:r>
            <a:r>
              <a:rPr lang="en-US" b="0" i="0" dirty="0">
                <a:effectLst/>
                <a:latin typeface="Space Grotesk" pitchFamily="2" charset="0"/>
                <a:cs typeface="Space Grotesk" pitchFamily="2" charset="0"/>
              </a:rPr>
              <a:t> capabilities, introduced on </a:t>
            </a:r>
            <a:r>
              <a:rPr lang="en-US" b="0" i="0" u="none" strike="noStrike" dirty="0">
                <a:solidFill>
                  <a:srgbClr val="4051B5"/>
                </a:solidFill>
                <a:effectLst/>
                <a:latin typeface="Space Grotesk" pitchFamily="2" charset="0"/>
                <a:cs typeface="Space Grotesk" pitchFamily="2" charset="0"/>
                <a:hlinkClick r:id="rId4"/>
              </a:rPr>
              <a:t>June 13, 2023</a:t>
            </a:r>
            <a:r>
              <a:rPr lang="en-US" b="0" i="0" dirty="0">
                <a:effectLst/>
                <a:latin typeface="Space Grotesk" pitchFamily="2" charset="0"/>
                <a:cs typeface="Space Grotesk" pitchFamily="2" charset="0"/>
              </a:rPr>
              <a:t>. This feature allows developers to describe functions to models trained to generate structured JSON objects containing the necessary arguments for tool execution, based on user queries.</a:t>
            </a:r>
            <a:endParaRPr lang="en-NL" dirty="0">
              <a:latin typeface="Space Grotesk" pitchFamily="2" charset="0"/>
              <a:cs typeface="Space Grotesk" pitchFamily="2" charset="0"/>
            </a:endParaRPr>
          </a:p>
        </p:txBody>
      </p:sp>
    </p:spTree>
    <p:extLst>
      <p:ext uri="{BB962C8B-B14F-4D97-AF65-F5344CB8AC3E}">
        <p14:creationId xmlns:p14="http://schemas.microsoft.com/office/powerpoint/2010/main" val="17769834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13" name="Google Shape;1213;p10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20" name="Google Shape;1220;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42" name="Google Shape;1242;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05" name="Google Shape;1305;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26" name="Google Shape;22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3" name="Google Shape;1333;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latin typeface="Space Grotesk" pitchFamily="2" charset="0"/>
              <a:cs typeface="Space Grotesk" pitchFamily="2"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56" name="Google Shape;1356;p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1"/>
        <p:cNvGrpSpPr/>
        <p:nvPr/>
      </p:nvGrpSpPr>
      <p:grpSpPr>
        <a:xfrm>
          <a:off x="0" y="0"/>
          <a:ext cx="0" cy="0"/>
          <a:chOff x="0" y="0"/>
          <a:chExt cx="0" cy="0"/>
        </a:xfrm>
      </p:grpSpPr>
      <p:sp>
        <p:nvSpPr>
          <p:cNvPr id="1362" name="Google Shape;1362;p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63" name="Google Shape;1363;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09" name="Google Shape;1409;p10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16" name="Google Shape;141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35" name="Google Shape;1435;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p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54" name="Google Shape;1454;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77" name="Google Shape;1477;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08" name="Google Shape;1508;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19" name="Google Shape;1519;p1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40" name="Google Shape;24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a:extLst>
            <a:ext uri="{FF2B5EF4-FFF2-40B4-BE49-F238E27FC236}">
              <a16:creationId xmlns:a16="http://schemas.microsoft.com/office/drawing/2014/main" id="{EC37BDB6-D302-0A66-8B26-11727B970A3B}"/>
            </a:ext>
          </a:extLst>
        </p:cNvPr>
        <p:cNvGrpSpPr/>
        <p:nvPr/>
      </p:nvGrpSpPr>
      <p:grpSpPr>
        <a:xfrm>
          <a:off x="0" y="0"/>
          <a:ext cx="0" cy="0"/>
          <a:chOff x="0" y="0"/>
          <a:chExt cx="0" cy="0"/>
        </a:xfrm>
      </p:grpSpPr>
      <p:sp>
        <p:nvSpPr>
          <p:cNvPr id="1523" name="Google Shape;1523;p48:notes">
            <a:extLst>
              <a:ext uri="{FF2B5EF4-FFF2-40B4-BE49-F238E27FC236}">
                <a16:creationId xmlns:a16="http://schemas.microsoft.com/office/drawing/2014/main" id="{1E9BD7CB-9EFD-556C-2C5A-3ACA101DBBB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a:extLst>
              <a:ext uri="{FF2B5EF4-FFF2-40B4-BE49-F238E27FC236}">
                <a16:creationId xmlns:a16="http://schemas.microsoft.com/office/drawing/2014/main" id="{C2E46FE0-79E4-5FC4-05B8-3AF2BEE40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507047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DB55E826-A046-0B30-784D-E0C025F579A1}"/>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CD014149-E87A-F707-F1E4-022D3E2338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9D841FE-9F1F-8ABD-0132-7890CC1C76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2277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a:extLst>
            <a:ext uri="{FF2B5EF4-FFF2-40B4-BE49-F238E27FC236}">
              <a16:creationId xmlns:a16="http://schemas.microsoft.com/office/drawing/2014/main" id="{146D80AA-51F2-2556-5327-47ECAF66F472}"/>
            </a:ext>
          </a:extLst>
        </p:cNvPr>
        <p:cNvGrpSpPr/>
        <p:nvPr/>
      </p:nvGrpSpPr>
      <p:grpSpPr>
        <a:xfrm>
          <a:off x="0" y="0"/>
          <a:ext cx="0" cy="0"/>
          <a:chOff x="0" y="0"/>
          <a:chExt cx="0" cy="0"/>
        </a:xfrm>
      </p:grpSpPr>
      <p:sp>
        <p:nvSpPr>
          <p:cNvPr id="1586" name="Google Shape;1586;p116:notes">
            <a:extLst>
              <a:ext uri="{FF2B5EF4-FFF2-40B4-BE49-F238E27FC236}">
                <a16:creationId xmlns:a16="http://schemas.microsoft.com/office/drawing/2014/main" id="{8A168A01-0FA7-A35D-8157-D7DCE6BC8B3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87" name="Google Shape;1587;p116:notes">
            <a:extLst>
              <a:ext uri="{FF2B5EF4-FFF2-40B4-BE49-F238E27FC236}">
                <a16:creationId xmlns:a16="http://schemas.microsoft.com/office/drawing/2014/main" id="{457FA744-B090-87A9-0C03-806F5BF70F1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656922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a:extLst>
            <a:ext uri="{FF2B5EF4-FFF2-40B4-BE49-F238E27FC236}">
              <a16:creationId xmlns:a16="http://schemas.microsoft.com/office/drawing/2014/main" id="{1D83F543-6A73-D128-7283-1F475B0CC843}"/>
            </a:ext>
          </a:extLst>
        </p:cNvPr>
        <p:cNvGrpSpPr/>
        <p:nvPr/>
      </p:nvGrpSpPr>
      <p:grpSpPr>
        <a:xfrm>
          <a:off x="0" y="0"/>
          <a:ext cx="0" cy="0"/>
          <a:chOff x="0" y="0"/>
          <a:chExt cx="0" cy="0"/>
        </a:xfrm>
      </p:grpSpPr>
      <p:sp>
        <p:nvSpPr>
          <p:cNvPr id="1686" name="Google Shape;1686;p117:notes">
            <a:extLst>
              <a:ext uri="{FF2B5EF4-FFF2-40B4-BE49-F238E27FC236}">
                <a16:creationId xmlns:a16="http://schemas.microsoft.com/office/drawing/2014/main" id="{F49E6635-9B03-7DE6-7466-3BE127F313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687" name="Google Shape;1687;p117:notes">
            <a:extLst>
              <a:ext uri="{FF2B5EF4-FFF2-40B4-BE49-F238E27FC236}">
                <a16:creationId xmlns:a16="http://schemas.microsoft.com/office/drawing/2014/main" id="{712AE401-6FB9-AFC4-22C9-12705D9ABD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190405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232E4A20-61AF-3833-D0DD-B374D11FF509}"/>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FC3B45C-AEBC-982E-9E4E-A9363CFBC1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4D4CD50-7EC1-4BC2-E6C3-0105DC160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2003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01A7DCE6-28CF-7A3E-EA44-58148FFE2ADA}"/>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7BC8DF4-BBB7-F553-BA24-56165DC874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F873C75A-3CDB-C06A-E42F-9DB0B8AE12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7152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32" name="Google Shape;17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73" name="Google Shape;27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38" name="Google Shape;1738;p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50" name="Google Shape;1750;p1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56" name="Google Shape;17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Google Shape;17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71" name="Google Shape;17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96" name="Google Shape;179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25" name="Google Shape;18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54" name="Google Shape;18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99" name="Google Shape;18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17" name="Google Shape;19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Google Shape;19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34" name="Google Shape;1934;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63" name="Google Shape;196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2"/>
        <p:cNvGrpSpPr/>
        <p:nvPr/>
      </p:nvGrpSpPr>
      <p:grpSpPr>
        <a:xfrm>
          <a:off x="0" y="0"/>
          <a:ext cx="0" cy="0"/>
          <a:chOff x="0" y="0"/>
          <a:chExt cx="0" cy="0"/>
        </a:xfrm>
      </p:grpSpPr>
      <p:sp>
        <p:nvSpPr>
          <p:cNvPr id="1973" name="Google Shape;19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74" name="Google Shape;19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92" name="Google Shape;19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02" name="Google Shape;20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2"/>
        <p:cNvGrpSpPr/>
        <p:nvPr/>
      </p:nvGrpSpPr>
      <p:grpSpPr>
        <a:xfrm>
          <a:off x="0" y="0"/>
          <a:ext cx="0" cy="0"/>
          <a:chOff x="0" y="0"/>
          <a:chExt cx="0" cy="0"/>
        </a:xfrm>
      </p:grpSpPr>
      <p:sp>
        <p:nvSpPr>
          <p:cNvPr id="2013" name="Google Shape;20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14" name="Google Shape;20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22" name="Google Shape;2022;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5"/>
        <p:cNvGrpSpPr/>
        <p:nvPr/>
      </p:nvGrpSpPr>
      <p:grpSpPr>
        <a:xfrm>
          <a:off x="0" y="0"/>
          <a:ext cx="0" cy="0"/>
          <a:chOff x="0" y="0"/>
          <a:chExt cx="0" cy="0"/>
        </a:xfrm>
      </p:grpSpPr>
      <p:sp>
        <p:nvSpPr>
          <p:cNvPr id="2046" name="Google Shape;20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47" name="Google Shape;20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55" name="Google Shape;20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68" name="Google Shape;2068;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17" name="Google Shape;21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a:extLst>
            <a:ext uri="{FF2B5EF4-FFF2-40B4-BE49-F238E27FC236}">
              <a16:creationId xmlns:a16="http://schemas.microsoft.com/office/drawing/2014/main" id="{FF3A23EB-5C7A-4BAA-67B1-3EF6B92A8D26}"/>
            </a:ext>
          </a:extLst>
        </p:cNvPr>
        <p:cNvGrpSpPr/>
        <p:nvPr/>
      </p:nvGrpSpPr>
      <p:grpSpPr>
        <a:xfrm>
          <a:off x="0" y="0"/>
          <a:ext cx="0" cy="0"/>
          <a:chOff x="0" y="0"/>
          <a:chExt cx="0" cy="0"/>
        </a:xfrm>
      </p:grpSpPr>
      <p:sp>
        <p:nvSpPr>
          <p:cNvPr id="289" name="Google Shape;289;p39:notes">
            <a:extLst>
              <a:ext uri="{FF2B5EF4-FFF2-40B4-BE49-F238E27FC236}">
                <a16:creationId xmlns:a16="http://schemas.microsoft.com/office/drawing/2014/main" id="{71B055B1-F9BF-6B43-B87C-5751A47577D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a:extLst>
              <a:ext uri="{FF2B5EF4-FFF2-40B4-BE49-F238E27FC236}">
                <a16:creationId xmlns:a16="http://schemas.microsoft.com/office/drawing/2014/main" id="{73056DB5-CD42-2E4C-058E-63683D7451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271706"/>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6"/>
        <p:cNvGrpSpPr/>
        <p:nvPr/>
      </p:nvGrpSpPr>
      <p:grpSpPr>
        <a:xfrm>
          <a:off x="0" y="0"/>
          <a:ext cx="0" cy="0"/>
          <a:chOff x="0" y="0"/>
          <a:chExt cx="0" cy="0"/>
        </a:xfrm>
      </p:grpSpPr>
      <p:sp>
        <p:nvSpPr>
          <p:cNvPr id="2127" name="Google Shape;21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28" name="Google Shape;21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54" name="Google Shape;3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39" name="Google Shape;33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7431BA64-EB2F-7334-1B9E-2CF6EC0F345B}"/>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B7EF2C12-B1CF-B50E-8EED-494872A51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BE61D583-985C-527C-2605-90BDD15B24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149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CB5E7EBC-E8EE-B58C-A9B9-FD8D79F68C20}"/>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A2528613-8632-BA96-61FA-CBD55490D9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EF3B2E9B-3F84-4288-57EA-CC2468E3DD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2124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53" name="Google Shape;45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81" name="Google Shape;48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10" name="Google Shape;51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39" name="Google Shape;53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3" name="Google Shape;59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9" name="Google Shape;599;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05" name="Google Shape;60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45" name="Google Shape;64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4" name="Google Shape;664;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CB5970AB-90A2-BC87-D790-42C7C2AF784D}"/>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6F44FC58-F2E7-12D4-F626-49C0DACDDC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4DA47D47-665A-AE0C-6A6E-93DCBA555F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560402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E9C36392-E0FE-84FC-74A0-0462E4533E94}"/>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2C5A08D2-5431-229C-314D-4C650D3D1A2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C6E80F26-3AF7-99C8-9B21-C22D50B5A4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3737910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98" name="Google Shape;698;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704" name="Google Shape;704;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2" name="Google Shape;732;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48B5996F-EDC8-1928-8F3E-8D97A610D9C4}"/>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B02C7F8-9643-001F-25B4-334D4BC86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DB631BD-1A57-4BB0-156A-E314FEB7E2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088611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F46F1E07-B31B-361E-A83F-0157AB178538}"/>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7594D80-3D50-B843-35B1-2CEB2154C8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A9F43BFF-4B35-16ED-0EC0-AD48BA77717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8014805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B9560599-1346-4C74-91D4-11BA771B2553}"/>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73C9D06B-3BFD-E1D6-44C2-24E416B498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4B79DA7-9BBE-5C15-D949-7652FA5E720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155880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04" name="Google Shape;80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10" name="Google Shape;81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7" name="Google Shape;817;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D7E12B55-760C-D51E-6B11-E3A022084664}"/>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8AB16239-AD9E-DCD1-1590-9D96C70772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AA76F230-0623-AEF5-BD33-440E737ABE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115972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C67A8B95-078D-9738-778B-79F3E129E697}"/>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AEFAFAA9-04FA-A21D-E568-F5710CDE9E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92199CC6-E3B4-9A9C-DAE3-080F38DDAF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993415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65" name="Google Shape;86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3FE0F7B7-3E92-E016-59F0-4783F2597A8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899D0C40-42A6-10E7-EDF9-2DE0AEA6728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ED09987-1D59-3FCE-77EF-D58028670A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7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43AF423D-A7D3-E916-35BD-BEBEBE9D0D96}"/>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E48F480A-62B8-BEC0-699A-74CF874F4C5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70A0A24-3E0C-0F49-107F-76A31BC1C1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31485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51501873-E6B4-DDE7-5336-EA759C9051AA}"/>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28B5B87-B50F-B369-62C0-549FEEC3FDA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8C7B4C9C-4E04-7064-04B4-B9D3C604DC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09743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774F4EDE-AFCE-72B6-0028-67A34A56A79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7D950BB9-AB2B-B974-470C-71E788BC31C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9F82E931-BDEF-426F-6DC7-669DDB809B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96935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84812819-65D2-8262-2AB8-1D7431A2A58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4AF04112-A6DA-BB25-2F21-0ACE624FE8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C0F43291-ACF1-BDE7-3725-52356EE056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7354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7907EB62-D727-F6D0-AE42-8390A582AC25}"/>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F4129F83-9B53-49AC-B842-897D0FA4AC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3DA4BA8B-69B0-2B99-A342-FCCEB460FB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69154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3F06BDE2-C57F-A388-3233-96CC2A1A492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2DB385FD-2569-2231-F403-85A68F2D658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80F5E639-68D9-CD5E-0BFA-FC3461AD80E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2212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053" name="Google Shape;1053;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FE72218A-4886-A9D5-B62B-85B3180B9BFC}"/>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EE0A49FF-A8D9-F4DE-E0D1-B054EA9F14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6C966E80-5630-7A49-F3FF-CC81C12889D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65146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B0D87AB6-1AB6-FAAB-74F4-F6CF22872C08}"/>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C0579ACE-F861-6954-E71B-06F04127183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1CE3740-45E4-262C-EFD4-3FCC3AD1E8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41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5C44B3F8-25EB-ED75-2F77-8D0F696F7637}"/>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D73F2CC8-AAAD-34AC-F325-46C0CFF023E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E976FED0-E1BE-2209-C50B-98D899D9BC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680439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128522B8-974B-496D-0CB9-7170CC4B892B}"/>
            </a:ext>
          </a:extLst>
        </p:cNvPr>
        <p:cNvGrpSpPr/>
        <p:nvPr/>
      </p:nvGrpSpPr>
      <p:grpSpPr>
        <a:xfrm>
          <a:off x="0" y="0"/>
          <a:ext cx="0" cy="0"/>
          <a:chOff x="0" y="0"/>
          <a:chExt cx="0" cy="0"/>
        </a:xfrm>
      </p:grpSpPr>
      <p:sp>
        <p:nvSpPr>
          <p:cNvPr id="1092" name="Google Shape;1092;p90:notes">
            <a:extLst>
              <a:ext uri="{FF2B5EF4-FFF2-40B4-BE49-F238E27FC236}">
                <a16:creationId xmlns:a16="http://schemas.microsoft.com/office/drawing/2014/main" id="{C184C14A-713A-A7B1-7EB1-CC64145C7B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a:extLst>
              <a:ext uri="{FF2B5EF4-FFF2-40B4-BE49-F238E27FC236}">
                <a16:creationId xmlns:a16="http://schemas.microsoft.com/office/drawing/2014/main" id="{0E5CC6BB-BD42-93BB-7072-9D7CD7683E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240211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2" name="Google Shape;1112;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8" name="Google Shape;1118;p9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2A85D1E3-0508-9B6D-4208-3EC1472F975E}"/>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BD6904EE-0883-E8EA-9086-431F0A54F8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DE9BA1E8-9CE8-CCAD-C18F-9F3AB23018A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856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AE8DBD82-4A13-C4AD-9DDC-389159545AED}"/>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D1B7ED87-A36F-D351-23EC-EF42010241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6E6658F7-2935-62CC-4CDB-4FB238B794F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5590664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48" name="Google Shape;1148;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6EF03BF-C119-B4C9-E598-AB8A3324BCBD}"/>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A36C889-C28D-2E48-7FF7-12DFB0662A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11EFA7A-831A-4007-786C-A06EF19F49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9460996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200D70BA-E816-476B-9F2C-191AACCE173C}"/>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3D9F3BA-419C-9367-C4F7-48034E8866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F49CCA9-DFB7-77B1-8D98-7220647F7CB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0605870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1" name="Google Shape;1181;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7" name="Google Shape;1187;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D11D468-42F1-4EAC-F552-0A3077F5EE99}"/>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23C5A7F-A2BF-A7B9-BC6C-1D4256C80A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6282776-8937-9088-32E6-B6A3CEBD2D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090921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D303803F-996B-A943-AF76-04222065C05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E930E91-B17C-F984-878A-83F6D153A5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C8765C1C-A5BD-481B-FBEB-5A9F6DF329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440091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54D9B7A-7FE4-CE00-7A28-2B5E21966E7B}"/>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E22BFE6-1B77-4911-0C92-5DA9800BCE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0DE758B-C69E-C935-13F9-66F761BEDC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15193665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7EAA84E-DFCA-8DE9-A66A-7D0A44780E16}"/>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01EF40FB-629B-FDBF-6409-17B997ACD1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2CCC411E-C511-C3FF-A672-80DC0E6DB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530352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CE882C3A-F094-A921-8D74-C106C7557CC6}"/>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6DAF946D-A0C9-33E0-8A16-9A60A6FEDF5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EA571975-7C67-9D47-F071-EC8EA20C76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56466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6DF84F70-FCC9-0702-C58E-F77946DA67D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B62B2FA-C05F-6FB6-D3C6-D549311DCC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2CFC0F0-D2BA-FA85-06B6-9AF8B66DEE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3613160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94" name="Google Shape;1194;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50894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999746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440076BE-9248-38F8-61D1-72DC23EB1B9F}"/>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40866AB2-3DD8-1038-89BF-101ABB82D9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5B36F6E7-A44A-A39F-8293-C6F4BF55F8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0324638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88A61AA7-453A-DEFB-CED0-78BC1672D01C}"/>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5CBC66E-725F-514C-C74D-E2F9AC16A4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EE26720-04A8-615E-3A3A-BF7A573419D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223538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a:extLst>
            <a:ext uri="{FF2B5EF4-FFF2-40B4-BE49-F238E27FC236}">
              <a16:creationId xmlns:a16="http://schemas.microsoft.com/office/drawing/2014/main" id="{5714BF59-3EC4-A496-E36E-4435D08E315E}"/>
            </a:ext>
          </a:extLst>
        </p:cNvPr>
        <p:cNvGrpSpPr/>
        <p:nvPr/>
      </p:nvGrpSpPr>
      <p:grpSpPr>
        <a:xfrm>
          <a:off x="0" y="0"/>
          <a:ext cx="0" cy="0"/>
          <a:chOff x="0" y="0"/>
          <a:chExt cx="0" cy="0"/>
        </a:xfrm>
      </p:grpSpPr>
      <p:sp>
        <p:nvSpPr>
          <p:cNvPr id="1153" name="Google Shape;1153;p95:notes">
            <a:extLst>
              <a:ext uri="{FF2B5EF4-FFF2-40B4-BE49-F238E27FC236}">
                <a16:creationId xmlns:a16="http://schemas.microsoft.com/office/drawing/2014/main" id="{3DB0E1F2-E11E-7536-C5A6-1C12470CA8A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a:extLst>
              <a:ext uri="{FF2B5EF4-FFF2-40B4-BE49-F238E27FC236}">
                <a16:creationId xmlns:a16="http://schemas.microsoft.com/office/drawing/2014/main" id="{024EE756-2A73-6B81-3434-140B5F5853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25021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61506BC4-7623-6AFD-1BFC-B941201B4762}"/>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709657C8-9148-F27F-12F5-BB4943FCA45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CEADCD2E-4FAE-577C-36E8-A31FDB6F81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47687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NL" dirty="0"/>
          </a:p>
        </p:txBody>
      </p:sp>
    </p:spTree>
    <p:extLst>
      <p:ext uri="{BB962C8B-B14F-4D97-AF65-F5344CB8AC3E}">
        <p14:creationId xmlns:p14="http://schemas.microsoft.com/office/powerpoint/2010/main" val="18508224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EAB0E84A-1513-4B94-BCE2-3AA73C6A5D1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3C495E3-FBE1-0816-0298-913DA4103D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8E65F578-EEC9-AE27-095A-30679F4239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052769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_teal">
  <p:cSld name="section_teal">
    <p:bg>
      <p:bgPr>
        <a:solidFill>
          <a:schemeClr val="accent3"/>
        </a:solidFill>
        <a:effectLst/>
      </p:bgPr>
    </p:bg>
    <p:spTree>
      <p:nvGrpSpPr>
        <p:cNvPr id="1" name="Shape 36"/>
        <p:cNvGrpSpPr/>
        <p:nvPr/>
      </p:nvGrpSpPr>
      <p:grpSpPr>
        <a:xfrm>
          <a:off x="0" y="0"/>
          <a:ext cx="0" cy="0"/>
          <a:chOff x="0" y="0"/>
          <a:chExt cx="0" cy="0"/>
        </a:xfrm>
      </p:grpSpPr>
      <p:sp>
        <p:nvSpPr>
          <p:cNvPr id="37" name="Google Shape;37;p7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fault_center">
  <p:cSld name="default_center">
    <p:spTree>
      <p:nvGrpSpPr>
        <p:cNvPr id="1" name="Shape 14"/>
        <p:cNvGrpSpPr/>
        <p:nvPr/>
      </p:nvGrpSpPr>
      <p:grpSpPr>
        <a:xfrm>
          <a:off x="0" y="0"/>
          <a:ext cx="0" cy="0"/>
          <a:chOff x="0" y="0"/>
          <a:chExt cx="0" cy="0"/>
        </a:xfrm>
      </p:grpSpPr>
      <p:sp>
        <p:nvSpPr>
          <p:cNvPr id="15" name="Google Shape;15;p77"/>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_green">
  <p:cSld name="section_green">
    <p:bg>
      <p:bgPr>
        <a:solidFill>
          <a:schemeClr val="accent4"/>
        </a:solidFill>
        <a:effectLst/>
      </p:bgPr>
    </p:bg>
    <p:spTree>
      <p:nvGrpSpPr>
        <p:cNvPr id="1" name="Shape 18"/>
        <p:cNvGrpSpPr/>
        <p:nvPr/>
      </p:nvGrpSpPr>
      <p:grpSpPr>
        <a:xfrm>
          <a:off x="0" y="0"/>
          <a:ext cx="0" cy="0"/>
          <a:chOff x="0" y="0"/>
          <a:chExt cx="0" cy="0"/>
        </a:xfrm>
      </p:grpSpPr>
      <p:sp>
        <p:nvSpPr>
          <p:cNvPr id="19" name="Google Shape;19;p8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_yellow">
  <p:cSld name="section_yellow">
    <p:bg>
      <p:bgPr>
        <a:solidFill>
          <a:schemeClr val="accent5"/>
        </a:solidFill>
        <a:effectLst/>
      </p:bgPr>
    </p:bg>
    <p:spTree>
      <p:nvGrpSpPr>
        <p:cNvPr id="1" name="Shape 20"/>
        <p:cNvGrpSpPr/>
        <p:nvPr/>
      </p:nvGrpSpPr>
      <p:grpSpPr>
        <a:xfrm>
          <a:off x="0" y="0"/>
          <a:ext cx="0" cy="0"/>
          <a:chOff x="0" y="0"/>
          <a:chExt cx="0" cy="0"/>
        </a:xfrm>
      </p:grpSpPr>
      <p:sp>
        <p:nvSpPr>
          <p:cNvPr id="21" name="Google Shape;21;p8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_darkblue">
  <p:cSld name="section_darkblue">
    <p:bg>
      <p:bgPr>
        <a:solidFill>
          <a:schemeClr val="accent1"/>
        </a:solidFill>
        <a:effectLst/>
      </p:bgPr>
    </p:bg>
    <p:spTree>
      <p:nvGrpSpPr>
        <p:cNvPr id="1" name="Shape 22"/>
        <p:cNvGrpSpPr/>
        <p:nvPr/>
      </p:nvGrpSpPr>
      <p:grpSpPr>
        <a:xfrm>
          <a:off x="0" y="0"/>
          <a:ext cx="0" cy="0"/>
          <a:chOff x="0" y="0"/>
          <a:chExt cx="0" cy="0"/>
        </a:xfrm>
      </p:grpSpPr>
      <p:sp>
        <p:nvSpPr>
          <p:cNvPr id="23" name="Google Shape;23;p8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dapr/commun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hyperlink" Target="https://dapr.io/"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hyperlink" Target="https://docs.dapr.io/getting-started/quickstarts/actors-quickstart/" TargetMode="External"/><Relationship Id="rId2" Type="http://schemas.openxmlformats.org/officeDocument/2006/relationships/notesSlide" Target="../notesSlides/notesSlide91.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10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2.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jobs/jobs-overview/" TargetMode="External"/></Relationships>
</file>

<file path=ppt/slides/_rels/slide10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3.xml"/><Relationship Id="rId1" Type="http://schemas.openxmlformats.org/officeDocument/2006/relationships/slideLayout" Target="../slideLayouts/slideLayout1.xml"/><Relationship Id="rId6" Type="http://schemas.openxmlformats.org/officeDocument/2006/relationships/image" Target="../media/image222.png"/><Relationship Id="rId5" Type="http://schemas.openxmlformats.org/officeDocument/2006/relationships/image" Target="../media/image12.png"/><Relationship Id="rId4" Type="http://schemas.openxmlformats.org/officeDocument/2006/relationships/image" Target="../media/image8.png"/></Relationships>
</file>

<file path=ppt/slides/_rels/slide10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6.xml"/><Relationship Id="rId1" Type="http://schemas.openxmlformats.org/officeDocument/2006/relationships/slideLayout" Target="../slideLayouts/slideLayout4.xml"/><Relationship Id="rId4" Type="http://schemas.openxmlformats.org/officeDocument/2006/relationships/hyperlink" Target="https://docs.dapr.io/getting-started/quickstarts/jobs-quickstart/"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7.xml"/><Relationship Id="rId1" Type="http://schemas.openxmlformats.org/officeDocument/2006/relationships/slideLayout" Target="../slideLayouts/slideLayout6.xml"/><Relationship Id="rId5" Type="http://schemas.openxmlformats.org/officeDocument/2006/relationships/hyperlink" Target="https://docs.dapr.io/developing-applications/building-blocks/conversation/" TargetMode="External"/><Relationship Id="rId4" Type="http://schemas.openxmlformats.org/officeDocument/2006/relationships/image" Target="../media/image63.sv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8.xml"/><Relationship Id="rId1" Type="http://schemas.openxmlformats.org/officeDocument/2006/relationships/slideLayout" Target="../slideLayouts/slideLayout1.xml"/><Relationship Id="rId4" Type="http://schemas.openxmlformats.org/officeDocument/2006/relationships/image" Target="../media/image63.svg"/></Relationships>
</file>

<file path=ppt/slides/_rels/slide111.xml.rels><?xml version="1.0" encoding="UTF-8" standalone="yes"?>
<Relationships xmlns="http://schemas.openxmlformats.org/package/2006/relationships"><Relationship Id="rId8" Type="http://schemas.openxmlformats.org/officeDocument/2006/relationships/image" Target="../media/image182.svg"/><Relationship Id="rId13" Type="http://schemas.openxmlformats.org/officeDocument/2006/relationships/image" Target="../media/image187.png"/><Relationship Id="rId3" Type="http://schemas.openxmlformats.org/officeDocument/2006/relationships/image" Target="../media/image62.png"/><Relationship Id="rId7" Type="http://schemas.openxmlformats.org/officeDocument/2006/relationships/image" Target="../media/image181.png"/><Relationship Id="rId12" Type="http://schemas.openxmlformats.org/officeDocument/2006/relationships/image" Target="../media/image186.svg"/><Relationship Id="rId2" Type="http://schemas.openxmlformats.org/officeDocument/2006/relationships/notesSlide" Target="../notesSlides/notesSlide99.xml"/><Relationship Id="rId16" Type="http://schemas.openxmlformats.org/officeDocument/2006/relationships/image" Target="../media/image190.sv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85.png"/><Relationship Id="rId5" Type="http://schemas.openxmlformats.org/officeDocument/2006/relationships/image" Target="../media/image8.png"/><Relationship Id="rId15" Type="http://schemas.openxmlformats.org/officeDocument/2006/relationships/image" Target="../media/image189.png"/><Relationship Id="rId10" Type="http://schemas.openxmlformats.org/officeDocument/2006/relationships/image" Target="../media/image184.svg"/><Relationship Id="rId4" Type="http://schemas.openxmlformats.org/officeDocument/2006/relationships/image" Target="../media/image63.svg"/><Relationship Id="rId9" Type="http://schemas.openxmlformats.org/officeDocument/2006/relationships/image" Target="../media/image183.png"/><Relationship Id="rId14" Type="http://schemas.openxmlformats.org/officeDocument/2006/relationships/image" Target="../media/image188.svg"/></Relationships>
</file>

<file path=ppt/slides/_rels/slide11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0.xml"/><Relationship Id="rId1" Type="http://schemas.openxmlformats.org/officeDocument/2006/relationships/slideLayout" Target="../slideLayouts/slideLayout1.xml"/><Relationship Id="rId4" Type="http://schemas.openxmlformats.org/officeDocument/2006/relationships/image" Target="../media/image63.svg"/></Relationships>
</file>

<file path=ppt/slides/_rels/slide1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1.xml"/><Relationship Id="rId1" Type="http://schemas.openxmlformats.org/officeDocument/2006/relationships/slideLayout" Target="../slideLayouts/slideLayout1.xml"/><Relationship Id="rId4" Type="http://schemas.openxmlformats.org/officeDocument/2006/relationships/image" Target="../media/image63.svg"/></Relationships>
</file>

<file path=ppt/slides/_rels/slide1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2.xml"/><Relationship Id="rId1" Type="http://schemas.openxmlformats.org/officeDocument/2006/relationships/slideLayout" Target="../slideLayouts/slideLayout6.xml"/><Relationship Id="rId5" Type="http://schemas.openxmlformats.org/officeDocument/2006/relationships/hyperlink" Target="https://docs.dapr.io/getting-started/quickstarts/conversation-quickstart/" TargetMode="External"/><Relationship Id="rId4" Type="http://schemas.openxmlformats.org/officeDocument/2006/relationships/image" Target="../media/image63.svg"/></Relationships>
</file>

<file path=ppt/slides/_rels/slide1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3.xml"/><Relationship Id="rId1" Type="http://schemas.openxmlformats.org/officeDocument/2006/relationships/slideLayout" Target="../slideLayouts/slideLayout10.xml"/><Relationship Id="rId4" Type="http://schemas.openxmlformats.org/officeDocument/2006/relationships/hyperlink" Target="https://docs.dapr.io/developing-applications/building-blocks/distributed-lock/" TargetMode="External"/></Relationships>
</file>

<file path=ppt/slides/_rels/slide1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39.png"/><Relationship Id="rId7" Type="http://schemas.openxmlformats.org/officeDocument/2006/relationships/image" Target="../media/image223.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225.svg"/></Relationships>
</file>

<file path=ppt/slides/_rels/slide11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png"/><Relationship Id="rId7" Type="http://schemas.openxmlformats.org/officeDocument/2006/relationships/image" Target="../media/image223.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image" Target="../media/image226.png"/><Relationship Id="rId5" Type="http://schemas.openxmlformats.org/officeDocument/2006/relationships/image" Target="../media/image5.png"/><Relationship Id="rId10" Type="http://schemas.openxmlformats.org/officeDocument/2006/relationships/image" Target="../media/image225.svg"/><Relationship Id="rId4" Type="http://schemas.openxmlformats.org/officeDocument/2006/relationships/image" Target="../media/image39.png"/><Relationship Id="rId9" Type="http://schemas.openxmlformats.org/officeDocument/2006/relationships/image" Target="../media/image224.png"/></Relationships>
</file>

<file path=ppt/slides/_rels/slide119.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1.png"/><Relationship Id="rId7" Type="http://schemas.openxmlformats.org/officeDocument/2006/relationships/image" Target="../media/image58.png"/><Relationship Id="rId2" Type="http://schemas.openxmlformats.org/officeDocument/2006/relationships/notesSlide" Target="../notesSlides/notesSlide106.xml"/><Relationship Id="rId1" Type="http://schemas.openxmlformats.org/officeDocument/2006/relationships/slideLayout" Target="../slideLayouts/slideLayout1.xml"/><Relationship Id="rId6" Type="http://schemas.openxmlformats.org/officeDocument/2006/relationships/image" Target="../media/image223.png"/><Relationship Id="rId5" Type="http://schemas.openxmlformats.org/officeDocument/2006/relationships/image" Target="../media/image5.png"/><Relationship Id="rId4" Type="http://schemas.openxmlformats.org/officeDocument/2006/relationships/image" Target="../media/image39.png"/><Relationship Id="rId9" Type="http://schemas.openxmlformats.org/officeDocument/2006/relationships/image" Target="../media/image228.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7.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cryptography/"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46.png"/><Relationship Id="rId7" Type="http://schemas.openxmlformats.org/officeDocument/2006/relationships/image" Target="../media/image160.png"/><Relationship Id="rId2" Type="http://schemas.openxmlformats.org/officeDocument/2006/relationships/notesSlide" Target="../notesSlides/notesSlide109.xml"/><Relationship Id="rId1" Type="http://schemas.openxmlformats.org/officeDocument/2006/relationships/slideLayout" Target="../slideLayouts/slideLayout1.xml"/><Relationship Id="rId6" Type="http://schemas.openxmlformats.org/officeDocument/2006/relationships/image" Target="../media/image158.png"/><Relationship Id="rId11" Type="http://schemas.openxmlformats.org/officeDocument/2006/relationships/image" Target="../media/image167.png"/><Relationship Id="rId5" Type="http://schemas.openxmlformats.org/officeDocument/2006/relationships/image" Target="../media/image12.png"/><Relationship Id="rId10" Type="http://schemas.openxmlformats.org/officeDocument/2006/relationships/image" Target="../media/image166.png"/><Relationship Id="rId4" Type="http://schemas.openxmlformats.org/officeDocument/2006/relationships/image" Target="../media/image8.png"/><Relationship Id="rId9" Type="http://schemas.openxmlformats.org/officeDocument/2006/relationships/image" Target="../media/image162.png"/></Relationships>
</file>

<file path=ppt/slides/_rels/slide123.xml.rels><?xml version="1.0" encoding="UTF-8" standalone="yes"?>
<Relationships xmlns="http://schemas.openxmlformats.org/package/2006/relationships"><Relationship Id="rId3" Type="http://schemas.openxmlformats.org/officeDocument/2006/relationships/hyperlink" Target="https://docs.dapr.io/getting-started/quickstarts/cryptography-quickstart/" TargetMode="External"/><Relationship Id="rId2" Type="http://schemas.openxmlformats.org/officeDocument/2006/relationships/notesSlide" Target="../notesSlides/notesSlide110.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124.xml.rels><?xml version="1.0" encoding="UTF-8" standalone="yes"?>
<Relationships xmlns="http://schemas.openxmlformats.org/package/2006/relationships"><Relationship Id="rId3" Type="http://schemas.openxmlformats.org/officeDocument/2006/relationships/hyperlink" Target="https://docs.dapr.io/developing-ai/dapr-agents/" TargetMode="External"/><Relationship Id="rId2" Type="http://schemas.openxmlformats.org/officeDocument/2006/relationships/notesSlide" Target="../notesSlides/notesSlide111.xml"/><Relationship Id="rId1" Type="http://schemas.openxmlformats.org/officeDocument/2006/relationships/slideLayout" Target="../slideLayouts/slideLayout4.xml"/><Relationship Id="rId4" Type="http://schemas.openxmlformats.org/officeDocument/2006/relationships/image" Target="../media/image229.png"/></Relationships>
</file>

<file path=ppt/slides/_rels/slide125.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31.png"/><Relationship Id="rId7" Type="http://schemas.openxmlformats.org/officeDocument/2006/relationships/image" Target="../media/image235.png"/><Relationship Id="rId2" Type="http://schemas.openxmlformats.org/officeDocument/2006/relationships/notesSlide" Target="../notesSlides/notesSlide112.xml"/><Relationship Id="rId1" Type="http://schemas.openxmlformats.org/officeDocument/2006/relationships/slideLayout" Target="../slideLayouts/slideLayout1.xml"/><Relationship Id="rId6" Type="http://schemas.openxmlformats.org/officeDocument/2006/relationships/image" Target="../media/image234.png"/><Relationship Id="rId5" Type="http://schemas.openxmlformats.org/officeDocument/2006/relationships/image" Target="../media/image233.png"/><Relationship Id="rId10" Type="http://schemas.openxmlformats.org/officeDocument/2006/relationships/image" Target="../media/image238.png"/><Relationship Id="rId4" Type="http://schemas.openxmlformats.org/officeDocument/2006/relationships/image" Target="../media/image232.png"/><Relationship Id="rId9" Type="http://schemas.openxmlformats.org/officeDocument/2006/relationships/image" Target="../media/image237.png"/></Relationships>
</file>

<file path=ppt/slides/_rels/slide127.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13.xml"/><Relationship Id="rId1" Type="http://schemas.openxmlformats.org/officeDocument/2006/relationships/slideLayout" Target="../slideLayouts/slideLayout1.xml"/><Relationship Id="rId6" Type="http://schemas.openxmlformats.org/officeDocument/2006/relationships/image" Target="../media/image232.png"/><Relationship Id="rId5" Type="http://schemas.openxmlformats.org/officeDocument/2006/relationships/image" Target="../media/image240.png"/><Relationship Id="rId4" Type="http://schemas.openxmlformats.org/officeDocument/2006/relationships/image" Target="../media/image239.png"/></Relationships>
</file>

<file path=ppt/slides/_rels/slide128.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14.xml"/><Relationship Id="rId1" Type="http://schemas.openxmlformats.org/officeDocument/2006/relationships/slideLayout" Target="../slideLayouts/slideLayout1.xml"/><Relationship Id="rId5" Type="http://schemas.openxmlformats.org/officeDocument/2006/relationships/image" Target="../media/image240.png"/><Relationship Id="rId4" Type="http://schemas.openxmlformats.org/officeDocument/2006/relationships/image" Target="../media/image239.png"/></Relationships>
</file>

<file path=ppt/slides/_rels/slide129.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15.xml"/><Relationship Id="rId1" Type="http://schemas.openxmlformats.org/officeDocument/2006/relationships/slideLayout" Target="../slideLayouts/slideLayout1.xml"/><Relationship Id="rId5" Type="http://schemas.openxmlformats.org/officeDocument/2006/relationships/image" Target="../media/image241.png"/><Relationship Id="rId4" Type="http://schemas.openxmlformats.org/officeDocument/2006/relationships/image" Target="../media/image23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2.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6.xml"/><Relationship Id="rId1" Type="http://schemas.openxmlformats.org/officeDocument/2006/relationships/slideLayout" Target="../slideLayouts/slideLayout7.xml"/><Relationship Id="rId4" Type="http://schemas.openxmlformats.org/officeDocument/2006/relationships/hyperlink" Target="https://docs.dapr.io/concepts/security-concept/" TargetMode="External"/></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214.png"/><Relationship Id="rId4" Type="http://schemas.openxmlformats.org/officeDocument/2006/relationships/image" Target="../media/image4.png"/></Relationships>
</file>

<file path=ppt/slides/_rels/slide133.xml.rels><?xml version="1.0" encoding="UTF-8" standalone="yes"?>
<Relationships xmlns="http://schemas.openxmlformats.org/package/2006/relationships"><Relationship Id="rId8" Type="http://schemas.openxmlformats.org/officeDocument/2006/relationships/image" Target="../media/image214.png"/><Relationship Id="rId3" Type="http://schemas.openxmlformats.org/officeDocument/2006/relationships/image" Target="../media/image54.png"/><Relationship Id="rId7" Type="http://schemas.openxmlformats.org/officeDocument/2006/relationships/image" Target="../media/image222.png"/><Relationship Id="rId2" Type="http://schemas.openxmlformats.org/officeDocument/2006/relationships/notesSlide" Target="../notesSlides/notesSlide1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51.png"/><Relationship Id="rId4" Type="http://schemas.openxmlformats.org/officeDocument/2006/relationships/image" Target="../media/image162.png"/><Relationship Id="rId9" Type="http://schemas.openxmlformats.org/officeDocument/2006/relationships/image" Target="../media/image217.png"/></Relationships>
</file>

<file path=ppt/slides/_rels/slide134.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40.png"/><Relationship Id="rId7"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3.png"/><Relationship Id="rId10" Type="http://schemas.openxmlformats.org/officeDocument/2006/relationships/image" Target="../media/image51.png"/><Relationship Id="rId4" Type="http://schemas.openxmlformats.org/officeDocument/2006/relationships/image" Target="../media/image42.png"/><Relationship Id="rId9" Type="http://schemas.openxmlformats.org/officeDocument/2006/relationships/image" Target="../media/image226.png"/></Relationships>
</file>

<file path=ppt/slides/_rels/slide13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45.png"/><Relationship Id="rId7" Type="http://schemas.openxmlformats.org/officeDocument/2006/relationships/image" Target="../media/image226.png"/><Relationship Id="rId2" Type="http://schemas.openxmlformats.org/officeDocument/2006/relationships/notesSlide" Target="../notesSlides/notesSlide120.xml"/><Relationship Id="rId1" Type="http://schemas.openxmlformats.org/officeDocument/2006/relationships/slideLayout" Target="../slideLayouts/slideLayout1.xml"/><Relationship Id="rId6" Type="http://schemas.openxmlformats.org/officeDocument/2006/relationships/image" Target="../media/image244.png"/><Relationship Id="rId5" Type="http://schemas.openxmlformats.org/officeDocument/2006/relationships/image" Target="../media/image194.png"/><Relationship Id="rId4" Type="http://schemas.openxmlformats.org/officeDocument/2006/relationships/image" Target="../media/image195.png"/></Relationships>
</file>

<file path=ppt/slides/_rels/slide1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1.xml"/><Relationship Id="rId1" Type="http://schemas.openxmlformats.org/officeDocument/2006/relationships/slideLayout" Target="../slideLayouts/slideLayout7.xml"/><Relationship Id="rId4" Type="http://schemas.openxmlformats.org/officeDocument/2006/relationships/hyperlink" Target="https://docs.dapr.io/concepts/observability-concept/" TargetMode="External"/></Relationships>
</file>

<file path=ppt/slides/_rels/slide137.xml.rels><?xml version="1.0" encoding="UTF-8" standalone="yes"?>
<Relationships xmlns="http://schemas.openxmlformats.org/package/2006/relationships"><Relationship Id="rId8" Type="http://schemas.openxmlformats.org/officeDocument/2006/relationships/image" Target="../media/image250.png"/><Relationship Id="rId13" Type="http://schemas.openxmlformats.org/officeDocument/2006/relationships/image" Target="../media/image4.png"/><Relationship Id="rId3" Type="http://schemas.openxmlformats.org/officeDocument/2006/relationships/image" Target="../media/image49.png"/><Relationship Id="rId7" Type="http://schemas.openxmlformats.org/officeDocument/2006/relationships/image" Target="../media/image249.png"/><Relationship Id="rId12"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1.xml"/><Relationship Id="rId6" Type="http://schemas.openxmlformats.org/officeDocument/2006/relationships/image" Target="../media/image248.png"/><Relationship Id="rId11" Type="http://schemas.openxmlformats.org/officeDocument/2006/relationships/image" Target="../media/image195.png"/><Relationship Id="rId5" Type="http://schemas.openxmlformats.org/officeDocument/2006/relationships/image" Target="../media/image247.png"/><Relationship Id="rId10" Type="http://schemas.openxmlformats.org/officeDocument/2006/relationships/image" Target="../media/image252.png"/><Relationship Id="rId4" Type="http://schemas.openxmlformats.org/officeDocument/2006/relationships/image" Target="../media/image246.png"/><Relationship Id="rId9" Type="http://schemas.openxmlformats.org/officeDocument/2006/relationships/image" Target="../media/image251.png"/><Relationship Id="rId14" Type="http://schemas.openxmlformats.org/officeDocument/2006/relationships/image" Target="../media/image6.png"/></Relationships>
</file>

<file path=ppt/slides/_rels/slide1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3.xml"/><Relationship Id="rId1" Type="http://schemas.openxmlformats.org/officeDocument/2006/relationships/slideLayout" Target="../slideLayouts/slideLayout7.xml"/><Relationship Id="rId4" Type="http://schemas.openxmlformats.org/officeDocument/2006/relationships/hyperlink" Target="https://docs.dapr.io/concepts/resiliency-concept/" TargetMode="External"/></Relationships>
</file>

<file path=ppt/slides/_rels/slide13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53.png"/><Relationship Id="rId2" Type="http://schemas.openxmlformats.org/officeDocument/2006/relationships/notesSlide" Target="../notesSlides/notesSlide124.xml"/><Relationship Id="rId1" Type="http://schemas.openxmlformats.org/officeDocument/2006/relationships/slideLayout" Target="../slideLayouts/slideLayout1.xml"/><Relationship Id="rId6" Type="http://schemas.openxmlformats.org/officeDocument/2006/relationships/image" Target="../media/image226.png"/><Relationship Id="rId5" Type="http://schemas.openxmlformats.org/officeDocument/2006/relationships/image" Target="../media/image4.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53.png"/><Relationship Id="rId2" Type="http://schemas.openxmlformats.org/officeDocument/2006/relationships/notesSlide" Target="../notesSlides/notesSlide125.xml"/><Relationship Id="rId1" Type="http://schemas.openxmlformats.org/officeDocument/2006/relationships/slideLayout" Target="../slideLayouts/slideLayout1.xml"/><Relationship Id="rId6" Type="http://schemas.openxmlformats.org/officeDocument/2006/relationships/image" Target="../media/image226.png"/><Relationship Id="rId5" Type="http://schemas.openxmlformats.org/officeDocument/2006/relationships/image" Target="../media/image5.png"/><Relationship Id="rId4" Type="http://schemas.openxmlformats.org/officeDocument/2006/relationships/image" Target="../media/image1.png"/></Relationships>
</file>

<file path=ppt/slides/_rels/slide141.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50.png"/><Relationship Id="rId7" Type="http://schemas.openxmlformats.org/officeDocument/2006/relationships/image" Target="../media/image8.png"/><Relationship Id="rId2" Type="http://schemas.openxmlformats.org/officeDocument/2006/relationships/notesSlide" Target="../notesSlides/notesSlide12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53.png"/><Relationship Id="rId4" Type="http://schemas.openxmlformats.org/officeDocument/2006/relationships/image" Target="../media/image226.png"/><Relationship Id="rId9" Type="http://schemas.openxmlformats.org/officeDocument/2006/relationships/image" Target="../media/image60.png"/></Relationships>
</file>

<file path=ppt/slides/_rels/slide14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0.png"/><Relationship Id="rId7" Type="http://schemas.openxmlformats.org/officeDocument/2006/relationships/image" Target="../media/image211.png"/><Relationship Id="rId2" Type="http://schemas.openxmlformats.org/officeDocument/2006/relationships/notesSlide" Target="../notesSlides/notesSlide12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53.png"/><Relationship Id="rId4" Type="http://schemas.openxmlformats.org/officeDocument/2006/relationships/image" Target="../media/image226.png"/><Relationship Id="rId9" Type="http://schemas.openxmlformats.org/officeDocument/2006/relationships/image" Target="../media/image12.png"/></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130.xml"/><Relationship Id="rId1" Type="http://schemas.openxmlformats.org/officeDocument/2006/relationships/slideLayout" Target="../slideLayouts/slideLayout1.xml"/><Relationship Id="rId5" Type="http://schemas.openxmlformats.org/officeDocument/2006/relationships/image" Target="../media/image257.png"/><Relationship Id="rId4" Type="http://schemas.openxmlformats.org/officeDocument/2006/relationships/image" Target="../media/image256.png"/></Relationships>
</file>

<file path=ppt/slides/_rels/slide146.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260.png"/><Relationship Id="rId2" Type="http://schemas.openxmlformats.org/officeDocument/2006/relationships/notesSlide" Target="../notesSlides/notesSlide132.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259.png"/><Relationship Id="rId5" Type="http://schemas.openxmlformats.org/officeDocument/2006/relationships/image" Target="../media/image41.png"/><Relationship Id="rId10" Type="http://schemas.openxmlformats.org/officeDocument/2006/relationships/image" Target="../media/image121.png"/><Relationship Id="rId4" Type="http://schemas.openxmlformats.org/officeDocument/2006/relationships/image" Target="../media/image40.png"/><Relationship Id="rId9" Type="http://schemas.openxmlformats.org/officeDocument/2006/relationships/image" Target="../media/image9.png"/></Relationships>
</file>

<file path=ppt/slides/_rels/slide148.xml.rels><?xml version="1.0" encoding="UTF-8" standalone="yes"?>
<Relationships xmlns="http://schemas.openxmlformats.org/package/2006/relationships"><Relationship Id="rId8" Type="http://schemas.openxmlformats.org/officeDocument/2006/relationships/image" Target="../media/image262.png"/><Relationship Id="rId13" Type="http://schemas.openxmlformats.org/officeDocument/2006/relationships/image" Target="../media/image44.png"/><Relationship Id="rId3" Type="http://schemas.openxmlformats.org/officeDocument/2006/relationships/image" Target="../media/image195.png"/><Relationship Id="rId7" Type="http://schemas.openxmlformats.org/officeDocument/2006/relationships/image" Target="../media/image261.png"/><Relationship Id="rId12" Type="http://schemas.openxmlformats.org/officeDocument/2006/relationships/image" Target="../media/image43.png"/><Relationship Id="rId2" Type="http://schemas.openxmlformats.org/officeDocument/2006/relationships/notesSlide" Target="../notesSlides/notesSlide133.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40.png"/><Relationship Id="rId4" Type="http://schemas.openxmlformats.org/officeDocument/2006/relationships/image" Target="../media/image260.png"/><Relationship Id="rId9" Type="http://schemas.openxmlformats.org/officeDocument/2006/relationships/image" Target="../media/image194.png"/><Relationship Id="rId14" Type="http://schemas.openxmlformats.org/officeDocument/2006/relationships/image" Target="../media/image48.png"/></Relationships>
</file>

<file path=ppt/slides/_rels/slide14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4.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53.png"/><Relationship Id="rId2" Type="http://schemas.openxmlformats.org/officeDocument/2006/relationships/notesSlide" Target="../notesSlides/notesSlide134.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52.png"/><Relationship Id="rId5" Type="http://schemas.openxmlformats.org/officeDocument/2006/relationships/image" Target="../media/image41.png"/><Relationship Id="rId15" Type="http://schemas.openxmlformats.org/officeDocument/2006/relationships/image" Target="../media/image101.png"/><Relationship Id="rId10" Type="http://schemas.openxmlformats.org/officeDocument/2006/relationships/image" Target="../media/image13.png"/><Relationship Id="rId4" Type="http://schemas.openxmlformats.org/officeDocument/2006/relationships/image" Target="../media/image40.png"/><Relationship Id="rId9" Type="http://schemas.openxmlformats.org/officeDocument/2006/relationships/image" Target="../media/image260.png"/><Relationship Id="rId1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5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8.png"/><Relationship Id="rId7" Type="http://schemas.openxmlformats.org/officeDocument/2006/relationships/image" Target="../media/image40.png"/><Relationship Id="rId2" Type="http://schemas.openxmlformats.org/officeDocument/2006/relationships/notesSlide" Target="../notesSlides/notesSlide135.xml"/><Relationship Id="rId1" Type="http://schemas.openxmlformats.org/officeDocument/2006/relationships/slideLayout" Target="../slideLayouts/slideLayout1.xml"/><Relationship Id="rId6" Type="http://schemas.openxmlformats.org/officeDocument/2006/relationships/hyperlink" Target="https://docs.dapr.io/operations/hosting/serverless/" TargetMode="External"/><Relationship Id="rId11" Type="http://schemas.openxmlformats.org/officeDocument/2006/relationships/image" Target="../media/image48.png"/><Relationship Id="rId5" Type="http://schemas.openxmlformats.org/officeDocument/2006/relationships/image" Target="../media/image201.jpeg"/><Relationship Id="rId10" Type="http://schemas.openxmlformats.org/officeDocument/2006/relationships/image" Target="../media/image44.png"/><Relationship Id="rId4" Type="http://schemas.openxmlformats.org/officeDocument/2006/relationships/image" Target="../media/image30.png"/><Relationship Id="rId9" Type="http://schemas.openxmlformats.org/officeDocument/2006/relationships/image" Target="../media/image43.png"/></Relationships>
</file>

<file path=ppt/slides/_rels/slide15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docs.dapr.io/operations/hosting/serverless/" TargetMode="External"/><Relationship Id="rId7" Type="http://schemas.openxmlformats.org/officeDocument/2006/relationships/image" Target="../media/image44.png"/><Relationship Id="rId2" Type="http://schemas.openxmlformats.org/officeDocument/2006/relationships/notesSlide" Target="../notesSlides/notesSlide136.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202.png"/><Relationship Id="rId5" Type="http://schemas.openxmlformats.org/officeDocument/2006/relationships/image" Target="../media/image41.png"/><Relationship Id="rId10" Type="http://schemas.openxmlformats.org/officeDocument/2006/relationships/image" Target="../media/image30.png"/><Relationship Id="rId4" Type="http://schemas.openxmlformats.org/officeDocument/2006/relationships/image" Target="../media/image40.png"/><Relationship Id="rId9" Type="http://schemas.openxmlformats.org/officeDocument/2006/relationships/image" Target="../media/image8.png"/></Relationships>
</file>

<file path=ppt/slides/_rels/slide152.xml.rels><?xml version="1.0" encoding="UTF-8" standalone="yes"?>
<Relationships xmlns="http://schemas.openxmlformats.org/package/2006/relationships"><Relationship Id="rId8" Type="http://schemas.openxmlformats.org/officeDocument/2006/relationships/image" Target="../media/image266.png"/><Relationship Id="rId13" Type="http://schemas.openxmlformats.org/officeDocument/2006/relationships/hyperlink" Target="https://twitter.com/daprdev" TargetMode="External"/><Relationship Id="rId3" Type="http://schemas.openxmlformats.org/officeDocument/2006/relationships/image" Target="../media/image263.png"/><Relationship Id="rId7" Type="http://schemas.openxmlformats.org/officeDocument/2006/relationships/image" Target="../media/image265.png"/><Relationship Id="rId12" Type="http://schemas.openxmlformats.org/officeDocument/2006/relationships/hyperlink" Target="https://bit.ly/dapr-discord" TargetMode="External"/><Relationship Id="rId2" Type="http://schemas.openxmlformats.org/officeDocument/2006/relationships/notesSlide" Target="../notesSlides/notesSlide137.xml"/><Relationship Id="rId1" Type="http://schemas.openxmlformats.org/officeDocument/2006/relationships/slideLayout" Target="../slideLayouts/slideLayout1.xml"/><Relationship Id="rId6" Type="http://schemas.openxmlformats.org/officeDocument/2006/relationships/image" Target="../media/image204.png"/><Relationship Id="rId11" Type="http://schemas.openxmlformats.org/officeDocument/2006/relationships/hyperlink" Target="https://bit.ly/dapr-quickstarts" TargetMode="External"/><Relationship Id="rId5" Type="http://schemas.openxmlformats.org/officeDocument/2006/relationships/image" Target="../media/image264.png"/><Relationship Id="rId15" Type="http://schemas.openxmlformats.org/officeDocument/2006/relationships/image" Target="../media/image269.svg"/><Relationship Id="rId10" Type="http://schemas.openxmlformats.org/officeDocument/2006/relationships/hyperlink" Target="https://bit.ly/dapr-youtube" TargetMode="External"/><Relationship Id="rId4" Type="http://schemas.openxmlformats.org/officeDocument/2006/relationships/hyperlink" Target="https://dapr.io/" TargetMode="External"/><Relationship Id="rId9" Type="http://schemas.openxmlformats.org/officeDocument/2006/relationships/image" Target="../media/image267.png"/><Relationship Id="rId14" Type="http://schemas.openxmlformats.org/officeDocument/2006/relationships/image" Target="../media/image268.png"/></Relationships>
</file>

<file path=ppt/slides/_rels/slide153.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38.xml"/><Relationship Id="rId1" Type="http://schemas.openxmlformats.org/officeDocument/2006/relationships/slideLayout" Target="../slideLayouts/slideLayout1.xml"/><Relationship Id="rId5" Type="http://schemas.openxmlformats.org/officeDocument/2006/relationships/image" Target="../media/image271.png"/><Relationship Id="rId4" Type="http://schemas.openxmlformats.org/officeDocument/2006/relationships/hyperlink" Target="https://bit.ly/dapr-supporter" TargetMode="External"/></Relationships>
</file>

<file path=ppt/slides/_rels/slide154.xml.rels><?xml version="1.0" encoding="UTF-8" standalone="yes"?>
<Relationships xmlns="http://schemas.openxmlformats.org/package/2006/relationships"><Relationship Id="rId3" Type="http://schemas.openxmlformats.org/officeDocument/2006/relationships/hyperlink" Target="https://www.figma.com/file/fimTyBfSDA7C5nXnsXq69G/Dapr-OSS-design?type=design&amp;node-id=214%3A205&amp;mode=design&amp;t=6tzMOyBYBO1SUPst-1" TargetMode="External"/><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3" Type="http://schemas.openxmlformats.org/officeDocument/2006/relationships/hyperlink" Target="https://fonts.google.com/specimen/Space+Grotesk" TargetMode="External"/><Relationship Id="rId7" Type="http://schemas.openxmlformats.org/officeDocument/2006/relationships/image" Target="../media/image273.png"/><Relationship Id="rId2" Type="http://schemas.openxmlformats.org/officeDocument/2006/relationships/notesSlide" Target="../notesSlides/notesSlide140.xml"/><Relationship Id="rId1" Type="http://schemas.openxmlformats.org/officeDocument/2006/relationships/slideLayout" Target="../slideLayouts/slideLayout8.xml"/><Relationship Id="rId6" Type="http://schemas.openxmlformats.org/officeDocument/2006/relationships/hyperlink" Target="https://www.nerdfonts.com/font-downloads" TargetMode="External"/><Relationship Id="rId5" Type="http://schemas.openxmlformats.org/officeDocument/2006/relationships/hyperlink" Target="https://github.com/ryanoasis/nerd-fonts/releases/download/v3.0.2/CascadiaCode.zip" TargetMode="External"/><Relationship Id="rId4" Type="http://schemas.openxmlformats.org/officeDocument/2006/relationships/image" Target="../media/image272.png"/></Relationships>
</file>

<file path=ppt/slides/_rels/slide156.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57.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142.xml"/><Relationship Id="rId16" Type="http://schemas.openxmlformats.org/officeDocument/2006/relationships/image" Target="../media/image63.svg"/><Relationship Id="rId1" Type="http://schemas.openxmlformats.org/officeDocument/2006/relationships/slideLayout" Target="../slideLayouts/slideLayout8.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62.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61.png"/></Relationships>
</file>

<file path=ppt/slides/_rels/slide158.xml.rels><?xml version="1.0" encoding="UTF-8" standalone="yes"?>
<Relationships xmlns="http://schemas.openxmlformats.org/package/2006/relationships"><Relationship Id="rId13" Type="http://schemas.openxmlformats.org/officeDocument/2006/relationships/image" Target="../media/image278.png"/><Relationship Id="rId18" Type="http://schemas.openxmlformats.org/officeDocument/2006/relationships/image" Target="../media/image283.svg"/><Relationship Id="rId26" Type="http://schemas.openxmlformats.org/officeDocument/2006/relationships/image" Target="../media/image71.svg"/><Relationship Id="rId39" Type="http://schemas.openxmlformats.org/officeDocument/2006/relationships/image" Target="../media/image84.png"/><Relationship Id="rId21" Type="http://schemas.openxmlformats.org/officeDocument/2006/relationships/image" Target="../media/image66.png"/><Relationship Id="rId34" Type="http://schemas.openxmlformats.org/officeDocument/2006/relationships/image" Target="../media/image79.svg"/><Relationship Id="rId42" Type="http://schemas.openxmlformats.org/officeDocument/2006/relationships/image" Target="../media/image87.svg"/><Relationship Id="rId7" Type="http://schemas.openxmlformats.org/officeDocument/2006/relationships/image" Target="../media/image58.png"/><Relationship Id="rId2" Type="http://schemas.openxmlformats.org/officeDocument/2006/relationships/notesSlide" Target="../notesSlides/notesSlide143.xml"/><Relationship Id="rId16" Type="http://schemas.openxmlformats.org/officeDocument/2006/relationships/image" Target="../media/image281.svg"/><Relationship Id="rId20" Type="http://schemas.openxmlformats.org/officeDocument/2006/relationships/image" Target="../media/image65.svg"/><Relationship Id="rId29" Type="http://schemas.openxmlformats.org/officeDocument/2006/relationships/image" Target="../media/image74.png"/><Relationship Id="rId41" Type="http://schemas.openxmlformats.org/officeDocument/2006/relationships/image" Target="../media/image86.png"/><Relationship Id="rId1" Type="http://schemas.openxmlformats.org/officeDocument/2006/relationships/slideLayout" Target="../slideLayouts/slideLayout9.xml"/><Relationship Id="rId6" Type="http://schemas.openxmlformats.org/officeDocument/2006/relationships/image" Target="../media/image193.png"/><Relationship Id="rId11" Type="http://schemas.openxmlformats.org/officeDocument/2006/relationships/image" Target="../media/image277.png"/><Relationship Id="rId24" Type="http://schemas.openxmlformats.org/officeDocument/2006/relationships/image" Target="../media/image69.svg"/><Relationship Id="rId32" Type="http://schemas.openxmlformats.org/officeDocument/2006/relationships/image" Target="../media/image77.svg"/><Relationship Id="rId37" Type="http://schemas.openxmlformats.org/officeDocument/2006/relationships/image" Target="../media/image82.png"/><Relationship Id="rId40" Type="http://schemas.openxmlformats.org/officeDocument/2006/relationships/image" Target="../media/image85.svg"/><Relationship Id="rId5" Type="http://schemas.openxmlformats.org/officeDocument/2006/relationships/image" Target="../media/image191.png"/><Relationship Id="rId15" Type="http://schemas.openxmlformats.org/officeDocument/2006/relationships/image" Target="../media/image280.png"/><Relationship Id="rId23" Type="http://schemas.openxmlformats.org/officeDocument/2006/relationships/image" Target="../media/image68.png"/><Relationship Id="rId28" Type="http://schemas.openxmlformats.org/officeDocument/2006/relationships/image" Target="../media/image73.svg"/><Relationship Id="rId36" Type="http://schemas.openxmlformats.org/officeDocument/2006/relationships/image" Target="../media/image81.svg"/><Relationship Id="rId10" Type="http://schemas.openxmlformats.org/officeDocument/2006/relationships/image" Target="../media/image192.png"/><Relationship Id="rId19" Type="http://schemas.openxmlformats.org/officeDocument/2006/relationships/image" Target="../media/image64.png"/><Relationship Id="rId31" Type="http://schemas.openxmlformats.org/officeDocument/2006/relationships/image" Target="../media/image76.png"/><Relationship Id="rId44" Type="http://schemas.openxmlformats.org/officeDocument/2006/relationships/image" Target="../media/image89.svg"/><Relationship Id="rId4" Type="http://schemas.openxmlformats.org/officeDocument/2006/relationships/image" Target="../media/image59.png"/><Relationship Id="rId9" Type="http://schemas.openxmlformats.org/officeDocument/2006/relationships/image" Target="../media/image276.png"/><Relationship Id="rId14" Type="http://schemas.openxmlformats.org/officeDocument/2006/relationships/image" Target="../media/image279.svg"/><Relationship Id="rId22" Type="http://schemas.openxmlformats.org/officeDocument/2006/relationships/image" Target="../media/image67.svg"/><Relationship Id="rId27" Type="http://schemas.openxmlformats.org/officeDocument/2006/relationships/image" Target="../media/image72.png"/><Relationship Id="rId30" Type="http://schemas.openxmlformats.org/officeDocument/2006/relationships/image" Target="../media/image75.svg"/><Relationship Id="rId35" Type="http://schemas.openxmlformats.org/officeDocument/2006/relationships/image" Target="../media/image80.png"/><Relationship Id="rId43" Type="http://schemas.openxmlformats.org/officeDocument/2006/relationships/image" Target="../media/image88.png"/><Relationship Id="rId8" Type="http://schemas.openxmlformats.org/officeDocument/2006/relationships/image" Target="../media/image275.png"/><Relationship Id="rId3" Type="http://schemas.openxmlformats.org/officeDocument/2006/relationships/image" Target="../media/image223.png"/><Relationship Id="rId12" Type="http://schemas.openxmlformats.org/officeDocument/2006/relationships/image" Target="../media/image60.png"/><Relationship Id="rId17" Type="http://schemas.openxmlformats.org/officeDocument/2006/relationships/image" Target="../media/image282.png"/><Relationship Id="rId25" Type="http://schemas.openxmlformats.org/officeDocument/2006/relationships/image" Target="../media/image70.png"/><Relationship Id="rId33" Type="http://schemas.openxmlformats.org/officeDocument/2006/relationships/image" Target="../media/image78.png"/><Relationship Id="rId38" Type="http://schemas.openxmlformats.org/officeDocument/2006/relationships/image" Target="../media/image83.svg"/></Relationships>
</file>

<file path=ppt/slides/_rels/slide159.xml.rels><?xml version="1.0" encoding="UTF-8" standalone="yes"?>
<Relationships xmlns="http://schemas.openxmlformats.org/package/2006/relationships"><Relationship Id="rId8" Type="http://schemas.openxmlformats.org/officeDocument/2006/relationships/image" Target="../media/image287.png"/><Relationship Id="rId3" Type="http://schemas.openxmlformats.org/officeDocument/2006/relationships/image" Target="../media/image195.png"/><Relationship Id="rId7" Type="http://schemas.openxmlformats.org/officeDocument/2006/relationships/image" Target="../media/image1.png"/><Relationship Id="rId2" Type="http://schemas.openxmlformats.org/officeDocument/2006/relationships/notesSlide" Target="../notesSlides/notesSlide144.xml"/><Relationship Id="rId1" Type="http://schemas.openxmlformats.org/officeDocument/2006/relationships/slideLayout" Target="../slideLayouts/slideLayout9.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284.png"/><Relationship Id="rId9" Type="http://schemas.openxmlformats.org/officeDocument/2006/relationships/image" Target="../media/image194.pn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0.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2.png"/><Relationship Id="rId7" Type="http://schemas.openxmlformats.org/officeDocument/2006/relationships/image" Target="../media/image289.png"/><Relationship Id="rId2" Type="http://schemas.openxmlformats.org/officeDocument/2006/relationships/notesSlide" Target="../notesSlides/notesSlide145.xml"/><Relationship Id="rId1" Type="http://schemas.openxmlformats.org/officeDocument/2006/relationships/slideLayout" Target="../slideLayouts/slideLayout9.xml"/><Relationship Id="rId6" Type="http://schemas.openxmlformats.org/officeDocument/2006/relationships/image" Target="../media/image288.png"/><Relationship Id="rId5" Type="http://schemas.openxmlformats.org/officeDocument/2006/relationships/image" Target="../media/image3.png"/><Relationship Id="rId4" Type="http://schemas.openxmlformats.org/officeDocument/2006/relationships/image" Target="../media/image245.png"/><Relationship Id="rId9" Type="http://schemas.openxmlformats.org/officeDocument/2006/relationships/image" Target="../media/image4.png"/></Relationships>
</file>

<file path=ppt/slides/_rels/slide16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93.png"/><Relationship Id="rId3" Type="http://schemas.openxmlformats.org/officeDocument/2006/relationships/image" Target="../media/image12.png"/><Relationship Id="rId7" Type="http://schemas.openxmlformats.org/officeDocument/2006/relationships/image" Target="../media/image208.png"/><Relationship Id="rId12" Type="http://schemas.openxmlformats.org/officeDocument/2006/relationships/image" Target="../media/image292.png"/><Relationship Id="rId2" Type="http://schemas.openxmlformats.org/officeDocument/2006/relationships/notesSlide" Target="../notesSlides/notesSlide146.xml"/><Relationship Id="rId1" Type="http://schemas.openxmlformats.org/officeDocument/2006/relationships/slideLayout" Target="../slideLayouts/slideLayout9.xml"/><Relationship Id="rId6" Type="http://schemas.openxmlformats.org/officeDocument/2006/relationships/image" Target="../media/image211.png"/><Relationship Id="rId11" Type="http://schemas.openxmlformats.org/officeDocument/2006/relationships/image" Target="../media/image291.png"/><Relationship Id="rId5" Type="http://schemas.openxmlformats.org/officeDocument/2006/relationships/image" Target="../media/image9.png"/><Relationship Id="rId10" Type="http://schemas.openxmlformats.org/officeDocument/2006/relationships/image" Target="../media/image260.png"/><Relationship Id="rId4" Type="http://schemas.openxmlformats.org/officeDocument/2006/relationships/image" Target="../media/image210.png"/><Relationship Id="rId9" Type="http://schemas.openxmlformats.org/officeDocument/2006/relationships/image" Target="../media/image205.png"/><Relationship Id="rId14" Type="http://schemas.openxmlformats.org/officeDocument/2006/relationships/image" Target="../media/image294.png"/></Relationships>
</file>

<file path=ppt/slides/_rels/slide162.xml.rels><?xml version="1.0" encoding="UTF-8" standalone="yes"?>
<Relationships xmlns="http://schemas.openxmlformats.org/package/2006/relationships"><Relationship Id="rId8" Type="http://schemas.openxmlformats.org/officeDocument/2006/relationships/image" Target="../media/image297.png"/><Relationship Id="rId3" Type="http://schemas.openxmlformats.org/officeDocument/2006/relationships/image" Target="../media/image295.png"/><Relationship Id="rId7" Type="http://schemas.openxmlformats.org/officeDocument/2006/relationships/image" Target="../media/image296.png"/><Relationship Id="rId2" Type="http://schemas.openxmlformats.org/officeDocument/2006/relationships/notesSlide" Target="../notesSlides/notesSlide147.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220.png"/><Relationship Id="rId4" Type="http://schemas.openxmlformats.org/officeDocument/2006/relationships/image" Target="../media/image221.png"/><Relationship Id="rId9" Type="http://schemas.openxmlformats.org/officeDocument/2006/relationships/image" Target="../media/image298.png"/></Relationships>
</file>

<file path=ppt/slides/_rels/slide163.xml.rels><?xml version="1.0" encoding="UTF-8" standalone="yes"?>
<Relationships xmlns="http://schemas.openxmlformats.org/package/2006/relationships"><Relationship Id="rId8" Type="http://schemas.openxmlformats.org/officeDocument/2006/relationships/image" Target="../media/image303.png"/><Relationship Id="rId3" Type="http://schemas.openxmlformats.org/officeDocument/2006/relationships/image" Target="../media/image299.png"/><Relationship Id="rId7" Type="http://schemas.openxmlformats.org/officeDocument/2006/relationships/image" Target="../media/image302.png"/><Relationship Id="rId2" Type="http://schemas.openxmlformats.org/officeDocument/2006/relationships/notesSlide" Target="../notesSlides/notesSlide148.xml"/><Relationship Id="rId1" Type="http://schemas.openxmlformats.org/officeDocument/2006/relationships/slideLayout" Target="../slideLayouts/slideLayout9.xml"/><Relationship Id="rId6" Type="http://schemas.openxmlformats.org/officeDocument/2006/relationships/image" Target="../media/image301.png"/><Relationship Id="rId5" Type="http://schemas.openxmlformats.org/officeDocument/2006/relationships/image" Target="../media/image300.png"/><Relationship Id="rId4" Type="http://schemas.openxmlformats.org/officeDocument/2006/relationships/image" Target="../media/image6.png"/><Relationship Id="rId9" Type="http://schemas.openxmlformats.org/officeDocument/2006/relationships/image" Target="../media/image304.png"/></Relationships>
</file>

<file path=ppt/slides/_rels/slide164.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305.png"/><Relationship Id="rId7" Type="http://schemas.openxmlformats.org/officeDocument/2006/relationships/image" Target="../media/image309.png"/><Relationship Id="rId2" Type="http://schemas.openxmlformats.org/officeDocument/2006/relationships/notesSlide" Target="../notesSlides/notesSlide149.xml"/><Relationship Id="rId1" Type="http://schemas.openxmlformats.org/officeDocument/2006/relationships/slideLayout" Target="../slideLayouts/slideLayout9.xml"/><Relationship Id="rId6" Type="http://schemas.openxmlformats.org/officeDocument/2006/relationships/image" Target="../media/image308.png"/><Relationship Id="rId5" Type="http://schemas.openxmlformats.org/officeDocument/2006/relationships/image" Target="../media/image307.png"/><Relationship Id="rId4" Type="http://schemas.openxmlformats.org/officeDocument/2006/relationships/image" Target="../media/image306.png"/><Relationship Id="rId9" Type="http://schemas.openxmlformats.org/officeDocument/2006/relationships/image" Target="../media/image310.png"/></Relationships>
</file>

<file path=ppt/slides/_rels/slide165.xml.rels><?xml version="1.0" encoding="UTF-8" standalone="yes"?>
<Relationships xmlns="http://schemas.openxmlformats.org/package/2006/relationships"><Relationship Id="rId8" Type="http://schemas.openxmlformats.org/officeDocument/2006/relationships/image" Target="../media/image313.png"/><Relationship Id="rId3" Type="http://schemas.openxmlformats.org/officeDocument/2006/relationships/image" Target="../media/image49.png"/><Relationship Id="rId7" Type="http://schemas.openxmlformats.org/officeDocument/2006/relationships/image" Target="../media/image312.png"/><Relationship Id="rId2" Type="http://schemas.openxmlformats.org/officeDocument/2006/relationships/notesSlide" Target="../notesSlides/notesSlide150.xml"/><Relationship Id="rId1" Type="http://schemas.openxmlformats.org/officeDocument/2006/relationships/slideLayout" Target="../slideLayouts/slideLayout9.xml"/><Relationship Id="rId6" Type="http://schemas.openxmlformats.org/officeDocument/2006/relationships/image" Target="../media/image311.png"/><Relationship Id="rId5" Type="http://schemas.openxmlformats.org/officeDocument/2006/relationships/image" Target="../media/image51.png"/><Relationship Id="rId4" Type="http://schemas.openxmlformats.org/officeDocument/2006/relationships/image" Target="../media/image50.png"/></Relationships>
</file>

<file path=ppt/slides/_rels/slide166.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90.png"/><Relationship Id="rId7" Type="http://schemas.openxmlformats.org/officeDocument/2006/relationships/image" Target="../media/image214.png"/><Relationship Id="rId2" Type="http://schemas.openxmlformats.org/officeDocument/2006/relationships/notesSlide" Target="../notesSlides/notesSlide151.xml"/><Relationship Id="rId1" Type="http://schemas.openxmlformats.org/officeDocument/2006/relationships/slideLayout" Target="../slideLayouts/slideLayout9.xml"/><Relationship Id="rId6" Type="http://schemas.openxmlformats.org/officeDocument/2006/relationships/image" Target="../media/image253.png"/><Relationship Id="rId5" Type="http://schemas.openxmlformats.org/officeDocument/2006/relationships/image" Target="../media/image92.png"/><Relationship Id="rId4" Type="http://schemas.openxmlformats.org/officeDocument/2006/relationships/image" Target="../media/image91.png"/></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9.xml"/></Relationships>
</file>

<file path=ppt/slides/_rels/slide168.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4.png"/><Relationship Id="rId7" Type="http://schemas.openxmlformats.org/officeDocument/2006/relationships/image" Target="../media/image318.png"/><Relationship Id="rId2" Type="http://schemas.openxmlformats.org/officeDocument/2006/relationships/notesSlide" Target="../notesSlides/notesSlide153.xml"/><Relationship Id="rId1" Type="http://schemas.openxmlformats.org/officeDocument/2006/relationships/slideLayout" Target="../slideLayouts/slideLayout9.xml"/><Relationship Id="rId6" Type="http://schemas.openxmlformats.org/officeDocument/2006/relationships/image" Target="../media/image317.png"/><Relationship Id="rId5" Type="http://schemas.openxmlformats.org/officeDocument/2006/relationships/image" Target="../media/image316.png"/><Relationship Id="rId10" Type="http://schemas.openxmlformats.org/officeDocument/2006/relationships/image" Target="../media/image321.png"/><Relationship Id="rId4" Type="http://schemas.openxmlformats.org/officeDocument/2006/relationships/image" Target="../media/image315.png"/><Relationship Id="rId9" Type="http://schemas.openxmlformats.org/officeDocument/2006/relationships/image" Target="../media/image320.png"/></Relationships>
</file>

<file path=ppt/slides/_rels/slide169.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154.xml"/><Relationship Id="rId1" Type="http://schemas.openxmlformats.org/officeDocument/2006/relationships/slideLayout" Target="../slideLayouts/slideLayout9.xml"/><Relationship Id="rId5" Type="http://schemas.openxmlformats.org/officeDocument/2006/relationships/image" Target="../media/image322.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3" Type="http://schemas.openxmlformats.org/officeDocument/2006/relationships/image" Target="../media/image39.png"/><Relationship Id="rId18" Type="http://schemas.openxmlformats.org/officeDocument/2006/relationships/image" Target="../media/image44.png"/><Relationship Id="rId26" Type="http://schemas.openxmlformats.org/officeDocument/2006/relationships/image" Target="../media/image52.png"/><Relationship Id="rId21" Type="http://schemas.openxmlformats.org/officeDocument/2006/relationships/image" Target="../media/image47.png"/><Relationship Id="rId34" Type="http://schemas.openxmlformats.org/officeDocument/2006/relationships/image" Target="../media/image60.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5" Type="http://schemas.openxmlformats.org/officeDocument/2006/relationships/image" Target="../media/image51.png"/><Relationship Id="rId33" Type="http://schemas.openxmlformats.org/officeDocument/2006/relationships/image" Target="../media/image59.png"/><Relationship Id="rId2" Type="http://schemas.openxmlformats.org/officeDocument/2006/relationships/notesSlide" Target="../notesSlides/notesSlide15.xml"/><Relationship Id="rId16" Type="http://schemas.openxmlformats.org/officeDocument/2006/relationships/image" Target="../media/image42.png"/><Relationship Id="rId20" Type="http://schemas.openxmlformats.org/officeDocument/2006/relationships/image" Target="../media/image46.png"/><Relationship Id="rId29"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7.pn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5" Type="http://schemas.openxmlformats.org/officeDocument/2006/relationships/image" Target="../media/image31.png"/><Relationship Id="rId15" Type="http://schemas.openxmlformats.org/officeDocument/2006/relationships/image" Target="../media/image41.png"/><Relationship Id="rId23" Type="http://schemas.openxmlformats.org/officeDocument/2006/relationships/image" Target="../media/image49.png"/><Relationship Id="rId28" Type="http://schemas.openxmlformats.org/officeDocument/2006/relationships/image" Target="../media/image54.png"/><Relationship Id="rId36" Type="http://schemas.openxmlformats.org/officeDocument/2006/relationships/image" Target="../media/image62.png"/><Relationship Id="rId10" Type="http://schemas.openxmlformats.org/officeDocument/2006/relationships/image" Target="../media/image36.png"/><Relationship Id="rId19" Type="http://schemas.openxmlformats.org/officeDocument/2006/relationships/image" Target="../media/image45.png"/><Relationship Id="rId31" Type="http://schemas.openxmlformats.org/officeDocument/2006/relationships/image" Target="../media/image57.png"/><Relationship Id="rId4" Type="http://schemas.openxmlformats.org/officeDocument/2006/relationships/image" Target="../media/image8.png"/><Relationship Id="rId9" Type="http://schemas.openxmlformats.org/officeDocument/2006/relationships/image" Target="../media/image35.pn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png"/><Relationship Id="rId30" Type="http://schemas.openxmlformats.org/officeDocument/2006/relationships/image" Target="../media/image56.png"/><Relationship Id="rId35" Type="http://schemas.openxmlformats.org/officeDocument/2006/relationships/image" Target="../media/image61.png"/><Relationship Id="rId8" Type="http://schemas.openxmlformats.org/officeDocument/2006/relationships/image" Target="../media/image34.png"/><Relationship Id="rId3" Type="http://schemas.openxmlformats.org/officeDocument/2006/relationships/image" Target="../media/image30.png"/></Relationships>
</file>

<file path=ppt/slides/_rels/slide170.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55.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71.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notesSlide" Target="../notesSlides/notesSlide156.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7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57.xml"/><Relationship Id="rId1" Type="http://schemas.openxmlformats.org/officeDocument/2006/relationships/slideLayout" Target="../slideLayouts/slideLayout9.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173.xml.rels><?xml version="1.0" encoding="UTF-8" standalone="yes"?>
<Relationships xmlns="http://schemas.openxmlformats.org/package/2006/relationships"><Relationship Id="rId13" Type="http://schemas.openxmlformats.org/officeDocument/2006/relationships/image" Target="../media/image258.png"/><Relationship Id="rId18" Type="http://schemas.openxmlformats.org/officeDocument/2006/relationships/image" Target="../media/image255.png"/><Relationship Id="rId26" Type="http://schemas.openxmlformats.org/officeDocument/2006/relationships/image" Target="../media/image339.png"/><Relationship Id="rId39" Type="http://schemas.openxmlformats.org/officeDocument/2006/relationships/image" Target="../media/image21.png"/><Relationship Id="rId21" Type="http://schemas.openxmlformats.org/officeDocument/2006/relationships/image" Target="../media/image23.png"/><Relationship Id="rId34" Type="http://schemas.openxmlformats.org/officeDocument/2006/relationships/image" Target="../media/image347.png"/><Relationship Id="rId42" Type="http://schemas.openxmlformats.org/officeDocument/2006/relationships/image" Target="../media/image349.png"/><Relationship Id="rId47" Type="http://schemas.openxmlformats.org/officeDocument/2006/relationships/image" Target="../media/image227.png"/><Relationship Id="rId50" Type="http://schemas.openxmlformats.org/officeDocument/2006/relationships/image" Target="../media/image225.svg"/><Relationship Id="rId7" Type="http://schemas.openxmlformats.org/officeDocument/2006/relationships/image" Target="../media/image27.png"/><Relationship Id="rId2" Type="http://schemas.openxmlformats.org/officeDocument/2006/relationships/notesSlide" Target="../notesSlides/notesSlide158.xml"/><Relationship Id="rId16" Type="http://schemas.openxmlformats.org/officeDocument/2006/relationships/image" Target="../media/image333.png"/><Relationship Id="rId29" Type="http://schemas.openxmlformats.org/officeDocument/2006/relationships/image" Target="../media/image342.png"/><Relationship Id="rId11" Type="http://schemas.openxmlformats.org/officeDocument/2006/relationships/image" Target="../media/image330.png"/><Relationship Id="rId24" Type="http://schemas.openxmlformats.org/officeDocument/2006/relationships/image" Target="../media/image337.png"/><Relationship Id="rId32" Type="http://schemas.openxmlformats.org/officeDocument/2006/relationships/image" Target="../media/image345.png"/><Relationship Id="rId37" Type="http://schemas.openxmlformats.org/officeDocument/2006/relationships/hyperlink" Target="about:blank" TargetMode="External"/><Relationship Id="rId40" Type="http://schemas.openxmlformats.org/officeDocument/2006/relationships/image" Target="../media/image348.png"/><Relationship Id="rId45" Type="http://schemas.openxmlformats.org/officeDocument/2006/relationships/image" Target="../media/image244.png"/><Relationship Id="rId5" Type="http://schemas.openxmlformats.org/officeDocument/2006/relationships/image" Target="../media/image326.png"/><Relationship Id="rId15" Type="http://schemas.openxmlformats.org/officeDocument/2006/relationships/image" Target="../media/image332.png"/><Relationship Id="rId23" Type="http://schemas.openxmlformats.org/officeDocument/2006/relationships/image" Target="../media/image28.png"/><Relationship Id="rId28" Type="http://schemas.openxmlformats.org/officeDocument/2006/relationships/image" Target="../media/image341.png"/><Relationship Id="rId36" Type="http://schemas.openxmlformats.org/officeDocument/2006/relationships/image" Target="../media/image217.png"/><Relationship Id="rId49" Type="http://schemas.openxmlformats.org/officeDocument/2006/relationships/image" Target="../media/image224.png"/><Relationship Id="rId10" Type="http://schemas.openxmlformats.org/officeDocument/2006/relationships/image" Target="../media/image329.png"/><Relationship Id="rId19" Type="http://schemas.openxmlformats.org/officeDocument/2006/relationships/image" Target="../media/image334.png"/><Relationship Id="rId31" Type="http://schemas.openxmlformats.org/officeDocument/2006/relationships/image" Target="../media/image344.png"/><Relationship Id="rId44" Type="http://schemas.openxmlformats.org/officeDocument/2006/relationships/image" Target="../media/image262.png"/><Relationship Id="rId4" Type="http://schemas.openxmlformats.org/officeDocument/2006/relationships/image" Target="../media/image325.png"/><Relationship Id="rId9" Type="http://schemas.openxmlformats.org/officeDocument/2006/relationships/image" Target="../media/image17.png"/><Relationship Id="rId14" Type="http://schemas.openxmlformats.org/officeDocument/2006/relationships/image" Target="../media/image18.png"/><Relationship Id="rId22" Type="http://schemas.openxmlformats.org/officeDocument/2006/relationships/image" Target="../media/image336.png"/><Relationship Id="rId27" Type="http://schemas.openxmlformats.org/officeDocument/2006/relationships/image" Target="../media/image340.png"/><Relationship Id="rId30" Type="http://schemas.openxmlformats.org/officeDocument/2006/relationships/image" Target="../media/image343.png"/><Relationship Id="rId35" Type="http://schemas.openxmlformats.org/officeDocument/2006/relationships/image" Target="../media/image218.png"/><Relationship Id="rId43" Type="http://schemas.openxmlformats.org/officeDocument/2006/relationships/image" Target="../media/image256.png"/><Relationship Id="rId48" Type="http://schemas.openxmlformats.org/officeDocument/2006/relationships/image" Target="../media/image228.svg"/><Relationship Id="rId8" Type="http://schemas.openxmlformats.org/officeDocument/2006/relationships/image" Target="../media/image328.png"/><Relationship Id="rId3" Type="http://schemas.openxmlformats.org/officeDocument/2006/relationships/image" Target="../media/image324.png"/><Relationship Id="rId12" Type="http://schemas.openxmlformats.org/officeDocument/2006/relationships/image" Target="../media/image331.png"/><Relationship Id="rId17" Type="http://schemas.openxmlformats.org/officeDocument/2006/relationships/image" Target="../media/image19.png"/><Relationship Id="rId25" Type="http://schemas.openxmlformats.org/officeDocument/2006/relationships/image" Target="../media/image338.png"/><Relationship Id="rId33" Type="http://schemas.openxmlformats.org/officeDocument/2006/relationships/image" Target="../media/image346.png"/><Relationship Id="rId38" Type="http://schemas.openxmlformats.org/officeDocument/2006/relationships/image" Target="../media/image20.png"/><Relationship Id="rId46" Type="http://schemas.openxmlformats.org/officeDocument/2006/relationships/image" Target="../media/image226.png"/><Relationship Id="rId20" Type="http://schemas.openxmlformats.org/officeDocument/2006/relationships/image" Target="../media/image335.png"/><Relationship Id="rId41" Type="http://schemas.openxmlformats.org/officeDocument/2006/relationships/image" Target="../media/image22.png"/><Relationship Id="rId1" Type="http://schemas.openxmlformats.org/officeDocument/2006/relationships/slideLayout" Target="../slideLayouts/slideLayout9.xml"/><Relationship Id="rId6" Type="http://schemas.openxmlformats.org/officeDocument/2006/relationships/image" Target="../media/image327.png"/></Relationships>
</file>

<file path=ppt/slides/_rels/slide174.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59.xml"/><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202.png"/><Relationship Id="rId4" Type="http://schemas.openxmlformats.org/officeDocument/2006/relationships/image" Target="../media/image53.png"/><Relationship Id="rId9" Type="http://schemas.openxmlformats.org/officeDocument/2006/relationships/image" Target="../media/image201.jpeg"/></Relationships>
</file>

<file path=ppt/slides/_rels/slide175.xml.rels><?xml version="1.0" encoding="UTF-8" standalone="yes"?>
<Relationships xmlns="http://schemas.openxmlformats.org/package/2006/relationships"><Relationship Id="rId26" Type="http://schemas.openxmlformats.org/officeDocument/2006/relationships/image" Target="../media/image351.png"/><Relationship Id="rId21" Type="http://schemas.openxmlformats.org/officeDocument/2006/relationships/image" Target="../media/image129.png"/><Relationship Id="rId42" Type="http://schemas.openxmlformats.org/officeDocument/2006/relationships/image" Target="../media/image15.svg"/><Relationship Id="rId47" Type="http://schemas.openxmlformats.org/officeDocument/2006/relationships/image" Target="../media/image355.png"/><Relationship Id="rId63" Type="http://schemas.openxmlformats.org/officeDocument/2006/relationships/image" Target="../media/image134.png"/><Relationship Id="rId68" Type="http://schemas.openxmlformats.org/officeDocument/2006/relationships/image" Target="../media/image139.svg"/><Relationship Id="rId7" Type="http://schemas.openxmlformats.org/officeDocument/2006/relationships/image" Target="../media/image116.png"/><Relationship Id="rId71" Type="http://schemas.openxmlformats.org/officeDocument/2006/relationships/image" Target="../media/image142.png"/><Relationship Id="rId2" Type="http://schemas.openxmlformats.org/officeDocument/2006/relationships/notesSlide" Target="../notesSlides/notesSlide160.xml"/><Relationship Id="rId16" Type="http://schemas.openxmlformats.org/officeDocument/2006/relationships/image" Target="../media/image124.png"/><Relationship Id="rId29" Type="http://schemas.openxmlformats.org/officeDocument/2006/relationships/image" Target="../media/image246.png"/><Relationship Id="rId11" Type="http://schemas.openxmlformats.org/officeDocument/2006/relationships/image" Target="../media/image120.png"/><Relationship Id="rId24" Type="http://schemas.openxmlformats.org/officeDocument/2006/relationships/image" Target="../media/image132.png"/><Relationship Id="rId32" Type="http://schemas.openxmlformats.org/officeDocument/2006/relationships/image" Target="../media/image249.png"/><Relationship Id="rId37" Type="http://schemas.openxmlformats.org/officeDocument/2006/relationships/image" Target="../media/image353.png"/><Relationship Id="rId40" Type="http://schemas.openxmlformats.org/officeDocument/2006/relationships/image" Target="../media/image103.svg"/><Relationship Id="rId45" Type="http://schemas.openxmlformats.org/officeDocument/2006/relationships/image" Target="../media/image106.png"/><Relationship Id="rId53" Type="http://schemas.openxmlformats.org/officeDocument/2006/relationships/image" Target="../media/image361.png"/><Relationship Id="rId58" Type="http://schemas.openxmlformats.org/officeDocument/2006/relationships/image" Target="../media/image364.svg"/><Relationship Id="rId66" Type="http://schemas.openxmlformats.org/officeDocument/2006/relationships/image" Target="../media/image137.svg"/><Relationship Id="rId5" Type="http://schemas.openxmlformats.org/officeDocument/2006/relationships/image" Target="../media/image115.png"/><Relationship Id="rId61" Type="http://schemas.openxmlformats.org/officeDocument/2006/relationships/image" Target="../media/image110.png"/><Relationship Id="rId19" Type="http://schemas.openxmlformats.org/officeDocument/2006/relationships/image" Target="../media/image127.png"/><Relationship Id="rId14" Type="http://schemas.openxmlformats.org/officeDocument/2006/relationships/image" Target="../media/image122.png"/><Relationship Id="rId22" Type="http://schemas.openxmlformats.org/officeDocument/2006/relationships/image" Target="../media/image130.png"/><Relationship Id="rId27" Type="http://schemas.openxmlformats.org/officeDocument/2006/relationships/image" Target="../media/image257.png"/><Relationship Id="rId30" Type="http://schemas.openxmlformats.org/officeDocument/2006/relationships/image" Target="../media/image247.png"/><Relationship Id="rId35" Type="http://schemas.openxmlformats.org/officeDocument/2006/relationships/image" Target="../media/image252.png"/><Relationship Id="rId43" Type="http://schemas.openxmlformats.org/officeDocument/2006/relationships/image" Target="../media/image104.png"/><Relationship Id="rId48" Type="http://schemas.openxmlformats.org/officeDocument/2006/relationships/image" Target="../media/image356.svg"/><Relationship Id="rId56" Type="http://schemas.openxmlformats.org/officeDocument/2006/relationships/image" Target="../media/image179.svg"/><Relationship Id="rId64" Type="http://schemas.openxmlformats.org/officeDocument/2006/relationships/image" Target="../media/image135.svg"/><Relationship Id="rId69" Type="http://schemas.openxmlformats.org/officeDocument/2006/relationships/image" Target="../media/image140.png"/><Relationship Id="rId8" Type="http://schemas.openxmlformats.org/officeDocument/2006/relationships/image" Target="../media/image117.png"/><Relationship Id="rId51" Type="http://schemas.openxmlformats.org/officeDocument/2006/relationships/image" Target="../media/image359.png"/><Relationship Id="rId72" Type="http://schemas.openxmlformats.org/officeDocument/2006/relationships/image" Target="../media/image143.svg"/><Relationship Id="rId3" Type="http://schemas.openxmlformats.org/officeDocument/2006/relationships/image" Target="../media/image113.png"/><Relationship Id="rId12" Type="http://schemas.openxmlformats.org/officeDocument/2006/relationships/image" Target="../media/image121.png"/><Relationship Id="rId17" Type="http://schemas.openxmlformats.org/officeDocument/2006/relationships/image" Target="../media/image125.png"/><Relationship Id="rId25" Type="http://schemas.openxmlformats.org/officeDocument/2006/relationships/image" Target="../media/image133.png"/><Relationship Id="rId33" Type="http://schemas.openxmlformats.org/officeDocument/2006/relationships/image" Target="../media/image250.png"/><Relationship Id="rId38" Type="http://schemas.openxmlformats.org/officeDocument/2006/relationships/image" Target="../media/image354.svg"/><Relationship Id="rId46" Type="http://schemas.openxmlformats.org/officeDocument/2006/relationships/image" Target="../media/image107.svg"/><Relationship Id="rId59" Type="http://schemas.openxmlformats.org/officeDocument/2006/relationships/image" Target="../media/image108.png"/><Relationship Id="rId67" Type="http://schemas.openxmlformats.org/officeDocument/2006/relationships/image" Target="../media/image138.png"/><Relationship Id="rId20" Type="http://schemas.openxmlformats.org/officeDocument/2006/relationships/image" Target="../media/image128.png"/><Relationship Id="rId41" Type="http://schemas.openxmlformats.org/officeDocument/2006/relationships/image" Target="../media/image14.png"/><Relationship Id="rId54" Type="http://schemas.openxmlformats.org/officeDocument/2006/relationships/image" Target="../media/image362.svg"/><Relationship Id="rId62" Type="http://schemas.openxmlformats.org/officeDocument/2006/relationships/image" Target="../media/image111.svg"/><Relationship Id="rId70" Type="http://schemas.openxmlformats.org/officeDocument/2006/relationships/image" Target="../media/image141.svg"/><Relationship Id="rId1" Type="http://schemas.openxmlformats.org/officeDocument/2006/relationships/slideLayout" Target="../slideLayouts/slideLayout9.xml"/><Relationship Id="rId6" Type="http://schemas.openxmlformats.org/officeDocument/2006/relationships/image" Target="../media/image350.png"/><Relationship Id="rId15" Type="http://schemas.openxmlformats.org/officeDocument/2006/relationships/image" Target="../media/image123.png"/><Relationship Id="rId23" Type="http://schemas.openxmlformats.org/officeDocument/2006/relationships/image" Target="../media/image131.png"/><Relationship Id="rId28" Type="http://schemas.openxmlformats.org/officeDocument/2006/relationships/image" Target="../media/image352.png"/><Relationship Id="rId36" Type="http://schemas.openxmlformats.org/officeDocument/2006/relationships/image" Target="../media/image112.png"/><Relationship Id="rId49" Type="http://schemas.openxmlformats.org/officeDocument/2006/relationships/image" Target="../media/image357.png"/><Relationship Id="rId57" Type="http://schemas.openxmlformats.org/officeDocument/2006/relationships/image" Target="../media/image363.png"/><Relationship Id="rId10" Type="http://schemas.openxmlformats.org/officeDocument/2006/relationships/image" Target="../media/image119.png"/><Relationship Id="rId31" Type="http://schemas.openxmlformats.org/officeDocument/2006/relationships/image" Target="../media/image248.png"/><Relationship Id="rId44" Type="http://schemas.openxmlformats.org/officeDocument/2006/relationships/image" Target="../media/image105.svg"/><Relationship Id="rId52" Type="http://schemas.openxmlformats.org/officeDocument/2006/relationships/image" Target="../media/image360.svg"/><Relationship Id="rId60" Type="http://schemas.openxmlformats.org/officeDocument/2006/relationships/image" Target="../media/image109.svg"/><Relationship Id="rId65" Type="http://schemas.openxmlformats.org/officeDocument/2006/relationships/image" Target="../media/image136.png"/><Relationship Id="rId4" Type="http://schemas.openxmlformats.org/officeDocument/2006/relationships/image" Target="../media/image114.png"/><Relationship Id="rId9" Type="http://schemas.openxmlformats.org/officeDocument/2006/relationships/image" Target="../media/image118.png"/><Relationship Id="rId13" Type="http://schemas.openxmlformats.org/officeDocument/2006/relationships/image" Target="../media/image219.png"/><Relationship Id="rId18" Type="http://schemas.openxmlformats.org/officeDocument/2006/relationships/image" Target="../media/image126.png"/><Relationship Id="rId39" Type="http://schemas.openxmlformats.org/officeDocument/2006/relationships/image" Target="../media/image102.png"/><Relationship Id="rId34" Type="http://schemas.openxmlformats.org/officeDocument/2006/relationships/image" Target="../media/image251.png"/><Relationship Id="rId50" Type="http://schemas.openxmlformats.org/officeDocument/2006/relationships/image" Target="../media/image358.svg"/><Relationship Id="rId55" Type="http://schemas.openxmlformats.org/officeDocument/2006/relationships/image" Target="../media/image178.png"/></Relationships>
</file>

<file path=ppt/slides/_rels/slide18.xml.rels><?xml version="1.0" encoding="UTF-8" standalone="yes"?>
<Relationships xmlns="http://schemas.openxmlformats.org/package/2006/relationships"><Relationship Id="rId26" Type="http://schemas.openxmlformats.org/officeDocument/2006/relationships/image" Target="../media/image78.png"/><Relationship Id="rId21" Type="http://schemas.openxmlformats.org/officeDocument/2006/relationships/image" Target="../media/image73.svg"/><Relationship Id="rId42" Type="http://schemas.openxmlformats.org/officeDocument/2006/relationships/image" Target="../media/image94.svg"/><Relationship Id="rId47" Type="http://schemas.openxmlformats.org/officeDocument/2006/relationships/image" Target="../media/image99.png"/><Relationship Id="rId63" Type="http://schemas.openxmlformats.org/officeDocument/2006/relationships/image" Target="../media/image110.png"/><Relationship Id="rId68" Type="http://schemas.openxmlformats.org/officeDocument/2006/relationships/image" Target="../media/image115.png"/><Relationship Id="rId84" Type="http://schemas.openxmlformats.org/officeDocument/2006/relationships/image" Target="../media/image131.png"/><Relationship Id="rId89" Type="http://schemas.openxmlformats.org/officeDocument/2006/relationships/image" Target="../media/image136.png"/><Relationship Id="rId16" Type="http://schemas.openxmlformats.org/officeDocument/2006/relationships/image" Target="../media/image68.png"/><Relationship Id="rId11" Type="http://schemas.openxmlformats.org/officeDocument/2006/relationships/image" Target="../media/image8.png"/><Relationship Id="rId32" Type="http://schemas.openxmlformats.org/officeDocument/2006/relationships/image" Target="../media/image84.png"/><Relationship Id="rId37" Type="http://schemas.openxmlformats.org/officeDocument/2006/relationships/image" Target="../media/image89.svg"/><Relationship Id="rId53" Type="http://schemas.openxmlformats.org/officeDocument/2006/relationships/image" Target="../media/image101.png"/><Relationship Id="rId58" Type="http://schemas.openxmlformats.org/officeDocument/2006/relationships/image" Target="../media/image105.svg"/><Relationship Id="rId74" Type="http://schemas.openxmlformats.org/officeDocument/2006/relationships/image" Target="../media/image121.png"/><Relationship Id="rId79" Type="http://schemas.openxmlformats.org/officeDocument/2006/relationships/image" Target="../media/image126.png"/><Relationship Id="rId5" Type="http://schemas.openxmlformats.org/officeDocument/2006/relationships/image" Target="../media/image33.png"/><Relationship Id="rId90" Type="http://schemas.openxmlformats.org/officeDocument/2006/relationships/image" Target="../media/image137.svg"/><Relationship Id="rId95" Type="http://schemas.openxmlformats.org/officeDocument/2006/relationships/image" Target="../media/image142.png"/><Relationship Id="rId22" Type="http://schemas.openxmlformats.org/officeDocument/2006/relationships/image" Target="../media/image74.png"/><Relationship Id="rId27" Type="http://schemas.openxmlformats.org/officeDocument/2006/relationships/image" Target="../media/image79.svg"/><Relationship Id="rId43" Type="http://schemas.openxmlformats.org/officeDocument/2006/relationships/image" Target="../media/image95.png"/><Relationship Id="rId48" Type="http://schemas.openxmlformats.org/officeDocument/2006/relationships/image" Target="../media/image100.svg"/><Relationship Id="rId64" Type="http://schemas.openxmlformats.org/officeDocument/2006/relationships/image" Target="../media/image111.svg"/><Relationship Id="rId69" Type="http://schemas.openxmlformats.org/officeDocument/2006/relationships/image" Target="../media/image116.png"/><Relationship Id="rId8" Type="http://schemas.openxmlformats.org/officeDocument/2006/relationships/image" Target="../media/image36.png"/><Relationship Id="rId51" Type="http://schemas.openxmlformats.org/officeDocument/2006/relationships/image" Target="../media/image55.png"/><Relationship Id="rId72" Type="http://schemas.openxmlformats.org/officeDocument/2006/relationships/image" Target="../media/image119.png"/><Relationship Id="rId80" Type="http://schemas.openxmlformats.org/officeDocument/2006/relationships/image" Target="../media/image127.png"/><Relationship Id="rId85" Type="http://schemas.openxmlformats.org/officeDocument/2006/relationships/image" Target="../media/image132.png"/><Relationship Id="rId93" Type="http://schemas.openxmlformats.org/officeDocument/2006/relationships/image" Target="../media/image140.png"/><Relationship Id="rId3" Type="http://schemas.openxmlformats.org/officeDocument/2006/relationships/image" Target="../media/image31.png"/><Relationship Id="rId12" Type="http://schemas.openxmlformats.org/officeDocument/2006/relationships/image" Target="../media/image64.png"/><Relationship Id="rId17" Type="http://schemas.openxmlformats.org/officeDocument/2006/relationships/image" Target="../media/image69.svg"/><Relationship Id="rId25" Type="http://schemas.openxmlformats.org/officeDocument/2006/relationships/image" Target="../media/image77.svg"/><Relationship Id="rId33" Type="http://schemas.openxmlformats.org/officeDocument/2006/relationships/image" Target="../media/image85.svg"/><Relationship Id="rId38" Type="http://schemas.openxmlformats.org/officeDocument/2006/relationships/image" Target="../media/image90.png"/><Relationship Id="rId46" Type="http://schemas.openxmlformats.org/officeDocument/2006/relationships/image" Target="../media/image98.svg"/><Relationship Id="rId59" Type="http://schemas.openxmlformats.org/officeDocument/2006/relationships/image" Target="../media/image106.png"/><Relationship Id="rId67" Type="http://schemas.openxmlformats.org/officeDocument/2006/relationships/image" Target="../media/image114.png"/><Relationship Id="rId20" Type="http://schemas.openxmlformats.org/officeDocument/2006/relationships/image" Target="../media/image72.png"/><Relationship Id="rId41" Type="http://schemas.openxmlformats.org/officeDocument/2006/relationships/image" Target="../media/image93.png"/><Relationship Id="rId54" Type="http://schemas.openxmlformats.org/officeDocument/2006/relationships/image" Target="../media/image54.png"/><Relationship Id="rId62" Type="http://schemas.openxmlformats.org/officeDocument/2006/relationships/image" Target="../media/image109.svg"/><Relationship Id="rId70" Type="http://schemas.openxmlformats.org/officeDocument/2006/relationships/image" Target="../media/image117.png"/><Relationship Id="rId75" Type="http://schemas.openxmlformats.org/officeDocument/2006/relationships/image" Target="../media/image122.png"/><Relationship Id="rId83" Type="http://schemas.openxmlformats.org/officeDocument/2006/relationships/image" Target="../media/image130.png"/><Relationship Id="rId88" Type="http://schemas.openxmlformats.org/officeDocument/2006/relationships/image" Target="../media/image135.svg"/><Relationship Id="rId91" Type="http://schemas.openxmlformats.org/officeDocument/2006/relationships/image" Target="../media/image138.png"/><Relationship Id="rId96" Type="http://schemas.openxmlformats.org/officeDocument/2006/relationships/image" Target="../media/image143.svg"/><Relationship Id="rId1" Type="http://schemas.openxmlformats.org/officeDocument/2006/relationships/slideLayout" Target="../slideLayouts/slideLayout1.xml"/><Relationship Id="rId6" Type="http://schemas.openxmlformats.org/officeDocument/2006/relationships/image" Target="../media/image34.png"/><Relationship Id="rId15" Type="http://schemas.openxmlformats.org/officeDocument/2006/relationships/image" Target="../media/image67.svg"/><Relationship Id="rId23" Type="http://schemas.openxmlformats.org/officeDocument/2006/relationships/image" Target="../media/image75.svg"/><Relationship Id="rId28" Type="http://schemas.openxmlformats.org/officeDocument/2006/relationships/image" Target="../media/image80.png"/><Relationship Id="rId36" Type="http://schemas.openxmlformats.org/officeDocument/2006/relationships/image" Target="../media/image88.png"/><Relationship Id="rId49" Type="http://schemas.openxmlformats.org/officeDocument/2006/relationships/image" Target="../media/image52.png"/><Relationship Id="rId57" Type="http://schemas.openxmlformats.org/officeDocument/2006/relationships/image" Target="../media/image104.png"/><Relationship Id="rId10" Type="http://schemas.openxmlformats.org/officeDocument/2006/relationships/image" Target="../media/image38.png"/><Relationship Id="rId31" Type="http://schemas.openxmlformats.org/officeDocument/2006/relationships/image" Target="../media/image83.svg"/><Relationship Id="rId44" Type="http://schemas.openxmlformats.org/officeDocument/2006/relationships/image" Target="../media/image96.svg"/><Relationship Id="rId52" Type="http://schemas.openxmlformats.org/officeDocument/2006/relationships/image" Target="../media/image56.png"/><Relationship Id="rId60" Type="http://schemas.openxmlformats.org/officeDocument/2006/relationships/image" Target="../media/image107.svg"/><Relationship Id="rId65" Type="http://schemas.openxmlformats.org/officeDocument/2006/relationships/image" Target="../media/image112.png"/><Relationship Id="rId73" Type="http://schemas.openxmlformats.org/officeDocument/2006/relationships/image" Target="../media/image120.png"/><Relationship Id="rId78" Type="http://schemas.openxmlformats.org/officeDocument/2006/relationships/image" Target="../media/image125.png"/><Relationship Id="rId81" Type="http://schemas.openxmlformats.org/officeDocument/2006/relationships/image" Target="../media/image128.png"/><Relationship Id="rId86" Type="http://schemas.openxmlformats.org/officeDocument/2006/relationships/image" Target="../media/image133.png"/><Relationship Id="rId94" Type="http://schemas.openxmlformats.org/officeDocument/2006/relationships/image" Target="../media/image141.svg"/><Relationship Id="rId4" Type="http://schemas.openxmlformats.org/officeDocument/2006/relationships/image" Target="../media/image32.png"/><Relationship Id="rId9" Type="http://schemas.openxmlformats.org/officeDocument/2006/relationships/image" Target="../media/image37.png"/><Relationship Id="rId13" Type="http://schemas.openxmlformats.org/officeDocument/2006/relationships/image" Target="../media/image65.svg"/><Relationship Id="rId18" Type="http://schemas.openxmlformats.org/officeDocument/2006/relationships/image" Target="../media/image70.png"/><Relationship Id="rId39" Type="http://schemas.openxmlformats.org/officeDocument/2006/relationships/image" Target="../media/image91.png"/><Relationship Id="rId34" Type="http://schemas.openxmlformats.org/officeDocument/2006/relationships/image" Target="../media/image86.png"/><Relationship Id="rId50" Type="http://schemas.openxmlformats.org/officeDocument/2006/relationships/image" Target="../media/image53.png"/><Relationship Id="rId55" Type="http://schemas.openxmlformats.org/officeDocument/2006/relationships/image" Target="../media/image102.png"/><Relationship Id="rId76" Type="http://schemas.openxmlformats.org/officeDocument/2006/relationships/image" Target="../media/image123.png"/><Relationship Id="rId7" Type="http://schemas.openxmlformats.org/officeDocument/2006/relationships/image" Target="../media/image35.png"/><Relationship Id="rId71" Type="http://schemas.openxmlformats.org/officeDocument/2006/relationships/image" Target="../media/image118.png"/><Relationship Id="rId92" Type="http://schemas.openxmlformats.org/officeDocument/2006/relationships/image" Target="../media/image139.svg"/><Relationship Id="rId2" Type="http://schemas.openxmlformats.org/officeDocument/2006/relationships/notesSlide" Target="../notesSlides/notesSlide16.xml"/><Relationship Id="rId29" Type="http://schemas.openxmlformats.org/officeDocument/2006/relationships/image" Target="../media/image81.svg"/><Relationship Id="rId24" Type="http://schemas.openxmlformats.org/officeDocument/2006/relationships/image" Target="../media/image76.png"/><Relationship Id="rId40" Type="http://schemas.openxmlformats.org/officeDocument/2006/relationships/image" Target="../media/image92.png"/><Relationship Id="rId45" Type="http://schemas.openxmlformats.org/officeDocument/2006/relationships/image" Target="../media/image97.png"/><Relationship Id="rId66" Type="http://schemas.openxmlformats.org/officeDocument/2006/relationships/image" Target="../media/image113.png"/><Relationship Id="rId87" Type="http://schemas.openxmlformats.org/officeDocument/2006/relationships/image" Target="../media/image134.png"/><Relationship Id="rId61" Type="http://schemas.openxmlformats.org/officeDocument/2006/relationships/image" Target="../media/image108.png"/><Relationship Id="rId82" Type="http://schemas.openxmlformats.org/officeDocument/2006/relationships/image" Target="../media/image129.png"/><Relationship Id="rId19" Type="http://schemas.openxmlformats.org/officeDocument/2006/relationships/image" Target="../media/image71.svg"/><Relationship Id="rId14" Type="http://schemas.openxmlformats.org/officeDocument/2006/relationships/image" Target="../media/image66.png"/><Relationship Id="rId30" Type="http://schemas.openxmlformats.org/officeDocument/2006/relationships/image" Target="../media/image82.png"/><Relationship Id="rId35" Type="http://schemas.openxmlformats.org/officeDocument/2006/relationships/image" Target="../media/image87.svg"/><Relationship Id="rId56" Type="http://schemas.openxmlformats.org/officeDocument/2006/relationships/image" Target="../media/image103.svg"/><Relationship Id="rId77" Type="http://schemas.openxmlformats.org/officeDocument/2006/relationships/image" Target="../media/image124.png"/></Relationships>
</file>

<file path=ppt/slides/_rels/slide19.xml.rels><?xml version="1.0" encoding="UTF-8" standalone="yes"?>
<Relationships xmlns="http://schemas.openxmlformats.org/package/2006/relationships"><Relationship Id="rId13" Type="http://schemas.openxmlformats.org/officeDocument/2006/relationships/image" Target="../media/image145.png"/><Relationship Id="rId18" Type="http://schemas.openxmlformats.org/officeDocument/2006/relationships/image" Target="../media/image150.png"/><Relationship Id="rId26" Type="http://schemas.openxmlformats.org/officeDocument/2006/relationships/image" Target="../media/image158.png"/><Relationship Id="rId39" Type="http://schemas.openxmlformats.org/officeDocument/2006/relationships/image" Target="../media/image171.svg"/><Relationship Id="rId21" Type="http://schemas.openxmlformats.org/officeDocument/2006/relationships/image" Target="../media/image153.png"/><Relationship Id="rId34" Type="http://schemas.openxmlformats.org/officeDocument/2006/relationships/image" Target="../media/image166.png"/><Relationship Id="rId42" Type="http://schemas.openxmlformats.org/officeDocument/2006/relationships/image" Target="../media/image174.png"/><Relationship Id="rId47" Type="http://schemas.openxmlformats.org/officeDocument/2006/relationships/image" Target="../media/image62.png"/><Relationship Id="rId50" Type="http://schemas.openxmlformats.org/officeDocument/2006/relationships/image" Target="../media/image179.svg"/><Relationship Id="rId55" Type="http://schemas.openxmlformats.org/officeDocument/2006/relationships/image" Target="../media/image184.svg"/><Relationship Id="rId7" Type="http://schemas.openxmlformats.org/officeDocument/2006/relationships/image" Target="../media/image43.png"/><Relationship Id="rId2" Type="http://schemas.openxmlformats.org/officeDocument/2006/relationships/notesSlide" Target="../notesSlides/notesSlide17.xml"/><Relationship Id="rId16" Type="http://schemas.openxmlformats.org/officeDocument/2006/relationships/image" Target="../media/image148.png"/><Relationship Id="rId29" Type="http://schemas.openxmlformats.org/officeDocument/2006/relationships/image" Target="../media/image161.png"/><Relationship Id="rId11" Type="http://schemas.openxmlformats.org/officeDocument/2006/relationships/image" Target="../media/image48.png"/><Relationship Id="rId24" Type="http://schemas.openxmlformats.org/officeDocument/2006/relationships/image" Target="../media/image156.png"/><Relationship Id="rId32" Type="http://schemas.openxmlformats.org/officeDocument/2006/relationships/image" Target="../media/image164.png"/><Relationship Id="rId37" Type="http://schemas.openxmlformats.org/officeDocument/2006/relationships/image" Target="../media/image169.svg"/><Relationship Id="rId40" Type="http://schemas.openxmlformats.org/officeDocument/2006/relationships/image" Target="../media/image172.png"/><Relationship Id="rId45" Type="http://schemas.openxmlformats.org/officeDocument/2006/relationships/image" Target="../media/image177.svg"/><Relationship Id="rId53" Type="http://schemas.openxmlformats.org/officeDocument/2006/relationships/image" Target="../media/image182.svg"/><Relationship Id="rId58" Type="http://schemas.openxmlformats.org/officeDocument/2006/relationships/image" Target="../media/image187.png"/><Relationship Id="rId5" Type="http://schemas.openxmlformats.org/officeDocument/2006/relationships/image" Target="../media/image40.png"/><Relationship Id="rId61" Type="http://schemas.openxmlformats.org/officeDocument/2006/relationships/image" Target="../media/image190.svg"/><Relationship Id="rId19" Type="http://schemas.openxmlformats.org/officeDocument/2006/relationships/image" Target="../media/image151.png"/><Relationship Id="rId14" Type="http://schemas.openxmlformats.org/officeDocument/2006/relationships/image" Target="../media/image146.png"/><Relationship Id="rId22" Type="http://schemas.openxmlformats.org/officeDocument/2006/relationships/image" Target="../media/image154.png"/><Relationship Id="rId27" Type="http://schemas.openxmlformats.org/officeDocument/2006/relationships/image" Target="../media/image159.png"/><Relationship Id="rId30" Type="http://schemas.openxmlformats.org/officeDocument/2006/relationships/image" Target="../media/image162.png"/><Relationship Id="rId35" Type="http://schemas.openxmlformats.org/officeDocument/2006/relationships/image" Target="../media/image167.png"/><Relationship Id="rId43" Type="http://schemas.openxmlformats.org/officeDocument/2006/relationships/image" Target="../media/image175.svg"/><Relationship Id="rId48" Type="http://schemas.openxmlformats.org/officeDocument/2006/relationships/image" Target="../media/image63.svg"/><Relationship Id="rId56" Type="http://schemas.openxmlformats.org/officeDocument/2006/relationships/image" Target="../media/image185.png"/><Relationship Id="rId8" Type="http://schemas.openxmlformats.org/officeDocument/2006/relationships/image" Target="../media/image45.png"/><Relationship Id="rId51" Type="http://schemas.openxmlformats.org/officeDocument/2006/relationships/image" Target="../media/image180.svg"/><Relationship Id="rId3" Type="http://schemas.openxmlformats.org/officeDocument/2006/relationships/image" Target="../media/image1.png"/><Relationship Id="rId12" Type="http://schemas.openxmlformats.org/officeDocument/2006/relationships/image" Target="../media/image144.png"/><Relationship Id="rId17" Type="http://schemas.openxmlformats.org/officeDocument/2006/relationships/image" Target="../media/image149.png"/><Relationship Id="rId25" Type="http://schemas.openxmlformats.org/officeDocument/2006/relationships/image" Target="../media/image157.png"/><Relationship Id="rId33" Type="http://schemas.openxmlformats.org/officeDocument/2006/relationships/image" Target="../media/image165.png"/><Relationship Id="rId38" Type="http://schemas.openxmlformats.org/officeDocument/2006/relationships/image" Target="../media/image170.png"/><Relationship Id="rId46" Type="http://schemas.openxmlformats.org/officeDocument/2006/relationships/image" Target="../media/image57.png"/><Relationship Id="rId59" Type="http://schemas.openxmlformats.org/officeDocument/2006/relationships/image" Target="../media/image188.svg"/><Relationship Id="rId20" Type="http://schemas.openxmlformats.org/officeDocument/2006/relationships/image" Target="../media/image152.png"/><Relationship Id="rId41" Type="http://schemas.openxmlformats.org/officeDocument/2006/relationships/image" Target="../media/image173.svg"/><Relationship Id="rId54" Type="http://schemas.openxmlformats.org/officeDocument/2006/relationships/image" Target="../media/image183.png"/><Relationship Id="rId1" Type="http://schemas.openxmlformats.org/officeDocument/2006/relationships/slideLayout" Target="../slideLayouts/slideLayout1.xml"/><Relationship Id="rId6" Type="http://schemas.openxmlformats.org/officeDocument/2006/relationships/image" Target="../media/image41.png"/><Relationship Id="rId15" Type="http://schemas.openxmlformats.org/officeDocument/2006/relationships/image" Target="../media/image147.png"/><Relationship Id="rId23" Type="http://schemas.openxmlformats.org/officeDocument/2006/relationships/image" Target="../media/image155.png"/><Relationship Id="rId28" Type="http://schemas.openxmlformats.org/officeDocument/2006/relationships/image" Target="../media/image160.png"/><Relationship Id="rId36" Type="http://schemas.openxmlformats.org/officeDocument/2006/relationships/image" Target="../media/image168.png"/><Relationship Id="rId49" Type="http://schemas.openxmlformats.org/officeDocument/2006/relationships/image" Target="../media/image178.png"/><Relationship Id="rId57" Type="http://schemas.openxmlformats.org/officeDocument/2006/relationships/image" Target="../media/image186.svg"/><Relationship Id="rId10" Type="http://schemas.openxmlformats.org/officeDocument/2006/relationships/image" Target="../media/image47.png"/><Relationship Id="rId31" Type="http://schemas.openxmlformats.org/officeDocument/2006/relationships/image" Target="../media/image163.png"/><Relationship Id="rId44" Type="http://schemas.openxmlformats.org/officeDocument/2006/relationships/image" Target="../media/image176.png"/><Relationship Id="rId52" Type="http://schemas.openxmlformats.org/officeDocument/2006/relationships/image" Target="../media/image181.png"/><Relationship Id="rId60" Type="http://schemas.openxmlformats.org/officeDocument/2006/relationships/image" Target="../media/image189.png"/><Relationship Id="rId4" Type="http://schemas.openxmlformats.org/officeDocument/2006/relationships/image" Target="../media/image39.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2.png"/><Relationship Id="rId18" Type="http://schemas.openxmlformats.org/officeDocument/2006/relationships/image" Target="../media/image58.png"/><Relationship Id="rId3" Type="http://schemas.openxmlformats.org/officeDocument/2006/relationships/image" Target="../media/image59.png"/><Relationship Id="rId7" Type="http://schemas.openxmlformats.org/officeDocument/2006/relationships/image" Target="../media/image60.png"/><Relationship Id="rId12" Type="http://schemas.openxmlformats.org/officeDocument/2006/relationships/image" Target="../media/image47.png"/><Relationship Id="rId17" Type="http://schemas.openxmlformats.org/officeDocument/2006/relationships/image" Target="../media/image195.png"/><Relationship Id="rId2" Type="http://schemas.openxmlformats.org/officeDocument/2006/relationships/notesSlide" Target="../notesSlides/notesSlide19.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92.png"/><Relationship Id="rId11" Type="http://schemas.openxmlformats.org/officeDocument/2006/relationships/image" Target="../media/image48.png"/><Relationship Id="rId5" Type="http://schemas.openxmlformats.org/officeDocument/2006/relationships/image" Target="../media/image191.png"/><Relationship Id="rId15" Type="http://schemas.openxmlformats.org/officeDocument/2006/relationships/image" Target="../media/image194.png"/><Relationship Id="rId10" Type="http://schemas.openxmlformats.org/officeDocument/2006/relationships/image" Target="../media/image43.png"/><Relationship Id="rId19"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41.png"/><Relationship Id="rId14" Type="http://schemas.openxmlformats.org/officeDocument/2006/relationships/image" Target="../media/image193.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14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58.png"/><Relationship Id="rId5" Type="http://schemas.openxmlformats.org/officeDocument/2006/relationships/image" Target="../media/image43.png"/><Relationship Id="rId10" Type="http://schemas.openxmlformats.org/officeDocument/2006/relationships/image" Target="../media/image191.png"/><Relationship Id="rId4" Type="http://schemas.openxmlformats.org/officeDocument/2006/relationships/image" Target="../media/image41.png"/><Relationship Id="rId9" Type="http://schemas.openxmlformats.org/officeDocument/2006/relationships/image" Target="../media/image5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1.png"/><Relationship Id="rId12" Type="http://schemas.openxmlformats.org/officeDocument/2006/relationships/image" Target="../media/image14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151.png"/><Relationship Id="rId5" Type="http://schemas.openxmlformats.org/officeDocument/2006/relationships/image" Target="../media/image43.png"/><Relationship Id="rId15" Type="http://schemas.openxmlformats.org/officeDocument/2006/relationships/image" Target="../media/image58.png"/><Relationship Id="rId10" Type="http://schemas.openxmlformats.org/officeDocument/2006/relationships/image" Target="../media/image159.png"/><Relationship Id="rId4" Type="http://schemas.openxmlformats.org/officeDocument/2006/relationships/image" Target="../media/image41.png"/><Relationship Id="rId9" Type="http://schemas.openxmlformats.org/officeDocument/2006/relationships/image" Target="../media/image4.png"/><Relationship Id="rId14" Type="http://schemas.openxmlformats.org/officeDocument/2006/relationships/image" Target="../media/image191.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15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8.png"/><Relationship Id="rId5" Type="http://schemas.openxmlformats.org/officeDocument/2006/relationships/image" Target="../media/image43.png"/><Relationship Id="rId15" Type="http://schemas.openxmlformats.org/officeDocument/2006/relationships/image" Target="../media/image58.png"/><Relationship Id="rId10" Type="http://schemas.openxmlformats.org/officeDocument/2006/relationships/image" Target="../media/image158.png"/><Relationship Id="rId4" Type="http://schemas.openxmlformats.org/officeDocument/2006/relationships/image" Target="../media/image41.png"/><Relationship Id="rId9" Type="http://schemas.openxmlformats.org/officeDocument/2006/relationships/image" Target="../media/image52.png"/><Relationship Id="rId14" Type="http://schemas.openxmlformats.org/officeDocument/2006/relationships/image" Target="../media/image191.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1.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160.png"/><Relationship Id="rId4" Type="http://schemas.openxmlformats.org/officeDocument/2006/relationships/image" Target="../media/image41.png"/><Relationship Id="rId9" Type="http://schemas.openxmlformats.org/officeDocument/2006/relationships/image" Target="../media/image144.png"/><Relationship Id="rId14" Type="http://schemas.openxmlformats.org/officeDocument/2006/relationships/image" Target="../media/image58.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1.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61.png"/><Relationship Id="rId5" Type="http://schemas.openxmlformats.org/officeDocument/2006/relationships/image" Target="../media/image43.png"/><Relationship Id="rId15" Type="http://schemas.openxmlformats.org/officeDocument/2006/relationships/image" Target="../media/image54.png"/><Relationship Id="rId10" Type="http://schemas.openxmlformats.org/officeDocument/2006/relationships/image" Target="../media/image145.png"/><Relationship Id="rId4" Type="http://schemas.openxmlformats.org/officeDocument/2006/relationships/image" Target="../media/image41.png"/><Relationship Id="rId9" Type="http://schemas.openxmlformats.org/officeDocument/2006/relationships/image" Target="../media/image150.png"/><Relationship Id="rId14" Type="http://schemas.openxmlformats.org/officeDocument/2006/relationships/image" Target="../media/image58.png"/></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97.png"/><Relationship Id="rId7" Type="http://schemas.openxmlformats.org/officeDocument/2006/relationships/image" Target="../media/image201.jpeg"/><Relationship Id="rId2" Type="http://schemas.openxmlformats.org/officeDocument/2006/relationships/image" Target="../media/image196.png"/><Relationship Id="rId1" Type="http://schemas.openxmlformats.org/officeDocument/2006/relationships/slideLayout" Target="../slideLayouts/slideLayout1.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 Id="rId9" Type="http://schemas.openxmlformats.org/officeDocument/2006/relationships/image" Target="../media/image202.png"/></Relationships>
</file>

<file path=ppt/slides/_rels/slide2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10.png"/><Relationship Id="rId3" Type="http://schemas.openxmlformats.org/officeDocument/2006/relationships/image" Target="../media/image9.png"/><Relationship Id="rId7" Type="http://schemas.openxmlformats.org/officeDocument/2006/relationships/image" Target="../media/image206.png"/><Relationship Id="rId12"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05.png"/><Relationship Id="rId11" Type="http://schemas.openxmlformats.org/officeDocument/2006/relationships/image" Target="../media/image209.png"/><Relationship Id="rId5" Type="http://schemas.openxmlformats.org/officeDocument/2006/relationships/image" Target="../media/image204.png"/><Relationship Id="rId10" Type="http://schemas.openxmlformats.org/officeDocument/2006/relationships/image" Target="../media/image208.png"/><Relationship Id="rId4" Type="http://schemas.openxmlformats.org/officeDocument/2006/relationships/image" Target="../media/image203.png"/><Relationship Id="rId9" Type="http://schemas.openxmlformats.org/officeDocument/2006/relationships/image" Target="../media/image207.png"/><Relationship Id="rId14" Type="http://schemas.openxmlformats.org/officeDocument/2006/relationships/image" Target="../media/image211.png"/></Relationships>
</file>

<file path=ppt/slides/_rels/slide2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4.png"/><Relationship Id="rId3" Type="http://schemas.openxmlformats.org/officeDocument/2006/relationships/image" Target="../media/image39.png"/><Relationship Id="rId21" Type="http://schemas.openxmlformats.org/officeDocument/2006/relationships/image" Target="../media/image62.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2.png"/><Relationship Id="rId2" Type="http://schemas.openxmlformats.org/officeDocument/2006/relationships/notesSlide" Target="../notesSlides/notesSlide28.xml"/><Relationship Id="rId16" Type="http://schemas.openxmlformats.org/officeDocument/2006/relationships/image" Target="../media/image1.png"/><Relationship Id="rId20"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7.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63.svg"/></Relationships>
</file>

<file path=ppt/slides/_rels/slide32.xml.rels><?xml version="1.0" encoding="UTF-8" standalone="yes"?>
<Relationships xmlns="http://schemas.openxmlformats.org/package/2006/relationships"><Relationship Id="rId3" Type="http://schemas.openxmlformats.org/officeDocument/2006/relationships/hyperlink" Target="https://docs.dapr.io/developing-applications/building-blocks/service-invocation/"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208.png"/></Relationships>
</file>

<file path=ppt/slides/_rels/slide3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2.png"/><Relationship Id="rId7" Type="http://schemas.openxmlformats.org/officeDocument/2006/relationships/image" Target="../media/image214.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0.png"/><Relationship Id="rId5" Type="http://schemas.openxmlformats.org/officeDocument/2006/relationships/image" Target="../media/image8.png"/><Relationship Id="rId10" Type="http://schemas.openxmlformats.org/officeDocument/2006/relationships/image" Target="../media/image42.png"/><Relationship Id="rId4" Type="http://schemas.openxmlformats.org/officeDocument/2006/relationships/image" Target="../media/image208.png"/><Relationship Id="rId9" Type="http://schemas.openxmlformats.org/officeDocument/2006/relationships/image" Target="../media/image215.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s://docs.dapr.io/getting-started/quickstarts/serviceinvocation-quickstart/"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pubsub/pubsub-overview/"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0.png"/><Relationship Id="rId7" Type="http://schemas.openxmlformats.org/officeDocument/2006/relationships/image" Target="../media/image149.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45.png"/><Relationship Id="rId5" Type="http://schemas.openxmlformats.org/officeDocument/2006/relationships/image" Target="../media/image208.png"/><Relationship Id="rId10" Type="http://schemas.openxmlformats.org/officeDocument/2006/relationships/image" Target="../media/image152.png"/><Relationship Id="rId4" Type="http://schemas.openxmlformats.org/officeDocument/2006/relationships/image" Target="../media/image12.png"/><Relationship Id="rId9" Type="http://schemas.openxmlformats.org/officeDocument/2006/relationships/image" Target="../media/image151.png"/></Relationships>
</file>

<file path=ppt/slides/_rels/slide42.xml.rels><?xml version="1.0" encoding="UTF-8" standalone="yes"?>
<Relationships xmlns="http://schemas.openxmlformats.org/package/2006/relationships"><Relationship Id="rId8" Type="http://schemas.openxmlformats.org/officeDocument/2006/relationships/image" Target="../media/image215.png"/><Relationship Id="rId13" Type="http://schemas.openxmlformats.org/officeDocument/2006/relationships/image" Target="../media/image151.png"/><Relationship Id="rId3" Type="http://schemas.openxmlformats.org/officeDocument/2006/relationships/image" Target="../media/image40.png"/><Relationship Id="rId7" Type="http://schemas.openxmlformats.org/officeDocument/2006/relationships/image" Target="../media/image112.png"/><Relationship Id="rId12" Type="http://schemas.openxmlformats.org/officeDocument/2006/relationships/image" Target="../media/image150.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49.png"/><Relationship Id="rId5" Type="http://schemas.openxmlformats.org/officeDocument/2006/relationships/image" Target="../media/image208.png"/><Relationship Id="rId15" Type="http://schemas.openxmlformats.org/officeDocument/2006/relationships/image" Target="../media/image145.png"/><Relationship Id="rId10" Type="http://schemas.openxmlformats.org/officeDocument/2006/relationships/image" Target="../media/image216.png"/><Relationship Id="rId4" Type="http://schemas.openxmlformats.org/officeDocument/2006/relationships/image" Target="../media/image12.png"/><Relationship Id="rId9" Type="http://schemas.openxmlformats.org/officeDocument/2006/relationships/image" Target="../media/image6.png"/><Relationship Id="rId14" Type="http://schemas.openxmlformats.org/officeDocument/2006/relationships/image" Target="../media/image152.png"/></Relationships>
</file>

<file path=ppt/slides/_rels/slide43.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image" Target="../media/image215.png"/><Relationship Id="rId3" Type="http://schemas.openxmlformats.org/officeDocument/2006/relationships/image" Target="../media/image40.png"/><Relationship Id="rId7" Type="http://schemas.openxmlformats.org/officeDocument/2006/relationships/image" Target="../media/image152.png"/><Relationship Id="rId12" Type="http://schemas.openxmlformats.org/officeDocument/2006/relationships/image" Target="../media/image112.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150.png"/><Relationship Id="rId11" Type="http://schemas.openxmlformats.org/officeDocument/2006/relationships/image" Target="../media/image8.png"/><Relationship Id="rId5" Type="http://schemas.openxmlformats.org/officeDocument/2006/relationships/image" Target="../media/image149.png"/><Relationship Id="rId15" Type="http://schemas.openxmlformats.org/officeDocument/2006/relationships/image" Target="../media/image216.png"/><Relationship Id="rId10" Type="http://schemas.openxmlformats.org/officeDocument/2006/relationships/image" Target="../media/image208.png"/><Relationship Id="rId4" Type="http://schemas.openxmlformats.org/officeDocument/2006/relationships/image" Target="../media/image151.png"/><Relationship Id="rId9" Type="http://schemas.openxmlformats.org/officeDocument/2006/relationships/image" Target="../media/image12.png"/><Relationship Id="rId1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docs.dapr.io/getting-started/quickstarts/pubsub-quickstart/" TargetMode="External"/><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tate-management/state-management-overview"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43.png"/><Relationship Id="rId7" Type="http://schemas.openxmlformats.org/officeDocument/2006/relationships/image" Target="../media/image144.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48.png"/><Relationship Id="rId5" Type="http://schemas.openxmlformats.org/officeDocument/2006/relationships/image" Target="../media/image12.png"/><Relationship Id="rId10" Type="http://schemas.openxmlformats.org/officeDocument/2006/relationships/image" Target="../media/image147.png"/><Relationship Id="rId4" Type="http://schemas.openxmlformats.org/officeDocument/2006/relationships/image" Target="../media/image8.png"/><Relationship Id="rId9" Type="http://schemas.openxmlformats.org/officeDocument/2006/relationships/image" Target="../media/image146.png"/></Relationships>
</file>

<file path=ppt/slides/_rels/slide51.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43.png"/><Relationship Id="rId7" Type="http://schemas.openxmlformats.org/officeDocument/2006/relationships/image" Target="../media/image144.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48.png"/><Relationship Id="rId5" Type="http://schemas.openxmlformats.org/officeDocument/2006/relationships/image" Target="../media/image12.png"/><Relationship Id="rId10" Type="http://schemas.openxmlformats.org/officeDocument/2006/relationships/image" Target="../media/image147.png"/><Relationship Id="rId4" Type="http://schemas.openxmlformats.org/officeDocument/2006/relationships/image" Target="../media/image8.png"/><Relationship Id="rId9" Type="http://schemas.openxmlformats.org/officeDocument/2006/relationships/image" Target="../media/image146.png"/></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docs.dapr.io/getting-started/quickstarts/statemanagement-quickstart/"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workflow/" TargetMode="Externa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4.png"/><Relationship Id="rId7" Type="http://schemas.openxmlformats.org/officeDocument/2006/relationships/image" Target="../media/image193.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191.png"/></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93.png"/></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193.png"/><Relationship Id="rId4" Type="http://schemas.openxmlformats.org/officeDocument/2006/relationships/image" Target="../media/image217.png"/></Relationships>
</file>

<file path=ppt/slides/_rels/slide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configuration/" TargetMode="Externa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219.png"/><Relationship Id="rId5" Type="http://schemas.openxmlformats.org/officeDocument/2006/relationships/image" Target="../media/image12.png"/><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1.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3.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82.xml.rels><?xml version="1.0" encoding="UTF-8" standalone="yes"?>
<Relationships xmlns="http://schemas.openxmlformats.org/package/2006/relationships"><Relationship Id="rId3" Type="http://schemas.openxmlformats.org/officeDocument/2006/relationships/hyperlink" Target="https://docs.dapr.io/getting-started/quickstarts/bindings-quickstart/" TargetMode="External"/><Relationship Id="rId2" Type="http://schemas.openxmlformats.org/officeDocument/2006/relationships/notesSlide" Target="../notesSlides/notesSlide74.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ecrets/secrets-overview/" TargetMode="External"/></Relationships>
</file>

<file path=ppt/slides/_rels/slide8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41.png"/><Relationship Id="rId7" Type="http://schemas.openxmlformats.org/officeDocument/2006/relationships/image" Target="../media/image158.png"/><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62.png"/><Relationship Id="rId5" Type="http://schemas.openxmlformats.org/officeDocument/2006/relationships/image" Target="../media/image8.png"/><Relationship Id="rId10" Type="http://schemas.openxmlformats.org/officeDocument/2006/relationships/image" Target="../media/image161.png"/><Relationship Id="rId4" Type="http://schemas.openxmlformats.org/officeDocument/2006/relationships/image" Target="../media/image220.png"/><Relationship Id="rId9" Type="http://schemas.openxmlformats.org/officeDocument/2006/relationships/image" Target="../media/image160.png"/></Relationships>
</file>

<file path=ppt/slides/_rels/slide8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hyperlink" Target="https://docs.dapr.io/getting-started/quickstarts/secrets-quickstart/" TargetMode="External"/><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8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configuration/"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48.png"/><Relationship Id="rId7" Type="http://schemas.openxmlformats.org/officeDocument/2006/relationships/image" Target="../media/image164.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45.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221.png"/></Relationships>
</file>

<file path=ppt/slides/_rels/slide9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hyperlink" Target="https://docs.dapr.io/getting-started/quickstarts/configuration-quickstart/" TargetMode="External"/><Relationship Id="rId2" Type="http://schemas.openxmlformats.org/officeDocument/2006/relationships/notesSlide" Target="../notesSlides/notesSlide8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9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5.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actors/" TargetMode="External"/></Relationships>
</file>

<file path=ppt/slides/_rels/slide9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8.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217.png"/><Relationship Id="rId5" Type="http://schemas.openxmlformats.org/officeDocument/2006/relationships/image" Target="../media/image3.png"/><Relationship Id="rId4" Type="http://schemas.openxmlformats.org/officeDocument/2006/relationships/image" Target="../media/image195.png"/></Relationships>
</file>

<file path=ppt/slides/_rels/slide9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100"/>
        <p:cNvGrpSpPr/>
        <p:nvPr/>
      </p:nvGrpSpPr>
      <p:grpSpPr>
        <a:xfrm>
          <a:off x="0" y="0"/>
          <a:ext cx="0" cy="0"/>
          <a:chOff x="0" y="0"/>
          <a:chExt cx="0" cy="0"/>
        </a:xfrm>
      </p:grpSpPr>
      <p:sp>
        <p:nvSpPr>
          <p:cNvPr id="101" name="Google Shape;101;p8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How to use this file</a:t>
            </a:r>
            <a:endParaRPr dirty="0"/>
          </a:p>
        </p:txBody>
      </p:sp>
      <p:sp>
        <p:nvSpPr>
          <p:cNvPr id="102" name="Google Shape;102;p84"/>
          <p:cNvSpPr txBox="1"/>
          <p:nvPr/>
        </p:nvSpPr>
        <p:spPr>
          <a:xfrm>
            <a:off x="442766" y="1256074"/>
            <a:ext cx="10623222" cy="23083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This file serves three purposes:</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Act as a branding guideline and resource for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 core set of slides to use when presenting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additional slides for deep-dive presentations. </a:t>
            </a:r>
            <a:endParaRPr dirty="0">
              <a:latin typeface="Space Grotesk" pitchFamily="2" charset="0"/>
              <a:cs typeface="Space Grotesk" pitchFamily="2" charset="0"/>
            </a:endParaRPr>
          </a:p>
          <a:p>
            <a:pPr marL="342900" marR="0" lvl="1" indent="0" algn="l" rtl="0">
              <a:lnSpc>
                <a:spcPct val="100000"/>
              </a:lnSpc>
              <a:spcBef>
                <a:spcPts val="0"/>
              </a:spcBef>
              <a:spcAft>
                <a:spcPts val="0"/>
              </a:spcAft>
              <a:buNone/>
            </a:pPr>
            <a:endParaRPr sz="1800" b="0" i="0" u="none" strike="noStrike" cap="none" dirty="0">
              <a:solidFill>
                <a:srgbClr val="000000"/>
              </a:solidFill>
              <a:latin typeface="Space Grotesk"/>
              <a:ea typeface="Space Grotesk"/>
              <a:cs typeface="Space Grotesk"/>
              <a:sym typeface="Space Grotesk"/>
            </a:endParaRPr>
          </a:p>
          <a:p>
            <a:pPr marL="342900" marR="0" lvl="1"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NOTE: You should customize this deck to your needs depending on the audience. The </a:t>
            </a:r>
            <a:r>
              <a:rPr lang="en-US" sz="1800" b="0" i="1" u="none" strike="noStrike" cap="none" dirty="0">
                <a:solidFill>
                  <a:srgbClr val="000000"/>
                </a:solidFill>
                <a:latin typeface="Space Grotesk"/>
                <a:ea typeface="Space Grotesk"/>
                <a:cs typeface="Space Grotesk"/>
                <a:sym typeface="Space Grotesk"/>
              </a:rPr>
              <a:t>Slide Assets </a:t>
            </a:r>
            <a:r>
              <a:rPr lang="en-US" sz="1800" b="0" i="0" u="none" strike="noStrike" cap="none" dirty="0">
                <a:solidFill>
                  <a:srgbClr val="000000"/>
                </a:solidFill>
                <a:latin typeface="Space Grotesk"/>
                <a:ea typeface="Space Grotesk"/>
                <a:cs typeface="Space Grotesk"/>
                <a:sym typeface="Space Grotesk"/>
              </a:rPr>
              <a:t>section at the end of this deck contains many assets that you can use to create more diagrams. </a:t>
            </a:r>
            <a:endParaRPr dirty="0">
              <a:latin typeface="Space Grotesk" pitchFamily="2" charset="0"/>
              <a:cs typeface="Space Grotesk" pitchFamily="2" charset="0"/>
            </a:endParaRPr>
          </a:p>
        </p:txBody>
      </p:sp>
      <p:sp>
        <p:nvSpPr>
          <p:cNvPr id="103" name="Google Shape;103;p84"/>
          <p:cNvSpPr txBox="1"/>
          <p:nvPr/>
        </p:nvSpPr>
        <p:spPr>
          <a:xfrm>
            <a:off x="442766" y="4202667"/>
            <a:ext cx="10733881" cy="92333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How to request updates this file:</a:t>
            </a:r>
            <a:endParaRPr dirty="0">
              <a:latin typeface="Space Grotesk" pitchFamily="2" charset="0"/>
              <a:cs typeface="Space Grotesk" pitchFamily="2" charset="0"/>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pace Grotesk"/>
                <a:ea typeface="Space Grotesk"/>
                <a:cs typeface="Space Grotesk"/>
                <a:sym typeface="Space Grotesk"/>
              </a:rPr>
              <a:t>Create an issue in </a:t>
            </a:r>
            <a:r>
              <a:rPr lang="en-US" sz="1800" b="0" i="0" u="sng" strike="noStrike" cap="none" dirty="0">
                <a:solidFill>
                  <a:srgbClr val="000000"/>
                </a:solidFill>
                <a:latin typeface="Space Grotesk"/>
                <a:ea typeface="Space Grotesk"/>
                <a:cs typeface="Space Grotesk"/>
                <a:sym typeface="Space Grotesk"/>
                <a:hlinkClick r:id="rId3">
                  <a:extLst>
                    <a:ext uri="{A12FA001-AC4F-418D-AE19-62706E023703}">
                      <ahyp:hlinkClr xmlns:ahyp="http://schemas.microsoft.com/office/drawing/2018/hyperlinkcolor" val="tx"/>
                    </a:ext>
                  </a:extLst>
                </a:hlinkClick>
              </a:rPr>
              <a:t>https://github.com/dapr/community</a:t>
            </a:r>
            <a:r>
              <a:rPr lang="en-US" sz="1800" b="0" i="0" u="none" strike="noStrike" cap="none" dirty="0">
                <a:solidFill>
                  <a:srgbClr val="000000"/>
                </a:solidFill>
                <a:latin typeface="Space Grotesk"/>
                <a:ea typeface="Space Grotesk"/>
                <a:cs typeface="Space Grotesk"/>
                <a:sym typeface="Space Grotesk"/>
              </a:rPr>
              <a:t> with details on what you’d like to add/update</a:t>
            </a:r>
            <a:endParaRPr dirty="0">
              <a:latin typeface="Space Grotesk" pitchFamily="2" charset="0"/>
              <a:cs typeface="Space Grotesk"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73979" y="702523"/>
            <a:ext cx="1847850" cy="1123950"/>
          </a:xfrm>
          <a:prstGeom prst="rect">
            <a:avLst/>
          </a:prstGeom>
          <a:noFill/>
          <a:ln>
            <a:noFill/>
          </a:ln>
        </p:spPr>
      </p:pic>
      <p:sp>
        <p:nvSpPr>
          <p:cNvPr id="258" name="Google Shape;258;p35"/>
          <p:cNvSpPr txBox="1"/>
          <p:nvPr/>
        </p:nvSpPr>
        <p:spPr>
          <a:xfrm>
            <a:off x="665106" y="241812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dirty="0">
                <a:solidFill>
                  <a:srgbClr val="000000"/>
                </a:solidFill>
                <a:latin typeface="Space Grotesk"/>
                <a:ea typeface="Space Grotesk"/>
                <a:cs typeface="Space Grotesk"/>
                <a:sym typeface="Space Grotesk"/>
              </a:rPr>
              <a:t>Distributed Application Runtime</a:t>
            </a:r>
            <a:endParaRPr sz="2400" b="1" i="0" u="none" strike="noStrike" cap="none" dirty="0">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665106" y="4661316"/>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dapr.io</a:t>
            </a:r>
            <a:endParaRPr sz="1400" b="0" i="0" u="none" strike="noStrike" cap="none" dirty="0">
              <a:solidFill>
                <a:srgbClr val="000000"/>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4FB821DB-0B31-9C06-2CF5-C1BD0E3C9316}"/>
              </a:ext>
            </a:extLst>
          </p:cNvPr>
          <p:cNvGrpSpPr/>
          <p:nvPr/>
        </p:nvGrpSpPr>
        <p:grpSpPr>
          <a:xfrm>
            <a:off x="665106" y="5870724"/>
            <a:ext cx="2065597" cy="741423"/>
            <a:chOff x="665106" y="5631964"/>
            <a:chExt cx="2065597" cy="741423"/>
          </a:xfrm>
        </p:grpSpPr>
        <p:pic>
          <p:nvPicPr>
            <p:cNvPr id="2" name="Graphic 1">
              <a:extLst>
                <a:ext uri="{FF2B5EF4-FFF2-40B4-BE49-F238E27FC236}">
                  <a16:creationId xmlns:a16="http://schemas.microsoft.com/office/drawing/2014/main" id="{2AB4F960-C932-18D7-1E69-6F78C33952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6153" y="5631964"/>
              <a:ext cx="2024550" cy="385628"/>
            </a:xfrm>
            <a:prstGeom prst="rect">
              <a:avLst/>
            </a:prstGeom>
          </p:spPr>
        </p:pic>
        <p:sp>
          <p:nvSpPr>
            <p:cNvPr id="3" name="Google Shape;259;p35">
              <a:hlinkClick r:id="rId4"/>
              <a:extLst>
                <a:ext uri="{FF2B5EF4-FFF2-40B4-BE49-F238E27FC236}">
                  <a16:creationId xmlns:a16="http://schemas.microsoft.com/office/drawing/2014/main" id="{B5860257-6286-01ED-11E7-3849DEEDD7EA}"/>
                </a:ext>
              </a:extLst>
            </p:cNvPr>
            <p:cNvSpPr txBox="1"/>
            <p:nvPr/>
          </p:nvSpPr>
          <p:spPr>
            <a:xfrm>
              <a:off x="665106" y="6065651"/>
              <a:ext cx="206559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Graduated project</a:t>
              </a:r>
              <a:endParaRPr sz="1400" b="0" i="0" u="none" strike="noStrike" cap="none" dirty="0">
                <a:solidFill>
                  <a:srgbClr val="000000"/>
                </a:solidFill>
                <a:latin typeface="Space Grotesk"/>
                <a:ea typeface="Space Grotesk"/>
                <a:cs typeface="Space Grotesk"/>
                <a:sym typeface="Space Grotesk"/>
              </a:endParaRPr>
            </a:p>
          </p:txBody>
        </p:sp>
      </p:grpSp>
      <p:pic>
        <p:nvPicPr>
          <p:cNvPr id="7" name="Picture 6">
            <a:extLst>
              <a:ext uri="{FF2B5EF4-FFF2-40B4-BE49-F238E27FC236}">
                <a16:creationId xmlns:a16="http://schemas.microsoft.com/office/drawing/2014/main" id="{364B8323-4FF9-A54E-F3D1-33F903551304}"/>
              </a:ext>
            </a:extLst>
          </p:cNvPr>
          <p:cNvPicPr>
            <a:picLocks noChangeAspect="1"/>
          </p:cNvPicPr>
          <p:nvPr/>
        </p:nvPicPr>
        <p:blipFill>
          <a:blip r:embed="rId7"/>
          <a:stretch>
            <a:fillRect/>
          </a:stretch>
        </p:blipFill>
        <p:spPr>
          <a:xfrm>
            <a:off x="3196609" y="488461"/>
            <a:ext cx="8330285" cy="5881077"/>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EE01F75B-1D03-3F50-42C3-6DE2A1CDC7EB}"/>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478D559E-1D48-8A41-DF43-96269972F244}"/>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2606CECD-CE19-5A63-8C77-2FC037B1B2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10" name="TextBox 9">
            <a:extLst>
              <a:ext uri="{FF2B5EF4-FFF2-40B4-BE49-F238E27FC236}">
                <a16:creationId xmlns:a16="http://schemas.microsoft.com/office/drawing/2014/main" id="{1FBB4CE2-5F35-5740-9DC3-4D2AE8E0326B}"/>
              </a:ext>
            </a:extLst>
          </p:cNvPr>
          <p:cNvSpPr txBox="1"/>
          <p:nvPr/>
        </p:nvSpPr>
        <p:spPr>
          <a:xfrm>
            <a:off x="2643716" y="1856426"/>
            <a:ext cx="6904568" cy="206210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interface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IActor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SetDataAsync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device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GetDataAsync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DetectSmokeAsync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SoundAlarm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ClearAlarm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
        <p:nvSpPr>
          <p:cNvPr id="21" name="TextBox 20">
            <a:extLst>
              <a:ext uri="{FF2B5EF4-FFF2-40B4-BE49-F238E27FC236}">
                <a16:creationId xmlns:a16="http://schemas.microsoft.com/office/drawing/2014/main" id="{D7A598E1-7398-B880-CB60-AF8AE67C7A29}"/>
              </a:ext>
            </a:extLst>
          </p:cNvPr>
          <p:cNvSpPr txBox="1"/>
          <p:nvPr/>
        </p:nvSpPr>
        <p:spPr>
          <a:xfrm>
            <a:off x="2643716" y="4462726"/>
            <a:ext cx="7044268" cy="1323439"/>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SmartDeviceData</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Status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Location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2833750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4B95FCD-DB28-5223-7FDC-0585E7FF44DC}"/>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80BF6EA3-3276-7CB5-91B0-4CB4854AE51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D52FF527-F90B-19B8-CFBB-D310DF4EB78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4" name="TextBox 3">
            <a:extLst>
              <a:ext uri="{FF2B5EF4-FFF2-40B4-BE49-F238E27FC236}">
                <a16:creationId xmlns:a16="http://schemas.microsoft.com/office/drawing/2014/main" id="{1ED21587-BC13-ED2A-F152-3795E0EAEE17}"/>
              </a:ext>
            </a:extLst>
          </p:cNvPr>
          <p:cNvSpPr txBox="1"/>
          <p:nvPr/>
        </p:nvSpPr>
        <p:spPr>
          <a:xfrm>
            <a:off x="981153" y="1913223"/>
            <a:ext cx="10229694"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deviceActorId1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ActorId</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"device1"</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a new instance of the data class that will be stored in the 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deviceData1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Location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"First Floor"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"Ready"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the local proxy by using the same interface that the service implements.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You need to provide the type and id so the actor can be located.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If the actor matching this id does not exist, it will be created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proxySmartDevice1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ActorProxy</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deviceActorId1,</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SmokeDetectorActor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Now you can use the actor interface to call the actor's methods.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setDataResponse1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proxySmartDevice1</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SetDataAsync(deviceData1);</a:t>
            </a:r>
          </a:p>
        </p:txBody>
      </p:sp>
    </p:spTree>
    <p:extLst>
      <p:ext uri="{BB962C8B-B14F-4D97-AF65-F5344CB8AC3E}">
        <p14:creationId xmlns:p14="http://schemas.microsoft.com/office/powerpoint/2010/main" val="28812763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9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Actors Demo</a:t>
            </a:r>
            <a:endParaRPr/>
          </a:p>
        </p:txBody>
      </p:sp>
      <p:sp>
        <p:nvSpPr>
          <p:cNvPr id="1197" name="Google Shape;1197;p99">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https://docs.dapr.io/getting-started/quickstarts/actors-quickstart/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89;p98">
            <a:extLst>
              <a:ext uri="{FF2B5EF4-FFF2-40B4-BE49-F238E27FC236}">
                <a16:creationId xmlns:a16="http://schemas.microsoft.com/office/drawing/2014/main" id="{3CCBCAD2-83FB-8177-5BB5-68BF0295892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3" name="Picture 2">
            <a:extLst>
              <a:ext uri="{FF2B5EF4-FFF2-40B4-BE49-F238E27FC236}">
                <a16:creationId xmlns:a16="http://schemas.microsoft.com/office/drawing/2014/main" id="{27F8E732-2A4B-7CA4-E210-733B524D4740}"/>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API</a:t>
            </a:r>
            <a:endParaRPr dirty="0"/>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a:t>
            </a:r>
            <a:r>
              <a:rPr lang="en-GB" sz="1800" b="0" i="0" u="none" strike="noStrike" cap="none" dirty="0" err="1">
                <a:solidFill>
                  <a:schemeClr val="lt1"/>
                </a:solidFill>
                <a:latin typeface="Space Grotesk"/>
                <a:ea typeface="Space Grotesk"/>
                <a:cs typeface="Space Grotesk"/>
                <a:sym typeface="Space Grotesk"/>
              </a:rPr>
              <a:t>docs.dapr.io</a:t>
            </a:r>
            <a:r>
              <a:rPr lang="en-GB" sz="1800" b="0" i="0" u="none" strike="noStrike" cap="none" dirty="0">
                <a:solidFill>
                  <a:schemeClr val="lt1"/>
                </a:solidFill>
                <a:latin typeface="Space Grotesk"/>
                <a:ea typeface="Space Grotesk"/>
                <a:cs typeface="Space Grotesk"/>
                <a:sym typeface="Space Grotesk"/>
              </a:rPr>
              <a:t>/developing-applications/building-blocks/jobs/jobs-overview/</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40615796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58BF2B0-CEB2-CEDD-CF9B-8742BC9BB743}"/>
              </a:ext>
            </a:extLst>
          </p:cNvPr>
          <p:cNvPicPr>
            <a:picLocks noChangeAspect="1"/>
          </p:cNvPicPr>
          <p:nvPr/>
        </p:nvPicPr>
        <p:blipFill>
          <a:blip r:embed="rId2"/>
          <a:stretch>
            <a:fillRect/>
          </a:stretch>
        </p:blipFill>
        <p:spPr>
          <a:xfrm>
            <a:off x="2214490" y="2062373"/>
            <a:ext cx="1080000" cy="1080000"/>
          </a:xfrm>
          <a:prstGeom prst="rect">
            <a:avLst/>
          </a:prstGeom>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Jobs</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Scheduler Service to schedule tasks</a:t>
            </a:r>
          </a:p>
          <a:p>
            <a:pPr>
              <a:lnSpc>
                <a:spcPct val="150000"/>
              </a:lnSpc>
            </a:pPr>
            <a:r>
              <a:rPr lang="en-US" sz="1800" dirty="0">
                <a:latin typeface="Space Grotesk" pitchFamily="2" charset="0"/>
                <a:cs typeface="Space Grotesk" pitchFamily="2" charset="0"/>
              </a:rPr>
              <a:t>- Guarantees at least once delivery</a:t>
            </a:r>
          </a:p>
          <a:p>
            <a:pPr>
              <a:lnSpc>
                <a:spcPct val="150000"/>
              </a:lnSpc>
            </a:pPr>
            <a:r>
              <a:rPr lang="en-US" sz="1800" dirty="0">
                <a:latin typeface="Space Grotesk" pitchFamily="2" charset="0"/>
                <a:cs typeface="Space Grotesk" pitchFamily="2" charset="0"/>
              </a:rPr>
              <a:t>- Combine it with other </a:t>
            </a:r>
            <a:r>
              <a:rPr lang="en-US" sz="1800" dirty="0" err="1">
                <a:latin typeface="Space Grotesk" pitchFamily="2" charset="0"/>
                <a:cs typeface="Space Grotesk" pitchFamily="2" charset="0"/>
              </a:rPr>
              <a:t>Dapr</a:t>
            </a:r>
            <a:r>
              <a:rPr lang="en-US" sz="1800" dirty="0">
                <a:latin typeface="Space Grotesk" pitchFamily="2" charset="0"/>
                <a:cs typeface="Space Grotesk" pitchFamily="2" charset="0"/>
              </a:rPr>
              <a:t> APIs such as delaying pub/sub messages or schedule service invocation calls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Jobs API is an orchestrator that schedules tasks to be executed at a specific time or on a specific interval.</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52FD4F74-C9CE-9DCE-EB11-FD932ECF48C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67212745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23699DE-B726-B1BC-B13C-9E4DEF0B7666}"/>
              </a:ext>
            </a:extLst>
          </p:cNvPr>
          <p:cNvPicPr>
            <a:picLocks noChangeAspect="1"/>
          </p:cNvPicPr>
          <p:nvPr/>
        </p:nvPicPr>
        <p:blipFill>
          <a:blip r:embed="rId3"/>
          <a:stretch>
            <a:fillRect/>
          </a:stretch>
        </p:blipFill>
        <p:spPr>
          <a:xfrm>
            <a:off x="10868615" y="133240"/>
            <a:ext cx="1080000" cy="1080000"/>
          </a:xfrm>
          <a:prstGeom prst="rect">
            <a:avLst/>
          </a:prstGeom>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a:t>
            </a:r>
            <a:endParaRPr dirty="0"/>
          </a:p>
        </p:txBody>
      </p:sp>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p:cNvCxnSpPr>
          <p:nvPr/>
        </p:nvCxnSpPr>
        <p:spPr>
          <a:xfrm>
            <a:off x="3649561" y="3505793"/>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1501282"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sp>
        <p:nvSpPr>
          <p:cNvPr id="30" name="Google Shape;1017;p69">
            <a:extLst>
              <a:ext uri="{FF2B5EF4-FFF2-40B4-BE49-F238E27FC236}">
                <a16:creationId xmlns:a16="http://schemas.microsoft.com/office/drawing/2014/main" id="{0314F9E3-DC30-5C90-3E3B-22E7AFD15FED}"/>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Space Grotesk"/>
                <a:ea typeface="Space Grotesk"/>
                <a:cs typeface="Space Grotesk"/>
                <a:sym typeface="Space Grotesk"/>
              </a:rPr>
              <a:t>gRPC</a:t>
            </a:r>
            <a:r>
              <a:rPr lang="en-US" sz="1200" i="0" strike="noStrike" cap="none" dirty="0">
                <a:solidFill>
                  <a:srgbClr val="121C29"/>
                </a:solidFill>
                <a:latin typeface="Space Grotesk"/>
                <a:ea typeface="Space Grotesk"/>
                <a:cs typeface="Space Grotesk"/>
                <a:sym typeface="Space Grotesk"/>
              </a:rPr>
              <a:t> / HTTP calls</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6DB78368-E083-421C-0DA2-21FE735392C7}"/>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361055AA-6799-CC5C-1135-4FFF5F0AEC71}"/>
              </a:ext>
            </a:extLst>
          </p:cNvPr>
          <p:cNvGrpSpPr/>
          <p:nvPr/>
        </p:nvGrpSpPr>
        <p:grpSpPr>
          <a:xfrm>
            <a:off x="8585005" y="2654802"/>
            <a:ext cx="1630800" cy="1653964"/>
            <a:chOff x="8287546" y="2787006"/>
            <a:chExt cx="1630800" cy="1653964"/>
          </a:xfrm>
        </p:grpSpPr>
        <p:pic>
          <p:nvPicPr>
            <p:cNvPr id="8" name="Google Shape;1274;p104">
              <a:extLst>
                <a:ext uri="{FF2B5EF4-FFF2-40B4-BE49-F238E27FC236}">
                  <a16:creationId xmlns:a16="http://schemas.microsoft.com/office/drawing/2014/main" id="{1E0D86A9-3DCA-6FA0-49F9-30986DFE513E}"/>
                </a:ext>
              </a:extLst>
            </p:cNvPr>
            <p:cNvPicPr preferRelativeResize="0"/>
            <p:nvPr/>
          </p:nvPicPr>
          <p:blipFill rotWithShape="1">
            <a:blip r:embed="rId6">
              <a:alphaModFix/>
            </a:blip>
            <a:srcRect/>
            <a:stretch/>
          </p:blipFill>
          <p:spPr>
            <a:xfrm>
              <a:off x="8562991" y="3216406"/>
              <a:ext cx="1080000" cy="1080000"/>
            </a:xfrm>
            <a:prstGeom prst="rect">
              <a:avLst/>
            </a:prstGeom>
            <a:noFill/>
            <a:ln>
              <a:noFill/>
            </a:ln>
          </p:spPr>
        </p:pic>
        <p:sp>
          <p:nvSpPr>
            <p:cNvPr id="9" name="Google Shape;1248;p104">
              <a:extLst>
                <a:ext uri="{FF2B5EF4-FFF2-40B4-BE49-F238E27FC236}">
                  <a16:creationId xmlns:a16="http://schemas.microsoft.com/office/drawing/2014/main" id="{248A25ED-F0E0-D1FE-96DB-B67ABA214175}"/>
                </a:ext>
              </a:extLst>
            </p:cNvPr>
            <p:cNvSpPr/>
            <p:nvPr/>
          </p:nvSpPr>
          <p:spPr>
            <a:xfrm>
              <a:off x="8287546" y="2946264"/>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1277;p104">
              <a:extLst>
                <a:ext uri="{FF2B5EF4-FFF2-40B4-BE49-F238E27FC236}">
                  <a16:creationId xmlns:a16="http://schemas.microsoft.com/office/drawing/2014/main" id="{0C113613-94A0-04A2-3A79-122C7431B88C}"/>
                </a:ext>
              </a:extLst>
            </p:cNvPr>
            <p:cNvSpPr/>
            <p:nvPr/>
          </p:nvSpPr>
          <p:spPr>
            <a:xfrm>
              <a:off x="8458052" y="2787006"/>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 name="Google Shape;1278;p104">
              <a:extLst>
                <a:ext uri="{FF2B5EF4-FFF2-40B4-BE49-F238E27FC236}">
                  <a16:creationId xmlns:a16="http://schemas.microsoft.com/office/drawing/2014/main" id="{A07F141B-60B1-AAE8-6395-3071D1E205FC}"/>
                </a:ext>
              </a:extLst>
            </p:cNvPr>
            <p:cNvSpPr txBox="1"/>
            <p:nvPr/>
          </p:nvSpPr>
          <p:spPr>
            <a:xfrm>
              <a:off x="8527846" y="2804939"/>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Scheduler</a:t>
              </a:r>
              <a:endParaRPr sz="1400" b="0" i="0" u="none" strike="noStrike" cap="none" dirty="0">
                <a:solidFill>
                  <a:srgbClr val="121C29"/>
                </a:solidFill>
                <a:latin typeface="Space Grotesk"/>
                <a:ea typeface="Space Grotesk"/>
                <a:cs typeface="Space Grotesk"/>
                <a:sym typeface="Space Grotesk"/>
              </a:endParaRPr>
            </a:p>
          </p:txBody>
        </p:sp>
      </p:grpSp>
      <p:cxnSp>
        <p:nvCxnSpPr>
          <p:cNvPr id="15" name="Google Shape;1069;p88">
            <a:extLst>
              <a:ext uri="{FF2B5EF4-FFF2-40B4-BE49-F238E27FC236}">
                <a16:creationId xmlns:a16="http://schemas.microsoft.com/office/drawing/2014/main" id="{AF203F82-EB51-5CCE-DF5B-2163ADDA5484}"/>
              </a:ext>
            </a:extLst>
          </p:cNvPr>
          <p:cNvCxnSpPr>
            <a:cxnSpLocks/>
          </p:cNvCxnSpPr>
          <p:nvPr/>
        </p:nvCxnSpPr>
        <p:spPr>
          <a:xfrm flipH="1">
            <a:off x="3649560" y="3723910"/>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0" name="Google Shape;1069;p88">
            <a:extLst>
              <a:ext uri="{FF2B5EF4-FFF2-40B4-BE49-F238E27FC236}">
                <a16:creationId xmlns:a16="http://schemas.microsoft.com/office/drawing/2014/main" id="{217B49F0-C780-DA5A-83AE-1A212892DE1D}"/>
              </a:ext>
            </a:extLst>
          </p:cNvPr>
          <p:cNvCxnSpPr>
            <a:cxnSpLocks/>
          </p:cNvCxnSpPr>
          <p:nvPr/>
        </p:nvCxnSpPr>
        <p:spPr>
          <a:xfrm>
            <a:off x="6625956" y="3505793"/>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1" name="Google Shape;1069;p88">
            <a:extLst>
              <a:ext uri="{FF2B5EF4-FFF2-40B4-BE49-F238E27FC236}">
                <a16:creationId xmlns:a16="http://schemas.microsoft.com/office/drawing/2014/main" id="{FFCF9ED4-2398-5E5A-7048-D7D8F51CE46C}"/>
              </a:ext>
            </a:extLst>
          </p:cNvPr>
          <p:cNvCxnSpPr>
            <a:cxnSpLocks/>
          </p:cNvCxnSpPr>
          <p:nvPr/>
        </p:nvCxnSpPr>
        <p:spPr>
          <a:xfrm flipH="1">
            <a:off x="6625955" y="3723910"/>
            <a:ext cx="1775207" cy="9648"/>
          </a:xfrm>
          <a:prstGeom prst="straightConnector1">
            <a:avLst/>
          </a:prstGeom>
          <a:noFill/>
          <a:ln w="25400" cap="flat" cmpd="sng">
            <a:solidFill>
              <a:schemeClr val="dk1"/>
            </a:solidFill>
            <a:prstDash val="solid"/>
            <a:miter lim="800000"/>
            <a:headEnd type="none" w="sm" len="sm"/>
            <a:tailEnd type="triangle" w="lg" len="lg"/>
          </a:ln>
        </p:spPr>
      </p:cxnSp>
      <p:sp>
        <p:nvSpPr>
          <p:cNvPr id="33" name="Google Shape;1017;p69">
            <a:extLst>
              <a:ext uri="{FF2B5EF4-FFF2-40B4-BE49-F238E27FC236}">
                <a16:creationId xmlns:a16="http://schemas.microsoft.com/office/drawing/2014/main" id="{3CC92F5C-E07B-63A4-6AB0-B8A1F0C7788F}"/>
              </a:ext>
            </a:extLst>
          </p:cNvPr>
          <p:cNvSpPr txBox="1"/>
          <p:nvPr/>
        </p:nvSpPr>
        <p:spPr>
          <a:xfrm>
            <a:off x="3797721" y="3833567"/>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OnJobEvent</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4" name="Google Shape;1017;p69">
            <a:extLst>
              <a:ext uri="{FF2B5EF4-FFF2-40B4-BE49-F238E27FC236}">
                <a16:creationId xmlns:a16="http://schemas.microsoft.com/office/drawing/2014/main" id="{48D8185C-D0AF-FB66-D41D-2A12353B5879}"/>
              </a:ext>
            </a:extLst>
          </p:cNvPr>
          <p:cNvSpPr txBox="1"/>
          <p:nvPr/>
        </p:nvSpPr>
        <p:spPr>
          <a:xfrm>
            <a:off x="6498287" y="3109220"/>
            <a:ext cx="195451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rPr>
              <a:t>schedule/get/delete</a:t>
            </a:r>
            <a:endParaRPr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9" name="Google Shape;1017;p69">
            <a:extLst>
              <a:ext uri="{FF2B5EF4-FFF2-40B4-BE49-F238E27FC236}">
                <a16:creationId xmlns:a16="http://schemas.microsoft.com/office/drawing/2014/main" id="{87C1A05E-8671-A42F-9C29-7848D8A5E707}"/>
              </a:ext>
            </a:extLst>
          </p:cNvPr>
          <p:cNvSpPr txBox="1"/>
          <p:nvPr/>
        </p:nvSpPr>
        <p:spPr>
          <a:xfrm>
            <a:off x="6760076" y="3832305"/>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WatchJobs</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Tree>
    <p:extLst>
      <p:ext uri="{BB962C8B-B14F-4D97-AF65-F5344CB8AC3E}">
        <p14:creationId xmlns:p14="http://schemas.microsoft.com/office/powerpoint/2010/main" val="6924291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AA3C4BA8-98BF-ECC0-2C07-C18615740139}"/>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BECDC5AF-E3A7-40A8-B469-003AA06ED3C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 with .NET SDK</a:t>
            </a:r>
            <a:endParaRPr dirty="0"/>
          </a:p>
        </p:txBody>
      </p:sp>
      <p:sp>
        <p:nvSpPr>
          <p:cNvPr id="4" name="TextBox 3">
            <a:extLst>
              <a:ext uri="{FF2B5EF4-FFF2-40B4-BE49-F238E27FC236}">
                <a16:creationId xmlns:a16="http://schemas.microsoft.com/office/drawing/2014/main" id="{52B0055A-B1F4-2430-17C5-FA0F71862CBC}"/>
              </a:ext>
            </a:extLst>
          </p:cNvPr>
          <p:cNvSpPr txBox="1"/>
          <p:nvPr/>
        </p:nvSpPr>
        <p:spPr>
          <a:xfrm>
            <a:off x="1395373" y="2187101"/>
            <a:ext cx="10229694" cy="2308324"/>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JobData</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Droid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Name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Job</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jobsClient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ScheduleJobWithPayloadAsync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DaprJobSchedule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FromDuration</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FromSeconds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droidJob</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DueTime</a:t>
            </a:r>
            <a:r>
              <a:rPr lang="en-US" sz="1600" b="1" dirty="0">
                <a:solidFill>
                  <a:srgbClr val="1F2328"/>
                </a:solidFill>
                <a:effectLst/>
                <a:latin typeface="Courier New" panose="02070309020205020404" pitchFamily="49" charset="0"/>
                <a:cs typeface="Courier New" panose="02070309020205020404" pitchFamily="49" charset="0"/>
              </a:rPr>
              <a:t>)), 	payload: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 repeats: </a:t>
            </a:r>
            <a:r>
              <a:rPr lang="en-US" sz="1600" b="1" dirty="0">
                <a:solidFill>
                  <a:srgbClr val="0550AE"/>
                </a:solidFill>
                <a:effectLst/>
                <a:latin typeface="Courier New" panose="02070309020205020404" pitchFamily="49" charset="0"/>
                <a:cs typeface="Courier New" panose="02070309020205020404" pitchFamily="49" charset="0"/>
              </a:rPr>
              <a:t>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6E7781"/>
                </a:solidFill>
                <a:effectLst/>
                <a:latin typeface="Courier New" panose="02070309020205020404" pitchFamily="49" charset="0"/>
                <a:cs typeface="Courier New" panose="02070309020205020404" pitchFamily="49" charset="0"/>
              </a:rPr>
              <a:t>//Schedule </a:t>
            </a:r>
            <a:r>
              <a:rPr lang="en-US" sz="1600" b="1" dirty="0" err="1">
                <a:solidFill>
                  <a:srgbClr val="6E7781"/>
                </a:solidFill>
                <a:effectLst/>
                <a:latin typeface="Courier New" panose="02070309020205020404" pitchFamily="49" charset="0"/>
                <a:cs typeface="Courier New" panose="02070309020205020404" pitchFamily="49" charset="0"/>
              </a:rPr>
              <a:t>cron</a:t>
            </a:r>
            <a:r>
              <a:rPr lang="en-US" sz="1600" b="1" dirty="0">
                <a:solidFill>
                  <a:srgbClr val="6E7781"/>
                </a:solidFill>
                <a:effectLst/>
                <a:latin typeface="Courier New" panose="02070309020205020404" pitchFamily="49" charset="0"/>
                <a:cs typeface="Courier New" panose="02070309020205020404" pitchFamily="49" charset="0"/>
              </a:rPr>
              <a:t> job that repeats once</a:t>
            </a:r>
            <a:endParaRPr lang="en-US" sz="1600" b="1" dirty="0">
              <a:solidFill>
                <a:srgbClr val="1F2328"/>
              </a:solidFill>
              <a:effectLst/>
              <a:latin typeface="Courier New" panose="02070309020205020404" pitchFamily="49" charset="0"/>
              <a:cs typeface="Courier New" panose="02070309020205020404" pitchFamily="49" charset="0"/>
            </a:endParaRPr>
          </a:p>
        </p:txBody>
      </p:sp>
      <p:pic>
        <p:nvPicPr>
          <p:cNvPr id="2" name="Picture 1">
            <a:extLst>
              <a:ext uri="{FF2B5EF4-FFF2-40B4-BE49-F238E27FC236}">
                <a16:creationId xmlns:a16="http://schemas.microsoft.com/office/drawing/2014/main" id="{42FF7EAC-55AC-B4A8-BEE9-E79E3575ADA4}"/>
              </a:ext>
            </a:extLst>
          </p:cNvPr>
          <p:cNvPicPr>
            <a:picLocks noChangeAspect="1"/>
          </p:cNvPicPr>
          <p:nvPr/>
        </p:nvPicPr>
        <p:blipFill>
          <a:blip r:embed="rId3"/>
          <a:stretch>
            <a:fillRect/>
          </a:stretch>
        </p:blipFill>
        <p:spPr>
          <a:xfrm>
            <a:off x="10868615" y="133240"/>
            <a:ext cx="1080000" cy="1080000"/>
          </a:xfrm>
          <a:prstGeom prst="rect">
            <a:avLst/>
          </a:prstGeom>
        </p:spPr>
      </p:pic>
    </p:spTree>
    <p:extLst>
      <p:ext uri="{BB962C8B-B14F-4D97-AF65-F5344CB8AC3E}">
        <p14:creationId xmlns:p14="http://schemas.microsoft.com/office/powerpoint/2010/main" val="51791836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A464539A-F1C1-9B82-3C56-8ABA8DC9B796}"/>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61F7C543-E141-1086-0AF6-5FB0EB57B7A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 with .NET SDK</a:t>
            </a:r>
            <a:endParaRPr dirty="0"/>
          </a:p>
        </p:txBody>
      </p:sp>
      <p:pic>
        <p:nvPicPr>
          <p:cNvPr id="2" name="Picture 1">
            <a:extLst>
              <a:ext uri="{FF2B5EF4-FFF2-40B4-BE49-F238E27FC236}">
                <a16:creationId xmlns:a16="http://schemas.microsoft.com/office/drawing/2014/main" id="{4A474CEF-15B1-9808-DE22-E51C34A828DA}"/>
              </a:ext>
            </a:extLst>
          </p:cNvPr>
          <p:cNvPicPr>
            <a:picLocks noChangeAspect="1"/>
          </p:cNvPicPr>
          <p:nvPr/>
        </p:nvPicPr>
        <p:blipFill>
          <a:blip r:embed="rId3"/>
          <a:stretch>
            <a:fillRect/>
          </a:stretch>
        </p:blipFill>
        <p:spPr>
          <a:xfrm>
            <a:off x="10868615" y="133240"/>
            <a:ext cx="1080000" cy="1080000"/>
          </a:xfrm>
          <a:prstGeom prst="rect">
            <a:avLst/>
          </a:prstGeom>
        </p:spPr>
      </p:pic>
      <p:sp>
        <p:nvSpPr>
          <p:cNvPr id="6" name="TextBox 5">
            <a:extLst>
              <a:ext uri="{FF2B5EF4-FFF2-40B4-BE49-F238E27FC236}">
                <a16:creationId xmlns:a16="http://schemas.microsoft.com/office/drawing/2014/main" id="{0B465709-9072-75E7-96C1-BEF769141DCD}"/>
              </a:ext>
            </a:extLst>
          </p:cNvPr>
          <p:cNvSpPr txBox="1"/>
          <p:nvPr/>
        </p:nvSpPr>
        <p:spPr>
          <a:xfrm>
            <a:off x="684695" y="1907844"/>
            <a:ext cx="10398540" cy="3699731"/>
          </a:xfrm>
          <a:prstGeom prst="rect">
            <a:avLst/>
          </a:prstGeom>
          <a:noFill/>
        </p:spPr>
        <p:txBody>
          <a:bodyPr wrap="square">
            <a:spAutoFit/>
          </a:bodyPr>
          <a:lstStyle/>
          <a:p>
            <a:pPr>
              <a:lnSpc>
                <a:spcPts val="1425"/>
              </a:lnSpc>
              <a:buNone/>
            </a:pPr>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MapDaprScheduledJobHandler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jobName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ReadOnlyMemory</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byte</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953800"/>
                </a:solidFill>
                <a:effectLst/>
                <a:latin typeface="Courier New" panose="02070309020205020404" pitchFamily="49" charset="0"/>
                <a:cs typeface="Courier New" panose="02070309020205020404" pitchFamily="49" charset="0"/>
              </a:rPr>
              <a:t>jobPayload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endParaRPr lang="en-US" sz="1600" b="1"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deserializedPayload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Encoding</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UTF8</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GetString(</a:t>
            </a:r>
            <a:r>
              <a:rPr lang="en-US" sz="1600" b="1" dirty="0" err="1">
                <a:solidFill>
                  <a:srgbClr val="953800"/>
                </a:solidFill>
                <a:effectLst/>
                <a:latin typeface="Courier New" panose="02070309020205020404" pitchFamily="49" charset="0"/>
                <a:cs typeface="Courier New" panose="02070309020205020404" pitchFamily="49" charset="0"/>
              </a:rPr>
              <a:t>jobPayload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Span</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deserializedPayload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throw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Exception(</a:t>
            </a:r>
            <a:r>
              <a:rPr lang="en-US" sz="1600" b="1" dirty="0">
                <a:solidFill>
                  <a:srgbClr val="0A3069"/>
                </a:solidFill>
                <a:effectLst/>
                <a:latin typeface="Courier New" panose="02070309020205020404" pitchFamily="49" charset="0"/>
                <a:cs typeface="Courier New" panose="02070309020205020404" pitchFamily="49" charset="0"/>
              </a:rPr>
              <a:t>"Payload is null"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JsonSerializer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Deserialize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953800"/>
                </a:solidFill>
                <a:effectLst/>
                <a:latin typeface="Courier New" panose="02070309020205020404" pitchFamily="49" charset="0"/>
                <a:cs typeface="Courier New" panose="02070309020205020404" pitchFamily="49" charset="0"/>
              </a:rPr>
              <a:t>JobData</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err="1">
                <a:solidFill>
                  <a:srgbClr val="1F2328"/>
                </a:solidFill>
                <a:effectLst/>
                <a:latin typeface="Courier New" panose="02070309020205020404" pitchFamily="49" charset="0"/>
                <a:cs typeface="Courier New" panose="02070309020205020404" pitchFamily="49" charset="0"/>
              </a:rPr>
              <a:t>deserializedPayload</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Droid </a:t>
            </a:r>
            <a:r>
              <a:rPr lang="en-US" sz="1600" b="1" dirty="0">
                <a:solidFill>
                  <a:srgbClr val="CF222E"/>
                </a:solidFill>
                <a:effectLst/>
                <a:latin typeface="Courier New" panose="02070309020205020404" pitchFamily="49" charset="0"/>
                <a:cs typeface="Courier New" panose="02070309020205020404" pitchFamily="49" charset="0"/>
              </a:rPr>
              <a:t>is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Task </a:t>
            </a:r>
            <a:r>
              <a:rPr lang="en-US" sz="1600" b="1" dirty="0">
                <a:solidFill>
                  <a:srgbClr val="CF222E"/>
                </a:solidFill>
                <a:effectLst/>
                <a:latin typeface="Courier New" panose="02070309020205020404" pitchFamily="49" charset="0"/>
                <a:cs typeface="Courier New" panose="02070309020205020404" pitchFamily="49" charset="0"/>
              </a:rPr>
              <a:t>is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throw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Exception(</a:t>
            </a:r>
            <a:r>
              <a:rPr lang="en-US" sz="1600" b="1" dirty="0">
                <a:solidFill>
                  <a:srgbClr val="0A3069"/>
                </a:solidFill>
                <a:effectLst/>
                <a:latin typeface="Courier New" panose="02070309020205020404" pitchFamily="49" charset="0"/>
                <a:cs typeface="Courier New" panose="02070309020205020404" pitchFamily="49" charset="0"/>
              </a:rPr>
              <a:t>"Invalid format of job data."</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p>
          <a:p>
            <a:pPr>
              <a:lnSpc>
                <a:spcPts val="1425"/>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Console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WriteLine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$"Starting droid: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Droid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Console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WriteLine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$"Executing maintenance job: {</a:t>
            </a:r>
            <a:r>
              <a:rPr lang="en-US" sz="1600" b="1" dirty="0" err="1">
                <a:solidFill>
                  <a:srgbClr val="1F2328"/>
                </a:solidFill>
                <a:effectLst/>
                <a:latin typeface="Courier New" panose="02070309020205020404" pitchFamily="49" charset="0"/>
                <a:cs typeface="Courier New" panose="02070309020205020404" pitchFamily="49" charset="0"/>
              </a:rPr>
              <a:t>jobData</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buNone/>
            </a:pPr>
            <a:endParaRPr lang="en-US" sz="1600" b="1" dirty="0">
              <a:solidFill>
                <a:srgbClr val="1F2328"/>
              </a:solidFill>
              <a:effectLst/>
              <a:latin typeface="Courier New" panose="02070309020205020404" pitchFamily="49" charset="0"/>
              <a:cs typeface="Courier New" panose="02070309020205020404" pitchFamily="49" charset="0"/>
            </a:endParaRPr>
          </a:p>
          <a:p>
            <a:pPr>
              <a:lnSpc>
                <a:spcPts val="1425"/>
              </a:lnSpc>
            </a:pPr>
            <a:r>
              <a:rPr lang="en-US" sz="1600" b="1" dirty="0">
                <a:solidFill>
                  <a:srgbClr val="CF222E"/>
                </a:solidFill>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CompletedTask</a:t>
            </a:r>
            <a:r>
              <a:rPr lang="en-US" sz="1600" b="1" dirty="0">
                <a:solidFill>
                  <a:srgbClr val="1F2328"/>
                </a:solidFill>
                <a:effectLst/>
                <a:latin typeface="Courier New" panose="02070309020205020404" pitchFamily="49" charset="0"/>
                <a:cs typeface="Courier New" panose="02070309020205020404" pitchFamily="49" charset="0"/>
              </a:rPr>
              <a:t>;</a:t>
            </a:r>
          </a:p>
          <a:p>
            <a:pPr>
              <a:lnSpc>
                <a:spcPts val="1425"/>
              </a:lnSpc>
            </a:pPr>
            <a:r>
              <a:rPr lang="en-NL"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865493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155">
          <a:extLst>
            <a:ext uri="{FF2B5EF4-FFF2-40B4-BE49-F238E27FC236}">
              <a16:creationId xmlns:a16="http://schemas.microsoft.com/office/drawing/2014/main" id="{C52649AA-75E7-6435-E914-8F25662BA25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8AE9418-615E-E49F-AF6F-1A1213513F83}"/>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a:extLst>
              <a:ext uri="{FF2B5EF4-FFF2-40B4-BE49-F238E27FC236}">
                <a16:creationId xmlns:a16="http://schemas.microsoft.com/office/drawing/2014/main" id="{CD6BAB77-EE70-3969-45BD-BB0CE81E8A0F}"/>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Demo</a:t>
            </a:r>
            <a:endParaRPr dirty="0"/>
          </a:p>
        </p:txBody>
      </p:sp>
      <p:sp>
        <p:nvSpPr>
          <p:cNvPr id="1158" name="Google Shape;1158;p95">
            <a:hlinkClick r:id="rId4"/>
            <a:extLst>
              <a:ext uri="{FF2B5EF4-FFF2-40B4-BE49-F238E27FC236}">
                <a16:creationId xmlns:a16="http://schemas.microsoft.com/office/drawing/2014/main" id="{5BBD825A-CE11-6BE2-AF9A-8CAD112644A5}"/>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https://docs.dapr.io/getting-started/quickstarts/jobs-quickstart/</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23217102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08D627A0-5166-3392-08E7-288F0B8635D1}"/>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4B682006-A5FA-577A-7E23-21DD92B16F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5998" y="1440000"/>
            <a:ext cx="1800000" cy="1800000"/>
          </a:xfrm>
          <a:prstGeom prst="rect">
            <a:avLst/>
          </a:prstGeom>
        </p:spPr>
      </p:pic>
      <p:sp>
        <p:nvSpPr>
          <p:cNvPr id="1203" name="Google Shape;1203;p100">
            <a:extLst>
              <a:ext uri="{FF2B5EF4-FFF2-40B4-BE49-F238E27FC236}">
                <a16:creationId xmlns:a16="http://schemas.microsoft.com/office/drawing/2014/main" id="{B6205919-7A21-C1DB-E2E0-37730862E16E}"/>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Conversation API</a:t>
            </a:r>
            <a:endParaRPr dirty="0"/>
          </a:p>
        </p:txBody>
      </p:sp>
      <p:sp>
        <p:nvSpPr>
          <p:cNvPr id="1204" name="Google Shape;1204;p100">
            <a:hlinkClick r:id="rId5"/>
            <a:extLst>
              <a:ext uri="{FF2B5EF4-FFF2-40B4-BE49-F238E27FC236}">
                <a16:creationId xmlns:a16="http://schemas.microsoft.com/office/drawing/2014/main" id="{24A24439-D98D-CBC3-80BD-5ACA936FCE73}"/>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https://docs.dapr.io/developing-applications/building-blocks/conversation/</a:t>
            </a:r>
            <a:endParaRPr sz="1800"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825098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07A4B012-5A15-0D57-40F9-0ACD8A8C2266}"/>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F2C4B1C-856B-AEF5-342A-3F1C289DBBF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uses a sidecar pattern</a:t>
            </a:r>
            <a:endParaRPr dirty="0"/>
          </a:p>
        </p:txBody>
      </p:sp>
      <p:sp>
        <p:nvSpPr>
          <p:cNvPr id="124" name="Google Shape;124;p31">
            <a:extLst>
              <a:ext uri="{FF2B5EF4-FFF2-40B4-BE49-F238E27FC236}">
                <a16:creationId xmlns:a16="http://schemas.microsoft.com/office/drawing/2014/main" id="{518A48D6-9F06-95D9-1399-FB0F1B0C2F4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C6FB0A15-552C-CCD2-0DF7-4E77D0461274}"/>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D389A9EA-34A2-8B31-164E-8DFE24C413C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C23450A-698A-A3C8-D8B0-ADFB0DACAA4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D917BE0-8133-7704-B073-2DA865757083}"/>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3FA96BBE-9317-9C8C-9948-1D5B2061BB21}"/>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3385C8C9-BEF2-86BE-8D48-1D8B494BB75A}"/>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0BCCDA-5EEC-349D-AE3A-95E164BE56C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C5AD226-3518-0495-21FB-EA4321EDB2D1}"/>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4D63B46-C865-ACD2-67AA-4B2FCD5B719D}"/>
              </a:ext>
            </a:extLst>
          </p:cNvPr>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D6BEDC4C-BB13-A7DB-2FE5-EA279EE41723}"/>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8489F47A-21ED-431B-9C45-0620E8164F7B}"/>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1ED00C66-09EC-2475-ED32-4129639288F0}"/>
              </a:ext>
            </a:extLst>
          </p:cNvPr>
          <p:cNvCxnSpPr>
            <a:cxnSpLocks/>
          </p:cNvCxnSpPr>
          <p:nvPr/>
        </p:nvCxnSpPr>
        <p:spPr>
          <a:xfrm>
            <a:off x="11045881" y="4680558"/>
            <a:ext cx="8400" cy="690300"/>
          </a:xfrm>
          <a:prstGeom prst="straightConnector1">
            <a:avLst/>
          </a:prstGeom>
          <a:noFill/>
          <a:ln w="22225" cap="flat" cmpd="sng">
            <a:solidFill>
              <a:schemeClr val="tx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442D9297-760F-A87C-87E3-4E308D5324B0}"/>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3D002A3C-871F-BE97-193C-EC7A1E5BE45D}"/>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DF9AC126-8F13-38D5-55DA-46A4420563DD}"/>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43316EB3-2163-807D-8A43-066C20F1607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92FA4AD8-2E0D-56CC-6107-6E2A4903EC68}"/>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5900CA6-8262-ED6F-36EB-8CAD1B29C8AF}"/>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97266348-A344-227B-6969-46CBF8723D0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156696AD-6150-B680-9DC1-D35004C48100}"/>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EBE53C27-4884-87AD-3194-81B06F0BE976}"/>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A68C754D-9859-929C-E021-99CE93E18580}"/>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2925215B-56D1-DA11-117A-4D334FF72E0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135123-4389-2917-C7D6-46AC29907C0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11F504F-124E-A8FC-532B-8F2084CC0625}"/>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C597E6C8-2C22-8886-D663-1D690DC13F8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45AD860B-86D0-ED04-26ED-08F6CE6BC9B2}"/>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337F46C-EE60-F246-764A-8D54D9516D2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852B1991-2318-D215-EDEE-970D3FDAE5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26570A1-DD56-D22C-4210-989E9A1DC62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41212ACE-BB11-96BB-2B97-0F828FF8D7B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DE5ED40-EA1C-0B3B-6744-65717D4C20A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E82D749-C34E-5B81-6419-D383006326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B0E87522-AFF6-6903-91CC-44CFDAB790B3}"/>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16E40FEB-5FDF-B9ED-0099-FA02928DBD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12818A2-CA73-915B-E80A-2950EEAECBC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D397FB3A-9E2F-9FB7-4996-163E9F718045}"/>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4421718-3529-8606-899B-E95CE2C838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97C46D3-A3A6-E9B0-4048-2A19104D092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36F77CA2-191B-E68D-DECB-7DA86C2D8C6C}"/>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EF3F4C0-ADDE-9B23-45D3-7B2A99086D9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C3E1A60E-7DD2-B8A4-B1B4-D23D5A930F2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C640DD9B-76B9-B637-7404-2C0A6051F2DC}"/>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34AA343-0FF0-87FB-D700-A1A2F720CE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6EE78A2-173D-22CC-E307-0F9179F908A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CF746E48-FF84-AFB5-C5FB-DBC59C766211}"/>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34101E41-55B1-DB01-90A2-4BCE96F56CA5}"/>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689CE36-7D6D-3951-68D6-60D9C3DF0BEA}"/>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pic>
        <p:nvPicPr>
          <p:cNvPr id="10" name="Google Shape;741;p57">
            <a:extLst>
              <a:ext uri="{FF2B5EF4-FFF2-40B4-BE49-F238E27FC236}">
                <a16:creationId xmlns:a16="http://schemas.microsoft.com/office/drawing/2014/main" id="{26BCCD67-D22C-216E-232B-9E78968B711B}"/>
              </a:ext>
            </a:extLst>
          </p:cNvPr>
          <p:cNvPicPr preferRelativeResize="0"/>
          <p:nvPr/>
        </p:nvPicPr>
        <p:blipFill rotWithShape="1">
          <a:blip r:embed="rId9">
            <a:alphaModFix/>
          </a:blip>
          <a:srcRect/>
          <a:stretch/>
        </p:blipFill>
        <p:spPr>
          <a:xfrm>
            <a:off x="7104096" y="4018111"/>
            <a:ext cx="784574" cy="784574"/>
          </a:xfrm>
          <a:prstGeom prst="rect">
            <a:avLst/>
          </a:prstGeom>
          <a:noFill/>
          <a:ln>
            <a:noFill/>
          </a:ln>
        </p:spPr>
      </p:pic>
      <p:pic>
        <p:nvPicPr>
          <p:cNvPr id="11" name="Google Shape;741;p57">
            <a:extLst>
              <a:ext uri="{FF2B5EF4-FFF2-40B4-BE49-F238E27FC236}">
                <a16:creationId xmlns:a16="http://schemas.microsoft.com/office/drawing/2014/main" id="{A6CA9CDE-B7A5-C88B-EB7B-3FD3D94058E2}"/>
              </a:ext>
            </a:extLst>
          </p:cNvPr>
          <p:cNvPicPr preferRelativeResize="0"/>
          <p:nvPr/>
        </p:nvPicPr>
        <p:blipFill rotWithShape="1">
          <a:blip r:embed="rId9">
            <a:alphaModFix/>
          </a:blip>
          <a:srcRect/>
          <a:stretch/>
        </p:blipFill>
        <p:spPr>
          <a:xfrm>
            <a:off x="7104096" y="6008882"/>
            <a:ext cx="784574" cy="784574"/>
          </a:xfrm>
          <a:prstGeom prst="rect">
            <a:avLst/>
          </a:prstGeom>
          <a:noFill/>
          <a:ln>
            <a:noFill/>
          </a:ln>
        </p:spPr>
      </p:pic>
      <p:pic>
        <p:nvPicPr>
          <p:cNvPr id="12" name="Google Shape;741;p57">
            <a:extLst>
              <a:ext uri="{FF2B5EF4-FFF2-40B4-BE49-F238E27FC236}">
                <a16:creationId xmlns:a16="http://schemas.microsoft.com/office/drawing/2014/main" id="{FA7D57DA-379C-D439-7969-B07394407F56}"/>
              </a:ext>
            </a:extLst>
          </p:cNvPr>
          <p:cNvPicPr preferRelativeResize="0"/>
          <p:nvPr/>
        </p:nvPicPr>
        <p:blipFill rotWithShape="1">
          <a:blip r:embed="rId9">
            <a:alphaModFix/>
          </a:blip>
          <a:srcRect/>
          <a:stretch/>
        </p:blipFill>
        <p:spPr>
          <a:xfrm>
            <a:off x="9274446" y="2051968"/>
            <a:ext cx="784574" cy="784574"/>
          </a:xfrm>
          <a:prstGeom prst="rect">
            <a:avLst/>
          </a:prstGeom>
          <a:noFill/>
          <a:ln>
            <a:noFill/>
          </a:ln>
        </p:spPr>
      </p:pic>
      <p:pic>
        <p:nvPicPr>
          <p:cNvPr id="13" name="Google Shape;741;p57">
            <a:extLst>
              <a:ext uri="{FF2B5EF4-FFF2-40B4-BE49-F238E27FC236}">
                <a16:creationId xmlns:a16="http://schemas.microsoft.com/office/drawing/2014/main" id="{6C122930-A85E-1B96-4CE7-2D041A6C9FD6}"/>
              </a:ext>
            </a:extLst>
          </p:cNvPr>
          <p:cNvPicPr preferRelativeResize="0"/>
          <p:nvPr/>
        </p:nvPicPr>
        <p:blipFill rotWithShape="1">
          <a:blip r:embed="rId9">
            <a:alphaModFix/>
          </a:blip>
          <a:srcRect/>
          <a:stretch/>
        </p:blipFill>
        <p:spPr>
          <a:xfrm>
            <a:off x="7100363" y="2051968"/>
            <a:ext cx="784574" cy="784574"/>
          </a:xfrm>
          <a:prstGeom prst="rect">
            <a:avLst/>
          </a:prstGeom>
          <a:noFill/>
          <a:ln>
            <a:noFill/>
          </a:ln>
        </p:spPr>
      </p:pic>
      <p:pic>
        <p:nvPicPr>
          <p:cNvPr id="14" name="Google Shape;741;p57">
            <a:extLst>
              <a:ext uri="{FF2B5EF4-FFF2-40B4-BE49-F238E27FC236}">
                <a16:creationId xmlns:a16="http://schemas.microsoft.com/office/drawing/2014/main" id="{E3AA0A14-493F-6C19-68C1-E82EDA4A7AB2}"/>
              </a:ext>
            </a:extLst>
          </p:cNvPr>
          <p:cNvPicPr preferRelativeResize="0"/>
          <p:nvPr/>
        </p:nvPicPr>
        <p:blipFill rotWithShape="1">
          <a:blip r:embed="rId9">
            <a:alphaModFix/>
          </a:blip>
          <a:srcRect/>
          <a:stretch/>
        </p:blipFill>
        <p:spPr>
          <a:xfrm>
            <a:off x="11259928" y="4018111"/>
            <a:ext cx="784574" cy="784574"/>
          </a:xfrm>
          <a:prstGeom prst="rect">
            <a:avLst/>
          </a:prstGeom>
          <a:noFill/>
          <a:ln>
            <a:noFill/>
          </a:ln>
        </p:spPr>
      </p:pic>
    </p:spTree>
    <p:extLst>
      <p:ext uri="{BB962C8B-B14F-4D97-AF65-F5344CB8AC3E}">
        <p14:creationId xmlns:p14="http://schemas.microsoft.com/office/powerpoint/2010/main" val="36094075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D3423-5B0E-C2D8-97B5-87747AADC283}"/>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C84A7113-8C4C-3589-BDC8-2DC1E6687F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14490" y="2070534"/>
            <a:ext cx="1080000" cy="1080000"/>
          </a:xfrm>
          <a:prstGeom prst="rect">
            <a:avLst/>
          </a:prstGeom>
        </p:spPr>
      </p:pic>
      <p:sp>
        <p:nvSpPr>
          <p:cNvPr id="8" name="Title 7">
            <a:extLst>
              <a:ext uri="{FF2B5EF4-FFF2-40B4-BE49-F238E27FC236}">
                <a16:creationId xmlns:a16="http://schemas.microsoft.com/office/drawing/2014/main" id="{B406C150-804A-866D-9862-1ED9A080DB94}"/>
              </a:ext>
            </a:extLst>
          </p:cNvPr>
          <p:cNvSpPr>
            <a:spLocks noGrp="1"/>
          </p:cNvSpPr>
          <p:nvPr>
            <p:ph type="title"/>
          </p:nvPr>
        </p:nvSpPr>
        <p:spPr>
          <a:xfrm>
            <a:off x="196754" y="214127"/>
            <a:ext cx="11820099" cy="924588"/>
          </a:xfrm>
        </p:spPr>
        <p:txBody>
          <a:bodyPr/>
          <a:lstStyle/>
          <a:p>
            <a:r>
              <a:rPr lang="en-US" dirty="0"/>
              <a:t>LLM Conversation</a:t>
            </a:r>
            <a:endParaRPr lang="en-NL" dirty="0"/>
          </a:p>
        </p:txBody>
      </p:sp>
      <p:sp>
        <p:nvSpPr>
          <p:cNvPr id="9" name="TextBox 8">
            <a:extLst>
              <a:ext uri="{FF2B5EF4-FFF2-40B4-BE49-F238E27FC236}">
                <a16:creationId xmlns:a16="http://schemas.microsoft.com/office/drawing/2014/main" id="{B0C9AC92-59D3-1047-B03D-D296BA80020F}"/>
              </a:ext>
            </a:extLst>
          </p:cNvPr>
          <p:cNvSpPr txBox="1"/>
          <p:nvPr/>
        </p:nvSpPr>
        <p:spPr>
          <a:xfrm>
            <a:off x="5498739" y="3435653"/>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One consistent API to talk to underlying LLM providers</a:t>
            </a:r>
          </a:p>
          <a:p>
            <a:pPr>
              <a:lnSpc>
                <a:spcPct val="150000"/>
              </a:lnSpc>
            </a:pPr>
            <a:r>
              <a:rPr lang="en-US" sz="1800" dirty="0">
                <a:latin typeface="Space Grotesk" pitchFamily="2" charset="0"/>
                <a:cs typeface="Space Grotesk" pitchFamily="2" charset="0"/>
              </a:rPr>
              <a:t>- Use prompt caching to reduce latency and cost</a:t>
            </a:r>
          </a:p>
          <a:p>
            <a:pPr>
              <a:lnSpc>
                <a:spcPct val="150000"/>
              </a:lnSpc>
            </a:pPr>
            <a:r>
              <a:rPr lang="en-US" sz="1800" dirty="0">
                <a:latin typeface="Space Grotesk" pitchFamily="2" charset="0"/>
                <a:cs typeface="Space Grotesk" pitchFamily="2" charset="0"/>
              </a:rPr>
              <a:t>- Use PII obfuscation to remove sensitive user input</a:t>
            </a:r>
          </a:p>
        </p:txBody>
      </p:sp>
      <p:sp>
        <p:nvSpPr>
          <p:cNvPr id="10" name="TextBox 9">
            <a:extLst>
              <a:ext uri="{FF2B5EF4-FFF2-40B4-BE49-F238E27FC236}">
                <a16:creationId xmlns:a16="http://schemas.microsoft.com/office/drawing/2014/main" id="{3014F55D-6116-E8D1-5A5F-B11632CC86BE}"/>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Conversation API reduces the complexity of securely and reliably interacting with Large Language Models (LLM) at scale.</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DD6B2BC3-DE43-9710-C6CD-A19BA3DE6CE3}"/>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109406581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2BED491B-3B71-790A-F7BD-91C4446ADA9B}"/>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69E5A7F4-1376-9780-AAE8-E9C262CDC5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615" y="133240"/>
            <a:ext cx="1080000" cy="1080000"/>
          </a:xfrm>
          <a:prstGeom prst="rect">
            <a:avLst/>
          </a:prstGeom>
        </p:spPr>
      </p:pic>
      <p:sp>
        <p:nvSpPr>
          <p:cNvPr id="1164" name="Google Shape;1164;p96">
            <a:extLst>
              <a:ext uri="{FF2B5EF4-FFF2-40B4-BE49-F238E27FC236}">
                <a16:creationId xmlns:a16="http://schemas.microsoft.com/office/drawing/2014/main" id="{72F35667-3732-16B9-743F-4B900E00D0C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LLM Conversation</a:t>
            </a:r>
            <a:endParaRPr dirty="0"/>
          </a:p>
        </p:txBody>
      </p:sp>
      <p:grpSp>
        <p:nvGrpSpPr>
          <p:cNvPr id="21" name="Group 20">
            <a:extLst>
              <a:ext uri="{FF2B5EF4-FFF2-40B4-BE49-F238E27FC236}">
                <a16:creationId xmlns:a16="http://schemas.microsoft.com/office/drawing/2014/main" id="{AC8C02D9-DC09-91C9-5D71-C756884D7369}"/>
              </a:ext>
            </a:extLst>
          </p:cNvPr>
          <p:cNvGrpSpPr/>
          <p:nvPr/>
        </p:nvGrpSpPr>
        <p:grpSpPr>
          <a:xfrm>
            <a:off x="2497607" y="1746786"/>
            <a:ext cx="7196787" cy="3648118"/>
            <a:chOff x="1611452" y="1746786"/>
            <a:chExt cx="7196787" cy="3648118"/>
          </a:xfrm>
        </p:grpSpPr>
        <p:pic>
          <p:nvPicPr>
            <p:cNvPr id="4" name="Google Shape;1068;p88">
              <a:extLst>
                <a:ext uri="{FF2B5EF4-FFF2-40B4-BE49-F238E27FC236}">
                  <a16:creationId xmlns:a16="http://schemas.microsoft.com/office/drawing/2014/main" id="{A1002C20-FBDC-455D-E613-AF91802740F6}"/>
                </a:ext>
              </a:extLst>
            </p:cNvPr>
            <p:cNvPicPr preferRelativeResize="0"/>
            <p:nvPr/>
          </p:nvPicPr>
          <p:blipFill rotWithShape="1">
            <a:blip r:embed="rId5">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F62B3EDB-A94A-2F79-F2C1-9569AE891D04}"/>
                </a:ext>
              </a:extLst>
            </p:cNvPr>
            <p:cNvCxnSpPr>
              <a:cxnSpLocks/>
              <a:endCxn id="4" idx="1"/>
            </p:cNvCxnSpPr>
            <p:nvPr/>
          </p:nvCxnSpPr>
          <p:spPr>
            <a:xfrm>
              <a:off x="3693629"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11088A-7C6D-AB63-1B61-85FD1433E62D}"/>
                </a:ext>
              </a:extLst>
            </p:cNvPr>
            <p:cNvGrpSpPr/>
            <p:nvPr/>
          </p:nvGrpSpPr>
          <p:grpSpPr>
            <a:xfrm>
              <a:off x="1611452" y="2534594"/>
              <a:ext cx="2160000" cy="2160000"/>
              <a:chOff x="756951" y="1980268"/>
              <a:chExt cx="2160000" cy="2160000"/>
            </a:xfrm>
          </p:grpSpPr>
          <p:pic>
            <p:nvPicPr>
              <p:cNvPr id="10" name="Google Shape;1071;p88">
                <a:extLst>
                  <a:ext uri="{FF2B5EF4-FFF2-40B4-BE49-F238E27FC236}">
                    <a16:creationId xmlns:a16="http://schemas.microsoft.com/office/drawing/2014/main" id="{2B5FB36D-618A-9215-1C9F-1F2B0CF7306C}"/>
                  </a:ext>
                </a:extLst>
              </p:cNvPr>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007C8DDA-0891-7AAB-7A8F-12CD7F43DC00}"/>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EF05E60F-36E2-8CB9-E1AD-93C378D64AA8}"/>
                </a:ext>
              </a:extLst>
            </p:cNvPr>
            <p:cNvCxnSpPr/>
            <p:nvPr/>
          </p:nvCxnSpPr>
          <p:spPr>
            <a:xfrm>
              <a:off x="6548836"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A60F63A6-DC3D-CBDD-AA77-F5A82D035E01}"/>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Converse</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F7B62A94-3BD2-462F-D01D-11DBB87E64BC}"/>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FBF7FE48-4F16-3183-DF62-6B22B4B1154C}"/>
                </a:ext>
              </a:extLst>
            </p:cNvPr>
            <p:cNvGrpSpPr/>
            <p:nvPr/>
          </p:nvGrpSpPr>
          <p:grpSpPr>
            <a:xfrm>
              <a:off x="7554265" y="1746786"/>
              <a:ext cx="1253974" cy="3648118"/>
              <a:chOff x="8154461" y="1749358"/>
              <a:chExt cx="1253974" cy="3648118"/>
            </a:xfrm>
          </p:grpSpPr>
          <p:grpSp>
            <p:nvGrpSpPr>
              <p:cNvPr id="32" name="Group 31">
                <a:extLst>
                  <a:ext uri="{FF2B5EF4-FFF2-40B4-BE49-F238E27FC236}">
                    <a16:creationId xmlns:a16="http://schemas.microsoft.com/office/drawing/2014/main" id="{DEC47978-905F-5B3C-8536-3E370C692BC9}"/>
                  </a:ext>
                </a:extLst>
              </p:cNvPr>
              <p:cNvGrpSpPr/>
              <p:nvPr/>
            </p:nvGrpSpPr>
            <p:grpSpPr>
              <a:xfrm>
                <a:off x="8154461" y="1749358"/>
                <a:ext cx="1253974" cy="3648118"/>
                <a:chOff x="8244388" y="1770814"/>
                <a:chExt cx="1253974" cy="3648118"/>
              </a:xfrm>
            </p:grpSpPr>
            <p:sp>
              <p:nvSpPr>
                <p:cNvPr id="28" name="Rectangle: Rounded Corners 27">
                  <a:extLst>
                    <a:ext uri="{FF2B5EF4-FFF2-40B4-BE49-F238E27FC236}">
                      <a16:creationId xmlns:a16="http://schemas.microsoft.com/office/drawing/2014/main" id="{3721BDD4-08A4-2B4C-5395-3D0769DA4978}"/>
                    </a:ext>
                  </a:extLst>
                </p:cNvPr>
                <p:cNvSpPr/>
                <p:nvPr/>
              </p:nvSpPr>
              <p:spPr>
                <a:xfrm>
                  <a:off x="8244388" y="1960944"/>
                  <a:ext cx="1253974" cy="3457988"/>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F950C6AA-EA07-831A-1418-355AAF6AB0F5}"/>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F1725EDF-7F69-8688-3E84-F683FD11ADA0}"/>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373E2C7F-3387-2652-A2C5-A720BBB99F16}"/>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LLMs</a:t>
                    </a:r>
                    <a:endParaRPr sz="1050" i="0" strike="noStrike" cap="none" dirty="0">
                      <a:solidFill>
                        <a:srgbClr val="121C29"/>
                      </a:solidFill>
                      <a:latin typeface="Space Grotesk"/>
                      <a:ea typeface="Space Grotesk"/>
                      <a:cs typeface="Space Grotesk"/>
                      <a:sym typeface="Space Grotesk"/>
                    </a:endParaRPr>
                  </a:p>
                </p:txBody>
              </p:sp>
            </p:grpSp>
          </p:grpSp>
          <p:grpSp>
            <p:nvGrpSpPr>
              <p:cNvPr id="8" name="Group 7">
                <a:extLst>
                  <a:ext uri="{FF2B5EF4-FFF2-40B4-BE49-F238E27FC236}">
                    <a16:creationId xmlns:a16="http://schemas.microsoft.com/office/drawing/2014/main" id="{3D6D79ED-53EF-7CA5-C2B0-E41401FE7319}"/>
                  </a:ext>
                </a:extLst>
              </p:cNvPr>
              <p:cNvGrpSpPr/>
              <p:nvPr/>
            </p:nvGrpSpPr>
            <p:grpSpPr>
              <a:xfrm>
                <a:off x="8541658" y="2215148"/>
                <a:ext cx="479580" cy="3020155"/>
                <a:chOff x="8783659" y="3595604"/>
                <a:chExt cx="479580" cy="3020155"/>
              </a:xfrm>
            </p:grpSpPr>
            <p:pic>
              <p:nvPicPr>
                <p:cNvPr id="9" name="Graphic 8">
                  <a:extLst>
                    <a:ext uri="{FF2B5EF4-FFF2-40B4-BE49-F238E27FC236}">
                      <a16:creationId xmlns:a16="http://schemas.microsoft.com/office/drawing/2014/main" id="{7FCD64DF-53EF-82C0-3CED-279CA5CBF7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19572" y="5456321"/>
                  <a:ext cx="407755" cy="540000"/>
                </a:xfrm>
                <a:prstGeom prst="rect">
                  <a:avLst/>
                </a:prstGeom>
              </p:spPr>
            </p:pic>
            <p:pic>
              <p:nvPicPr>
                <p:cNvPr id="12" name="Graphic 11">
                  <a:extLst>
                    <a:ext uri="{FF2B5EF4-FFF2-40B4-BE49-F238E27FC236}">
                      <a16:creationId xmlns:a16="http://schemas.microsoft.com/office/drawing/2014/main" id="{D3B59A06-07EC-77AD-6134-FF82F98E2CE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22308" y="6075759"/>
                  <a:ext cx="402282" cy="540000"/>
                </a:xfrm>
                <a:prstGeom prst="rect">
                  <a:avLst/>
                </a:prstGeom>
              </p:spPr>
            </p:pic>
            <p:pic>
              <p:nvPicPr>
                <p:cNvPr id="14" name="Graphic 13">
                  <a:extLst>
                    <a:ext uri="{FF2B5EF4-FFF2-40B4-BE49-F238E27FC236}">
                      <a16:creationId xmlns:a16="http://schemas.microsoft.com/office/drawing/2014/main" id="{61DEEB07-2F1D-362F-D97A-0702B9CD7B5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06275" y="3595604"/>
                  <a:ext cx="434348" cy="540000"/>
                </a:xfrm>
                <a:prstGeom prst="rect">
                  <a:avLst/>
                </a:prstGeom>
              </p:spPr>
            </p:pic>
            <p:pic>
              <p:nvPicPr>
                <p:cNvPr id="15" name="Graphic 14">
                  <a:extLst>
                    <a:ext uri="{FF2B5EF4-FFF2-40B4-BE49-F238E27FC236}">
                      <a16:creationId xmlns:a16="http://schemas.microsoft.com/office/drawing/2014/main" id="{63CC5230-B52A-0C0F-B6D1-0128FE833E8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820049" y="4215043"/>
                  <a:ext cx="406800" cy="542400"/>
                </a:xfrm>
                <a:prstGeom prst="rect">
                  <a:avLst/>
                </a:prstGeom>
              </p:spPr>
            </p:pic>
            <p:pic>
              <p:nvPicPr>
                <p:cNvPr id="17" name="Graphic 16">
                  <a:extLst>
                    <a:ext uri="{FF2B5EF4-FFF2-40B4-BE49-F238E27FC236}">
                      <a16:creationId xmlns:a16="http://schemas.microsoft.com/office/drawing/2014/main" id="{C17D9D15-CC49-6CBF-CC83-D0F3C75252C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83659" y="4836882"/>
                  <a:ext cx="479580" cy="540000"/>
                </a:xfrm>
                <a:prstGeom prst="rect">
                  <a:avLst/>
                </a:prstGeom>
              </p:spPr>
            </p:pic>
          </p:grpSp>
        </p:grpSp>
      </p:grpSp>
      <p:sp>
        <p:nvSpPr>
          <p:cNvPr id="20" name="Google Shape;1165;p96">
            <a:extLst>
              <a:ext uri="{FF2B5EF4-FFF2-40B4-BE49-F238E27FC236}">
                <a16:creationId xmlns:a16="http://schemas.microsoft.com/office/drawing/2014/main" id="{0D2CD663-F837-ECBA-C1CF-D4FA130225EE}"/>
              </a:ext>
            </a:extLst>
          </p:cNvPr>
          <p:cNvSpPr txBox="1"/>
          <p:nvPr/>
        </p:nvSpPr>
        <p:spPr>
          <a:xfrm>
            <a:off x="784347" y="5595689"/>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http://localhost:3500/v1.0-alpha1/</a:t>
            </a:r>
            <a:r>
              <a:rPr lang="en-US" sz="1600" b="1" i="0" u="none" strike="noStrike" cap="none" dirty="0">
                <a:solidFill>
                  <a:schemeClr val="accent6"/>
                </a:solidFill>
                <a:latin typeface="Space Grotesk" pitchFamily="2" charset="0"/>
                <a:cs typeface="Space Grotesk" pitchFamily="2" charset="0"/>
                <a:sym typeface="Arial"/>
              </a:rPr>
              <a:t>conversation</a:t>
            </a:r>
            <a:r>
              <a:rPr lang="en-US" sz="1600" b="0" i="0" u="none" strike="noStrike" cap="none" dirty="0">
                <a:solidFill>
                  <a:schemeClr val="dk1"/>
                </a:solidFill>
                <a:latin typeface="Space Grotesk" pitchFamily="2" charset="0"/>
                <a:cs typeface="Space Grotesk" pitchFamily="2" charset="0"/>
                <a:sym typeface="Arial"/>
              </a:rPr>
              <a:t>/&lt;</a:t>
            </a:r>
            <a:r>
              <a:rPr lang="en-US" sz="1600" b="0" i="0" u="none" strike="noStrike" cap="none" dirty="0">
                <a:solidFill>
                  <a:schemeClr val="accent1"/>
                </a:solidFill>
                <a:latin typeface="Space Grotesk" pitchFamily="2" charset="0"/>
                <a:cs typeface="Space Grotesk" pitchFamily="2" charset="0"/>
                <a:sym typeface="Arial"/>
              </a:rPr>
              <a:t>llm-name&gt;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converse</a:t>
            </a:r>
            <a:endParaRPr sz="1600" b="0" i="0" u="none" strike="noStrike" cap="none" dirty="0">
              <a:solidFill>
                <a:schemeClr val="accent3"/>
              </a:solidFill>
              <a:latin typeface="Space Grotesk" pitchFamily="2" charset="0"/>
              <a:cs typeface="Space Grotesk" pitchFamily="2" charset="0"/>
              <a:sym typeface="Arial"/>
            </a:endParaRPr>
          </a:p>
        </p:txBody>
      </p:sp>
      <p:sp>
        <p:nvSpPr>
          <p:cNvPr id="3" name="Google Shape;1165;p96">
            <a:extLst>
              <a:ext uri="{FF2B5EF4-FFF2-40B4-BE49-F238E27FC236}">
                <a16:creationId xmlns:a16="http://schemas.microsoft.com/office/drawing/2014/main" id="{B441E79E-3203-E159-92EB-4773E79CDEB0}"/>
              </a:ext>
            </a:extLst>
          </p:cNvPr>
          <p:cNvSpPr txBox="1"/>
          <p:nvPr/>
        </p:nvSpPr>
        <p:spPr>
          <a:xfrm>
            <a:off x="784347" y="6079951"/>
            <a:ext cx="759087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200" b="0" i="0" u="none" strike="noStrike" cap="none" dirty="0">
                <a:solidFill>
                  <a:schemeClr val="tx1"/>
                </a:solidFill>
                <a:latin typeface="Space Grotesk" pitchFamily="2" charset="0"/>
                <a:cs typeface="Space Grotesk" pitchFamily="2" charset="0"/>
                <a:sym typeface="Arial"/>
              </a:rPr>
              <a:t>Where &lt;</a:t>
            </a:r>
            <a:r>
              <a:rPr lang="en-US" sz="1200" b="0" i="0" u="none" strike="noStrike" cap="none" dirty="0" err="1">
                <a:solidFill>
                  <a:schemeClr val="tx1"/>
                </a:solidFill>
                <a:latin typeface="Space Grotesk" pitchFamily="2" charset="0"/>
                <a:cs typeface="Space Grotesk" pitchFamily="2" charset="0"/>
                <a:sym typeface="Arial"/>
              </a:rPr>
              <a:t>llm</a:t>
            </a:r>
            <a:r>
              <a:rPr lang="en-US" sz="1200" b="0" i="0" u="none" strike="noStrike" cap="none" dirty="0">
                <a:solidFill>
                  <a:schemeClr val="tx1"/>
                </a:solidFill>
                <a:latin typeface="Space Grotesk" pitchFamily="2" charset="0"/>
                <a:cs typeface="Space Grotesk" pitchFamily="2" charset="0"/>
                <a:sym typeface="Arial"/>
              </a:rPr>
              <a:t>-name&gt; contains the name of the LLM component</a:t>
            </a:r>
            <a:endParaRPr sz="1200" b="0" i="0" u="none" strike="noStrike" cap="none" dirty="0">
              <a:solidFill>
                <a:schemeClr val="tx1"/>
              </a:solidFill>
              <a:latin typeface="Space Grotesk" pitchFamily="2" charset="0"/>
              <a:cs typeface="Space Grotesk" pitchFamily="2" charset="0"/>
              <a:sym typeface="Arial"/>
            </a:endParaRPr>
          </a:p>
        </p:txBody>
      </p:sp>
    </p:spTree>
    <p:extLst>
      <p:ext uri="{BB962C8B-B14F-4D97-AF65-F5344CB8AC3E}">
        <p14:creationId xmlns:p14="http://schemas.microsoft.com/office/powerpoint/2010/main" val="274515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E080D3-FC64-2CCA-A265-CA6DB3833223}"/>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5913BD60-D11E-70B0-80F6-D0461B86414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LLM Conversation with .NET SDK</a:t>
            </a:r>
            <a:endParaRPr dirty="0"/>
          </a:p>
        </p:txBody>
      </p:sp>
      <p:sp>
        <p:nvSpPr>
          <p:cNvPr id="4" name="TextBox 3">
            <a:extLst>
              <a:ext uri="{FF2B5EF4-FFF2-40B4-BE49-F238E27FC236}">
                <a16:creationId xmlns:a16="http://schemas.microsoft.com/office/drawing/2014/main" id="{C55A74D8-0F5A-64D9-DBC1-E54DE14B34B6}"/>
              </a:ext>
            </a:extLst>
          </p:cNvPr>
          <p:cNvSpPr txBox="1"/>
          <p:nvPr/>
        </p:nvSpPr>
        <p:spPr>
          <a:xfrm>
            <a:off x="1236347" y="1891136"/>
            <a:ext cx="10229694" cy="3323987"/>
          </a:xfrm>
          <a:prstGeom prst="rect">
            <a:avLst/>
          </a:prstGeom>
          <a:noFill/>
        </p:spPr>
        <p:txBody>
          <a:bodyPr wrap="square">
            <a:spAutoFit/>
          </a:bodyPr>
          <a:lstStyle/>
          <a:p>
            <a:pPr>
              <a:buNone/>
            </a:pPr>
            <a:r>
              <a:rPr lang="en-US" b="1" dirty="0">
                <a:solidFill>
                  <a:srgbClr val="CF222E"/>
                </a:solidFill>
                <a:effectLst/>
                <a:latin typeface="Courier New" panose="02070309020205020404" pitchFamily="49" charset="0"/>
                <a:cs typeface="Courier New" panose="02070309020205020404" pitchFamily="49" charset="0"/>
              </a:rPr>
              <a:t>const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string</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0550AE"/>
                </a:solidFill>
                <a:effectLst/>
                <a:latin typeface="Courier New" panose="02070309020205020404" pitchFamily="49" charset="0"/>
                <a:cs typeface="Courier New" panose="02070309020205020404" pitchFamily="49" charset="0"/>
              </a:rPr>
              <a:t>prompt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0A3069"/>
                </a:solidFill>
                <a:effectLst/>
                <a:latin typeface="Courier New" panose="02070309020205020404" pitchFamily="49" charset="0"/>
                <a:cs typeface="Courier New" panose="02070309020205020404" pitchFamily="49" charset="0"/>
              </a:rPr>
              <a:t>"What is </a:t>
            </a:r>
            <a:r>
              <a:rPr lang="en-US" b="1" dirty="0" err="1">
                <a:solidFill>
                  <a:srgbClr val="0A3069"/>
                </a:solidFill>
                <a:effectLst/>
                <a:latin typeface="Courier New" panose="02070309020205020404" pitchFamily="49" charset="0"/>
                <a:cs typeface="Courier New" panose="02070309020205020404" pitchFamily="49" charset="0"/>
              </a:rPr>
              <a:t>dapr</a:t>
            </a:r>
            <a:r>
              <a:rPr lang="en-US" b="1" dirty="0">
                <a:solidFill>
                  <a:srgbClr val="0A3069"/>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a:t>
            </a:r>
          </a:p>
          <a:p>
            <a:pPr>
              <a:buNone/>
            </a:pPr>
            <a:endParaRPr lang="en-US" b="1" dirty="0">
              <a:solidFill>
                <a:srgbClr val="1F2328"/>
              </a:solidFill>
              <a:latin typeface="Courier New" panose="02070309020205020404" pitchFamily="49" charset="0"/>
              <a:cs typeface="Courier New" panose="02070309020205020404" pitchFamily="49" charset="0"/>
            </a:endParaRPr>
          </a:p>
          <a:p>
            <a:pPr>
              <a:buNone/>
            </a:pPr>
            <a:r>
              <a:rPr lang="en-US" b="1" dirty="0">
                <a:solidFill>
                  <a:srgbClr val="CF222E"/>
                </a:solidFill>
                <a:effectLst/>
                <a:latin typeface="Courier New" panose="02070309020205020404" pitchFamily="49" charset="0"/>
                <a:cs typeface="Courier New" panose="02070309020205020404" pitchFamily="49" charset="0"/>
              </a:rPr>
              <a:t>var</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conversationClient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app</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Services</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GetRequiredService</a:t>
            </a:r>
            <a:r>
              <a:rPr lang="en-US" b="1" dirty="0">
                <a:solidFill>
                  <a:srgbClr val="1F2328"/>
                </a:solidFill>
                <a:effectLst/>
                <a:latin typeface="Courier New" panose="02070309020205020404" pitchFamily="49" charset="0"/>
                <a:cs typeface="Courier New" panose="02070309020205020404" pitchFamily="49" charset="0"/>
              </a:rPr>
              <a:t>&lt;</a:t>
            </a:r>
            <a:r>
              <a:rPr lang="en-US" b="1" dirty="0" err="1">
                <a:solidFill>
                  <a:srgbClr val="1F2328"/>
                </a:solidFill>
                <a:effectLst/>
                <a:latin typeface="Courier New" panose="02070309020205020404" pitchFamily="49" charset="0"/>
                <a:cs typeface="Courier New" panose="02070309020205020404" pitchFamily="49" charset="0"/>
              </a:rPr>
              <a:t>DaprConversationClient</a:t>
            </a:r>
            <a:r>
              <a:rPr lang="en-US" b="1" dirty="0">
                <a:solidFill>
                  <a:srgbClr val="1F2328"/>
                </a:solidFill>
                <a:effectLst/>
                <a:latin typeface="Courier New" panose="02070309020205020404" pitchFamily="49" charset="0"/>
                <a:cs typeface="Courier New" panose="02070309020205020404" pitchFamily="49" charset="0"/>
              </a:rPr>
              <a:t>&gt;();</a:t>
            </a:r>
          </a:p>
          <a:p>
            <a:pPr>
              <a:buNone/>
            </a:pPr>
            <a:br>
              <a:rPr lang="en-US" b="1" dirty="0">
                <a:solidFill>
                  <a:srgbClr val="1F2328"/>
                </a:solidFill>
                <a:effectLst/>
                <a:latin typeface="Courier New" panose="02070309020205020404" pitchFamily="49" charset="0"/>
                <a:cs typeface="Courier New" panose="02070309020205020404" pitchFamily="49" charset="0"/>
              </a:rPr>
            </a:br>
            <a:r>
              <a:rPr lang="en-US" b="1" dirty="0">
                <a:solidFill>
                  <a:srgbClr val="CF222E"/>
                </a:solidFill>
                <a:effectLst/>
                <a:latin typeface="Courier New" panose="02070309020205020404" pitchFamily="49" charset="0"/>
                <a:cs typeface="Courier New" panose="02070309020205020404" pitchFamily="49" charset="0"/>
              </a:rPr>
              <a:t>var</a:t>
            </a:r>
            <a:r>
              <a:rPr lang="en-US" b="1" dirty="0">
                <a:solidFill>
                  <a:srgbClr val="1F2328"/>
                </a:solidFill>
                <a:effectLst/>
                <a:latin typeface="Courier New" panose="02070309020205020404" pitchFamily="49" charset="0"/>
                <a:cs typeface="Courier New" panose="02070309020205020404" pitchFamily="49" charset="0"/>
              </a:rPr>
              <a:t> response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await</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conversationClient</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ConverseAsync</a:t>
            </a:r>
            <a:r>
              <a:rPr lang="en-US" b="1" dirty="0">
                <a:solidFill>
                  <a:srgbClr val="1F2328"/>
                </a:solidFill>
                <a:effectLst/>
                <a:latin typeface="Courier New" panose="02070309020205020404" pitchFamily="49" charset="0"/>
                <a:cs typeface="Courier New" panose="02070309020205020404" pitchFamily="49" charset="0"/>
              </a:rPr>
              <a:t>(</a:t>
            </a:r>
            <a:r>
              <a:rPr lang="en-US" b="1" dirty="0" err="1">
                <a:solidFill>
                  <a:srgbClr val="0550AE"/>
                </a:solidFill>
                <a:effectLst/>
                <a:latin typeface="Courier New" panose="02070309020205020404" pitchFamily="49" charset="0"/>
                <a:cs typeface="Courier New" panose="02070309020205020404" pitchFamily="49" charset="0"/>
              </a:rPr>
              <a:t>ConversationComponentName</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new</a:t>
            </a:r>
            <a:r>
              <a:rPr lang="en-US" b="1" dirty="0">
                <a:solidFill>
                  <a:srgbClr val="1F2328"/>
                </a:solidFill>
                <a:effectLst/>
                <a:latin typeface="Courier New" panose="02070309020205020404" pitchFamily="49" charset="0"/>
                <a:cs typeface="Courier New" panose="02070309020205020404" pitchFamily="49" charset="0"/>
              </a:rPr>
              <a:t>(</a:t>
            </a:r>
            <a:r>
              <a:rPr lang="en-US" b="1" dirty="0">
                <a:solidFill>
                  <a:srgbClr val="0550AE"/>
                </a:solidFill>
                <a:effectLst/>
                <a:latin typeface="Courier New" panose="02070309020205020404" pitchFamily="49" charset="0"/>
                <a:cs typeface="Courier New" panose="02070309020205020404" pitchFamily="49" charset="0"/>
              </a:rPr>
              <a:t>prompt</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DaprConversationRole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Generic</a:t>
            </a:r>
            <a:r>
              <a:rPr lang="en-US" b="1" dirty="0">
                <a:solidFill>
                  <a:srgbClr val="1F2328"/>
                </a:solidFill>
                <a:effectLst/>
                <a:latin typeface="Courier New" panose="02070309020205020404" pitchFamily="49" charset="0"/>
                <a:cs typeface="Courier New" panose="02070309020205020404" pitchFamily="49" charset="0"/>
              </a:rPr>
              <a:t>)]);</a:t>
            </a:r>
          </a:p>
          <a:p>
            <a:pPr>
              <a:buNone/>
            </a:pPr>
            <a:br>
              <a:rPr lang="en-US" b="1" dirty="0">
                <a:solidFill>
                  <a:srgbClr val="1F2328"/>
                </a:solidFill>
                <a:effectLst/>
                <a:latin typeface="Courier New" panose="02070309020205020404" pitchFamily="49" charset="0"/>
                <a:cs typeface="Courier New" panose="02070309020205020404" pitchFamily="49" charset="0"/>
              </a:rPr>
            </a:br>
            <a:r>
              <a:rPr lang="en-US" b="1" dirty="0">
                <a:solidFill>
                  <a:srgbClr val="CF222E"/>
                </a:solidFill>
                <a:effectLst/>
                <a:latin typeface="Courier New" panose="02070309020205020404" pitchFamily="49" charset="0"/>
                <a:cs typeface="Courier New" panose="02070309020205020404" pitchFamily="49" charset="0"/>
              </a:rPr>
              <a:t>if</a:t>
            </a:r>
            <a:r>
              <a:rPr lang="en-US" b="1" dirty="0">
                <a:solidFill>
                  <a:srgbClr val="1F2328"/>
                </a:solidFill>
                <a:effectLst/>
                <a:latin typeface="Courier New" panose="02070309020205020404" pitchFamily="49" charset="0"/>
                <a:cs typeface="Courier New" panose="02070309020205020404" pitchFamily="49" charset="0"/>
              </a:rPr>
              <a:t> (response </a:t>
            </a:r>
            <a:r>
              <a:rPr lang="en-US" b="1" dirty="0">
                <a:solidFill>
                  <a:srgbClr val="CF222E"/>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null</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1F2328"/>
                </a:solidFill>
                <a:effectLst/>
                <a:latin typeface="Courier New" panose="02070309020205020404" pitchFamily="49" charset="0"/>
                <a:cs typeface="Courier New" panose="02070309020205020404" pitchFamily="49" charset="0"/>
              </a:rPr>
              <a:t>{</a:t>
            </a:r>
          </a:p>
          <a:p>
            <a:pPr lvl="1"/>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Console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Write</a:t>
            </a:r>
            <a:r>
              <a:rPr lang="en-US" b="1" dirty="0">
                <a:solidFill>
                  <a:srgbClr val="1F2328"/>
                </a:solidFill>
                <a:effectLst/>
                <a:latin typeface="Courier New" panose="02070309020205020404" pitchFamily="49" charset="0"/>
                <a:cs typeface="Courier New" panose="02070309020205020404" pitchFamily="49" charset="0"/>
              </a:rPr>
              <a:t>(</a:t>
            </a:r>
            <a:r>
              <a:rPr lang="en-US" b="1" dirty="0">
                <a:solidFill>
                  <a:srgbClr val="0A3069"/>
                </a:solidFill>
                <a:effectLst/>
                <a:latin typeface="Courier New" panose="02070309020205020404" pitchFamily="49" charset="0"/>
                <a:cs typeface="Courier New" panose="02070309020205020404" pitchFamily="49" charset="0"/>
              </a:rPr>
              <a:t>"Output response:"</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CF222E"/>
                </a:solidFill>
                <a:effectLst/>
                <a:latin typeface="Courier New" panose="02070309020205020404" pitchFamily="49" charset="0"/>
                <a:cs typeface="Courier New" panose="02070309020205020404" pitchFamily="49" charset="0"/>
              </a:rPr>
              <a:t>	foreach</a:t>
            </a:r>
            <a:r>
              <a:rPr lang="en-US" b="1" dirty="0">
                <a:solidFill>
                  <a:srgbClr val="1F2328"/>
                </a:solidFill>
                <a:effectLst/>
                <a:latin typeface="Courier New" panose="02070309020205020404" pitchFamily="49" charset="0"/>
                <a:cs typeface="Courier New" panose="02070309020205020404" pitchFamily="49" charset="0"/>
              </a:rPr>
              <a:t> (</a:t>
            </a:r>
            <a:r>
              <a:rPr lang="en-US" b="1" dirty="0">
                <a:solidFill>
                  <a:srgbClr val="CF222E"/>
                </a:solidFill>
                <a:effectLst/>
                <a:latin typeface="Courier New" panose="02070309020205020404" pitchFamily="49" charset="0"/>
                <a:cs typeface="Courier New" panose="02070309020205020404" pitchFamily="49" charset="0"/>
              </a:rPr>
              <a:t>var</a:t>
            </a:r>
            <a:r>
              <a:rPr lang="en-US" b="1" dirty="0">
                <a:solidFill>
                  <a:srgbClr val="1F2328"/>
                </a:solidFill>
                <a:effectLst/>
                <a:latin typeface="Courier New" panose="02070309020205020404" pitchFamily="49" charset="0"/>
                <a:cs typeface="Courier New" panose="02070309020205020404" pitchFamily="49" charset="0"/>
              </a:rPr>
              <a:t> resp </a:t>
            </a:r>
            <a:r>
              <a:rPr lang="en-US" b="1" dirty="0">
                <a:solidFill>
                  <a:srgbClr val="CF222E"/>
                </a:solidFill>
                <a:effectLst/>
                <a:latin typeface="Courier New" panose="02070309020205020404" pitchFamily="49" charset="0"/>
                <a:cs typeface="Courier New" panose="02070309020205020404" pitchFamily="49" charset="0"/>
              </a:rPr>
              <a:t>in</a:t>
            </a: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response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Outputs</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1F2328"/>
                </a:solidFill>
                <a:effectLst/>
                <a:latin typeface="Courier New" panose="02070309020205020404" pitchFamily="49" charset="0"/>
                <a:cs typeface="Courier New" panose="02070309020205020404" pitchFamily="49" charset="0"/>
              </a:rPr>
              <a:t>	{</a:t>
            </a:r>
          </a:p>
          <a:p>
            <a:pPr>
              <a:buNone/>
            </a:pPr>
            <a:r>
              <a:rPr lang="en-US" b="1" dirty="0">
                <a:solidFill>
                  <a:srgbClr val="1F2328"/>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Console</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WriteLine</a:t>
            </a:r>
            <a:r>
              <a:rPr lang="en-US" b="1" dirty="0">
                <a:solidFill>
                  <a:srgbClr val="1F2328"/>
                </a:solidFill>
                <a:effectLst/>
                <a:latin typeface="Courier New" panose="02070309020205020404" pitchFamily="49" charset="0"/>
                <a:cs typeface="Courier New" panose="02070309020205020404" pitchFamily="49" charset="0"/>
              </a:rPr>
              <a:t>(</a:t>
            </a:r>
            <a:r>
              <a:rPr lang="en-US" b="1" dirty="0">
                <a:solidFill>
                  <a:srgbClr val="0A3069"/>
                </a:solidFill>
                <a:effectLst/>
                <a:latin typeface="Courier New" panose="02070309020205020404" pitchFamily="49" charset="0"/>
                <a:cs typeface="Courier New" panose="02070309020205020404" pitchFamily="49" charset="0"/>
              </a:rPr>
              <a:t>$" {</a:t>
            </a:r>
            <a:r>
              <a:rPr lang="en-US" b="1" dirty="0" err="1">
                <a:solidFill>
                  <a:srgbClr val="1F2328"/>
                </a:solidFill>
                <a:effectLst/>
                <a:latin typeface="Courier New" panose="02070309020205020404" pitchFamily="49" charset="0"/>
                <a:cs typeface="Courier New" panose="02070309020205020404" pitchFamily="49" charset="0"/>
              </a:rPr>
              <a:t>resp</a:t>
            </a:r>
            <a:r>
              <a:rPr lang="en-US" b="1" dirty="0" err="1">
                <a:solidFill>
                  <a:srgbClr val="CF222E"/>
                </a:solidFill>
                <a:effectLst/>
                <a:latin typeface="Courier New" panose="02070309020205020404" pitchFamily="49" charset="0"/>
                <a:cs typeface="Courier New" panose="02070309020205020404" pitchFamily="49" charset="0"/>
              </a:rPr>
              <a:t>.</a:t>
            </a:r>
            <a:r>
              <a:rPr lang="en-US" b="1" dirty="0" err="1">
                <a:solidFill>
                  <a:srgbClr val="1F2328"/>
                </a:solidFill>
                <a:effectLst/>
                <a:latin typeface="Courier New" panose="02070309020205020404" pitchFamily="49" charset="0"/>
                <a:cs typeface="Courier New" panose="02070309020205020404" pitchFamily="49" charset="0"/>
              </a:rPr>
              <a:t>Result</a:t>
            </a:r>
            <a:r>
              <a:rPr lang="en-US" b="1" dirty="0">
                <a:solidFill>
                  <a:srgbClr val="0A3069"/>
                </a:solidFill>
                <a:effectLst/>
                <a:latin typeface="Courier New" panose="02070309020205020404" pitchFamily="49" charset="0"/>
                <a:cs typeface="Courier New" panose="02070309020205020404" pitchFamily="49" charset="0"/>
              </a:rPr>
              <a:t>}"</a:t>
            </a:r>
            <a:r>
              <a:rPr lang="en-US" b="1" dirty="0">
                <a:solidFill>
                  <a:srgbClr val="1F2328"/>
                </a:solidFill>
                <a:effectLst/>
                <a:latin typeface="Courier New" panose="02070309020205020404" pitchFamily="49" charset="0"/>
                <a:cs typeface="Courier New" panose="02070309020205020404" pitchFamily="49" charset="0"/>
              </a:rPr>
              <a:t>);</a:t>
            </a:r>
          </a:p>
          <a:p>
            <a:pPr>
              <a:buNone/>
            </a:pPr>
            <a:r>
              <a:rPr lang="en-US" b="1" dirty="0">
                <a:solidFill>
                  <a:srgbClr val="1F2328"/>
                </a:solidFill>
                <a:effectLst/>
                <a:latin typeface="Courier New" panose="02070309020205020404" pitchFamily="49" charset="0"/>
                <a:cs typeface="Courier New" panose="02070309020205020404" pitchFamily="49" charset="0"/>
              </a:rPr>
              <a:t>	}</a:t>
            </a:r>
          </a:p>
          <a:p>
            <a:r>
              <a:rPr lang="en-US" b="1" dirty="0">
                <a:solidFill>
                  <a:srgbClr val="1F2328"/>
                </a:solidFill>
                <a:effectLst/>
                <a:latin typeface="Courier New" panose="02070309020205020404" pitchFamily="49" charset="0"/>
                <a:cs typeface="Courier New" panose="02070309020205020404" pitchFamily="49" charset="0"/>
              </a:rPr>
              <a:t>}</a:t>
            </a:r>
          </a:p>
        </p:txBody>
      </p:sp>
      <p:pic>
        <p:nvPicPr>
          <p:cNvPr id="3" name="Graphic 2">
            <a:extLst>
              <a:ext uri="{FF2B5EF4-FFF2-40B4-BE49-F238E27FC236}">
                <a16:creationId xmlns:a16="http://schemas.microsoft.com/office/drawing/2014/main" id="{B76A8633-6B62-4E8D-6AFA-CD68F369B2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615" y="133240"/>
            <a:ext cx="1080000" cy="1080000"/>
          </a:xfrm>
          <a:prstGeom prst="rect">
            <a:avLst/>
          </a:prstGeom>
        </p:spPr>
      </p:pic>
    </p:spTree>
    <p:extLst>
      <p:ext uri="{BB962C8B-B14F-4D97-AF65-F5344CB8AC3E}">
        <p14:creationId xmlns:p14="http://schemas.microsoft.com/office/powerpoint/2010/main" val="377135075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7C470BA4-CA7C-7175-B1BF-12E7AACC90BB}"/>
            </a:ext>
          </a:extLst>
        </p:cNvPr>
        <p:cNvGrpSpPr/>
        <p:nvPr/>
      </p:nvGrpSpPr>
      <p:grpSpPr>
        <a:xfrm>
          <a:off x="0" y="0"/>
          <a:ext cx="0" cy="0"/>
          <a:chOff x="0" y="0"/>
          <a:chExt cx="0" cy="0"/>
        </a:xfrm>
      </p:grpSpPr>
      <p:sp>
        <p:nvSpPr>
          <p:cNvPr id="1164" name="Google Shape;1164;p96">
            <a:extLst>
              <a:ext uri="{FF2B5EF4-FFF2-40B4-BE49-F238E27FC236}">
                <a16:creationId xmlns:a16="http://schemas.microsoft.com/office/drawing/2014/main" id="{EA3CCE2A-01E5-F53A-224A-B2340D83C4A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LLM Conversation with Python SDK</a:t>
            </a:r>
            <a:endParaRPr dirty="0"/>
          </a:p>
        </p:txBody>
      </p:sp>
      <p:sp>
        <p:nvSpPr>
          <p:cNvPr id="10" name="TextBox 9">
            <a:extLst>
              <a:ext uri="{FF2B5EF4-FFF2-40B4-BE49-F238E27FC236}">
                <a16:creationId xmlns:a16="http://schemas.microsoft.com/office/drawing/2014/main" id="{ED517229-7678-8450-3F13-969B4B73EE39}"/>
              </a:ext>
            </a:extLst>
          </p:cNvPr>
          <p:cNvSpPr txBox="1"/>
          <p:nvPr/>
        </p:nvSpPr>
        <p:spPr>
          <a:xfrm>
            <a:off x="1084376" y="1093245"/>
            <a:ext cx="10586371" cy="5262979"/>
          </a:xfrm>
          <a:prstGeom prst="rect">
            <a:avLst/>
          </a:prstGeom>
          <a:noFill/>
        </p:spPr>
        <p:txBody>
          <a:bodyPr wrap="square">
            <a:spAutoFit/>
          </a:bodyPr>
          <a:lstStyle/>
          <a:p>
            <a:pPr>
              <a:buNone/>
            </a:pPr>
            <a:r>
              <a:rPr lang="en-US" sz="1600" b="1" dirty="0">
                <a:solidFill>
                  <a:srgbClr val="1F2328"/>
                </a:solidFill>
                <a:effectLst/>
                <a:latin typeface="Courier New" panose="02070309020205020404" pitchFamily="49" charset="0"/>
                <a:cs typeface="Courier New" panose="02070309020205020404" pitchFamily="49" charset="0"/>
              </a:rPr>
              <a:t>PROMPT </a:t>
            </a:r>
            <a:r>
              <a:rPr lang="en-US" sz="1600" b="1" dirty="0">
                <a:solidFill>
                  <a:srgbClr val="CF222E"/>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'What is </a:t>
            </a:r>
            <a:r>
              <a:rPr lang="en-US" sz="1600" b="1" dirty="0" err="1">
                <a:solidFill>
                  <a:srgbClr val="0A3069"/>
                </a:solidFill>
                <a:effectLst/>
                <a:latin typeface="Courier New" panose="02070309020205020404" pitchFamily="49" charset="0"/>
                <a:cs typeface="Courier New" panose="02070309020205020404" pitchFamily="49" charset="0"/>
              </a:rPr>
              <a:t>dapr</a:t>
            </a:r>
            <a:r>
              <a:rPr lang="en-US" sz="1600" b="1" dirty="0">
                <a:solidFill>
                  <a:srgbClr val="0A3069"/>
                </a:solidFill>
                <a:effectLst/>
                <a:latin typeface="Courier New" panose="02070309020205020404" pitchFamily="49" charset="0"/>
                <a:cs typeface="Courier New" panose="02070309020205020404" pitchFamily="49" charset="0"/>
              </a:rPr>
              <a:t>?'</a:t>
            </a:r>
            <a:endParaRPr lang="en-US" sz="1600" dirty="0">
              <a:solidFill>
                <a:srgbClr val="CF222E"/>
              </a:solidFill>
              <a:effectLst/>
              <a:latin typeface="Courier New" panose="02070309020205020404" pitchFamily="49" charset="0"/>
              <a:cs typeface="Courier New" panose="02070309020205020404" pitchFamily="49" charset="0"/>
            </a:endParaRP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d:</a:t>
            </a:r>
          </a:p>
          <a:p>
            <a:pPr>
              <a:buNone/>
            </a:pPr>
            <a:r>
              <a:rPr lang="en-US" sz="1600" b="1" dirty="0">
                <a:solidFill>
                  <a:srgbClr val="1F2328"/>
                </a:solidFill>
                <a:effectLst/>
                <a:latin typeface="Courier New" panose="02070309020205020404" pitchFamily="49" charset="0"/>
                <a:cs typeface="Courier New" panose="02070309020205020404" pitchFamily="49" charset="0"/>
              </a:rPr>
              <a:t>    inputs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ConversationInput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content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PROMPT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role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'user'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scrub_pii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metadata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'model'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modelname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'key'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authKey</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cacheTTL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'10m'</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response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d.converse_alpha1(</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CONVERSATION_COMPONENT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inputs, </a:t>
            </a:r>
            <a:r>
              <a:rPr lang="en-US" sz="1600" b="1" dirty="0">
                <a:solidFill>
                  <a:srgbClr val="953800"/>
                </a:solidFill>
                <a:effectLst/>
                <a:latin typeface="Courier New" panose="02070309020205020404" pitchFamily="49" charset="0"/>
                <a:cs typeface="Courier New" panose="02070309020205020404" pitchFamily="49" charset="0"/>
              </a:rPr>
              <a:t>temperature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0.7</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context_id</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'chat-123’</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metadata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metadata</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output </a:t>
            </a:r>
            <a:r>
              <a:rPr lang="en-US" sz="1600" b="1" dirty="0">
                <a:solidFill>
                  <a:srgbClr val="CF222E"/>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response.outputs</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print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CF222E"/>
                </a:solidFill>
                <a:effectLst/>
                <a:latin typeface="Courier New" panose="02070309020205020404" pitchFamily="49" charset="0"/>
                <a:cs typeface="Courier New" panose="02070309020205020404" pitchFamily="49" charset="0"/>
              </a:rPr>
              <a:t>f</a:t>
            </a:r>
            <a:r>
              <a:rPr lang="en-US" sz="1600" b="1" dirty="0" err="1">
                <a:solidFill>
                  <a:srgbClr val="0A3069"/>
                </a:solidFill>
                <a:effectLst/>
                <a:latin typeface="Courier New" panose="02070309020205020404" pitchFamily="49" charset="0"/>
                <a:cs typeface="Courier New" panose="02070309020205020404" pitchFamily="49" charset="0"/>
              </a:rPr>
              <a:t>'Output</a:t>
            </a:r>
            <a:r>
              <a:rPr lang="en-US" sz="1600" b="1" dirty="0">
                <a:solidFill>
                  <a:srgbClr val="0A3069"/>
                </a:solidFill>
                <a:effectLst/>
                <a:latin typeface="Courier New" panose="02070309020205020404" pitchFamily="49" charset="0"/>
                <a:cs typeface="Courier New" panose="02070309020205020404" pitchFamily="49" charset="0"/>
              </a:rPr>
              <a:t> response: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output.result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p:txBody>
      </p:sp>
      <p:pic>
        <p:nvPicPr>
          <p:cNvPr id="3" name="Graphic 2">
            <a:extLst>
              <a:ext uri="{FF2B5EF4-FFF2-40B4-BE49-F238E27FC236}">
                <a16:creationId xmlns:a16="http://schemas.microsoft.com/office/drawing/2014/main" id="{1B2E4334-D84C-BF77-A1C6-8D1277B85D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615" y="133240"/>
            <a:ext cx="1080000" cy="1080000"/>
          </a:xfrm>
          <a:prstGeom prst="rect">
            <a:avLst/>
          </a:prstGeom>
        </p:spPr>
      </p:pic>
    </p:spTree>
    <p:extLst>
      <p:ext uri="{BB962C8B-B14F-4D97-AF65-F5344CB8AC3E}">
        <p14:creationId xmlns:p14="http://schemas.microsoft.com/office/powerpoint/2010/main" val="1024096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208">
          <a:extLst>
            <a:ext uri="{FF2B5EF4-FFF2-40B4-BE49-F238E27FC236}">
              <a16:creationId xmlns:a16="http://schemas.microsoft.com/office/drawing/2014/main" id="{29DA8943-6084-85FF-A5FE-9263634DD048}"/>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870E11B2-64D0-3657-DB7C-9E1554A46D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5998" y="1440000"/>
            <a:ext cx="1800000" cy="1800000"/>
          </a:xfrm>
          <a:prstGeom prst="rect">
            <a:avLst/>
          </a:prstGeom>
        </p:spPr>
      </p:pic>
      <p:sp>
        <p:nvSpPr>
          <p:cNvPr id="1209" name="Google Shape;1209;p101">
            <a:extLst>
              <a:ext uri="{FF2B5EF4-FFF2-40B4-BE49-F238E27FC236}">
                <a16:creationId xmlns:a16="http://schemas.microsoft.com/office/drawing/2014/main" id="{07516B2F-DF6C-946A-A02F-A2B2763B9C89}"/>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Conversation Demo</a:t>
            </a:r>
            <a:endParaRPr dirty="0"/>
          </a:p>
        </p:txBody>
      </p:sp>
      <p:sp>
        <p:nvSpPr>
          <p:cNvPr id="1210" name="Google Shape;1210;p101">
            <a:hlinkClick r:id="rId5"/>
            <a:extLst>
              <a:ext uri="{FF2B5EF4-FFF2-40B4-BE49-F238E27FC236}">
                <a16:creationId xmlns:a16="http://schemas.microsoft.com/office/drawing/2014/main" id="{DE007CBF-7A6F-2023-1DDA-E3ECB81AA48F}"/>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https://docs.dapr.io/getting-started/quickstarts/conversation-quickstart/</a:t>
            </a:r>
            <a:endParaRPr sz="1800"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183649242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48B227F3-F947-74E6-1F41-EA83FC12C0E6}"/>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15F9D708-4D63-F67C-572F-9D1CA8B24844}"/>
              </a:ext>
            </a:extLst>
          </p:cNvPr>
          <p:cNvPicPr preferRelativeResize="0">
            <a:picLocks noChangeAspect="1"/>
          </p:cNvPicPr>
          <p:nvPr/>
        </p:nvPicPr>
        <p:blipFill rotWithShape="1">
          <a:blip r:embed="rId3">
            <a:alphaModFix/>
          </a:blip>
          <a:srcRect/>
          <a:stretch/>
        </p:blipFill>
        <p:spPr>
          <a:xfrm>
            <a:off x="5195998" y="1434514"/>
            <a:ext cx="1800000" cy="1800000"/>
          </a:xfrm>
          <a:prstGeom prst="rect">
            <a:avLst/>
          </a:prstGeom>
          <a:noFill/>
          <a:ln>
            <a:noFill/>
          </a:ln>
        </p:spPr>
      </p:pic>
      <p:sp>
        <p:nvSpPr>
          <p:cNvPr id="1203" name="Google Shape;1203;p100">
            <a:extLst>
              <a:ext uri="{FF2B5EF4-FFF2-40B4-BE49-F238E27FC236}">
                <a16:creationId xmlns:a16="http://schemas.microsoft.com/office/drawing/2014/main" id="{F87E7EA7-C85D-3375-0D91-CE3DA524B7D7}"/>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Distributed Lock API</a:t>
            </a:r>
            <a:endParaRPr dirty="0"/>
          </a:p>
        </p:txBody>
      </p:sp>
      <p:sp>
        <p:nvSpPr>
          <p:cNvPr id="1204" name="Google Shape;1204;p100">
            <a:hlinkClick r:id="rId4"/>
            <a:extLst>
              <a:ext uri="{FF2B5EF4-FFF2-40B4-BE49-F238E27FC236}">
                <a16:creationId xmlns:a16="http://schemas.microsoft.com/office/drawing/2014/main" id="{398FE2BA-3C17-B78A-A177-3213F5F8D83A}"/>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bg1"/>
                </a:solidFill>
                <a:latin typeface="Space Grotesk"/>
                <a:ea typeface="Space Grotesk"/>
                <a:cs typeface="Space Grotesk"/>
                <a:sym typeface="Space Grotesk"/>
              </a:rPr>
              <a:t>https://docs.dapr.io/developing-applications/building-blocks/distributed-lock/</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3768553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EB-E696-199B-167F-B73F37C811DE}"/>
            </a:ext>
          </a:extLst>
        </p:cNvPr>
        <p:cNvGrpSpPr/>
        <p:nvPr/>
      </p:nvGrpSpPr>
      <p:grpSpPr>
        <a:xfrm>
          <a:off x="0" y="0"/>
          <a:ext cx="0" cy="0"/>
          <a:chOff x="0" y="0"/>
          <a:chExt cx="0" cy="0"/>
        </a:xfrm>
      </p:grpSpPr>
      <p:pic>
        <p:nvPicPr>
          <p:cNvPr id="11" name="Google Shape;1759;p2">
            <a:extLst>
              <a:ext uri="{FF2B5EF4-FFF2-40B4-BE49-F238E27FC236}">
                <a16:creationId xmlns:a16="http://schemas.microsoft.com/office/drawing/2014/main" id="{6348FA03-AD57-FAEF-7F83-E104EBDD17E0}"/>
              </a:ext>
            </a:extLst>
          </p:cNvPr>
          <p:cNvPicPr preferRelativeResize="0">
            <a:picLocks noChangeAspect="1"/>
          </p:cNvPicPr>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9E04F5A-9355-B593-2E82-B830421F575A}"/>
              </a:ext>
            </a:extLst>
          </p:cNvPr>
          <p:cNvSpPr>
            <a:spLocks noGrp="1"/>
          </p:cNvSpPr>
          <p:nvPr>
            <p:ph type="title"/>
          </p:nvPr>
        </p:nvSpPr>
        <p:spPr>
          <a:xfrm>
            <a:off x="196754" y="214127"/>
            <a:ext cx="11820099" cy="924588"/>
          </a:xfrm>
        </p:spPr>
        <p:txBody>
          <a:bodyPr/>
          <a:lstStyle/>
          <a:p>
            <a:r>
              <a:rPr lang="en-US" dirty="0"/>
              <a:t>Distributed lock</a:t>
            </a:r>
            <a:endParaRPr lang="en-NL" dirty="0"/>
          </a:p>
        </p:txBody>
      </p:sp>
      <p:sp>
        <p:nvSpPr>
          <p:cNvPr id="9" name="TextBox 8">
            <a:extLst>
              <a:ext uri="{FF2B5EF4-FFF2-40B4-BE49-F238E27FC236}">
                <a16:creationId xmlns:a16="http://schemas.microsoft.com/office/drawing/2014/main" id="{32E0E037-7155-7A7D-38CC-870BB5C5D279}"/>
              </a:ext>
            </a:extLst>
          </p:cNvPr>
          <p:cNvSpPr txBox="1"/>
          <p:nvPr/>
        </p:nvSpPr>
        <p:spPr>
          <a:xfrm>
            <a:off x="5595509" y="31586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Only a single instance of an application can hold a lock</a:t>
            </a:r>
          </a:p>
          <a:p>
            <a:pPr>
              <a:lnSpc>
                <a:spcPct val="150000"/>
              </a:lnSpc>
            </a:pPr>
            <a:r>
              <a:rPr lang="en-US" sz="1800" dirty="0">
                <a:latin typeface="Space Grotesk" pitchFamily="2" charset="0"/>
                <a:cs typeface="Space Grotesk" pitchFamily="2" charset="0"/>
              </a:rPr>
              <a:t>- Locks are scoped to a Dapr app-id</a:t>
            </a:r>
          </a:p>
          <a:p>
            <a:pPr>
              <a:lnSpc>
                <a:spcPct val="150000"/>
              </a:lnSpc>
            </a:pPr>
            <a:r>
              <a:rPr lang="en-US" sz="1800" dirty="0">
                <a:latin typeface="Space Grotesk" pitchFamily="2" charset="0"/>
                <a:cs typeface="Space Grotesk" pitchFamily="2" charset="0"/>
              </a:rPr>
              <a:t>- Uses a lease-based locking mechanism to prevent deadlocks</a:t>
            </a:r>
          </a:p>
        </p:txBody>
      </p:sp>
      <p:sp>
        <p:nvSpPr>
          <p:cNvPr id="10" name="TextBox 9">
            <a:extLst>
              <a:ext uri="{FF2B5EF4-FFF2-40B4-BE49-F238E27FC236}">
                <a16:creationId xmlns:a16="http://schemas.microsoft.com/office/drawing/2014/main" id="{A7A340BC-7403-AF22-39B6-D36ABC715814}"/>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distributed lock API provides mutually exclusive access to resources.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0A591F8-1ECF-8A8F-6A58-BC8F0109170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379028401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FE0A96B3-0ABC-B6E1-A6AD-AAF11A0357BF}"/>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2E0702BF-98CC-8E62-9B0B-F3C78D6D7F27}"/>
              </a:ext>
            </a:extLst>
          </p:cNvPr>
          <p:cNvPicPr preferRelativeResize="0">
            <a:picLocks noChangeAspect="1"/>
          </p:cNvPicPr>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5A199971-B004-F0CB-79EA-B2D8092885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9DA6A04-65FB-E64D-C4D7-AB30427EE023}"/>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6A98C539-EF7E-3CD6-B925-B224816760A6}"/>
                </a:ext>
              </a:extLst>
            </p:cNvPr>
            <p:cNvPicPr preferRelativeResize="0"/>
            <p:nvPr/>
          </p:nvPicPr>
          <p:blipFill rotWithShape="1">
            <a:blip r:embed="rId4">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31EAB4C4-EB8F-123D-0F69-96EC6A6D4B37}"/>
                </a:ext>
              </a:extLst>
            </p:cNvPr>
            <p:cNvSpPr txBox="1"/>
            <p:nvPr/>
          </p:nvSpPr>
          <p:spPr>
            <a:xfrm>
              <a:off x="3229867" y="21959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My App</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6516D65A-9358-09D4-2FA5-FAA80DF952FC}"/>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003E74AD-02F7-9594-6B7C-9CC5DEDE0576}"/>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25B2753-D4A6-256A-6985-267FD60B8925}"/>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341963DD-F316-7483-2E5B-B2F838A4356E}"/>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grpSp>
        <p:nvGrpSpPr>
          <p:cNvPr id="44" name="Group 43">
            <a:extLst>
              <a:ext uri="{FF2B5EF4-FFF2-40B4-BE49-F238E27FC236}">
                <a16:creationId xmlns:a16="http://schemas.microsoft.com/office/drawing/2014/main" id="{7EA48050-73B0-A24A-397E-33531B8B959E}"/>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E7E6D332-FE09-9C28-2EEC-E701665B17EB}"/>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0C544B98-6D46-4C6D-7A9E-284C503FC7E2}"/>
                </a:ext>
              </a:extLst>
            </p:cNvPr>
            <p:cNvPicPr preferRelativeResize="0"/>
            <p:nvPr/>
          </p:nvPicPr>
          <p:blipFill rotWithShape="1">
            <a:blip r:embed="rId6">
              <a:alphaModFix/>
            </a:blip>
            <a:srcRect/>
            <a:stretch/>
          </p:blipFill>
          <p:spPr>
            <a:xfrm>
              <a:off x="5085508" y="2724240"/>
              <a:ext cx="720000" cy="720000"/>
            </a:xfrm>
            <a:prstGeom prst="rect">
              <a:avLst/>
            </a:prstGeom>
            <a:noFill/>
            <a:ln>
              <a:noFill/>
            </a:ln>
          </p:spPr>
        </p:pic>
      </p:grpSp>
      <p:grpSp>
        <p:nvGrpSpPr>
          <p:cNvPr id="18" name="Group 17">
            <a:extLst>
              <a:ext uri="{FF2B5EF4-FFF2-40B4-BE49-F238E27FC236}">
                <a16:creationId xmlns:a16="http://schemas.microsoft.com/office/drawing/2014/main" id="{9C57FA40-7AC7-92F3-02B3-7A27BC770C6A}"/>
              </a:ext>
            </a:extLst>
          </p:cNvPr>
          <p:cNvGrpSpPr/>
          <p:nvPr/>
        </p:nvGrpSpPr>
        <p:grpSpPr>
          <a:xfrm>
            <a:off x="2997050" y="1769862"/>
            <a:ext cx="8370052" cy="3114446"/>
            <a:chOff x="2997050" y="1769862"/>
            <a:chExt cx="8370052" cy="3114446"/>
          </a:xfrm>
        </p:grpSpPr>
        <p:grpSp>
          <p:nvGrpSpPr>
            <p:cNvPr id="14" name="Group 13">
              <a:extLst>
                <a:ext uri="{FF2B5EF4-FFF2-40B4-BE49-F238E27FC236}">
                  <a16:creationId xmlns:a16="http://schemas.microsoft.com/office/drawing/2014/main" id="{2032D6B2-6DCD-E594-720B-C17A07E14463}"/>
                </a:ext>
              </a:extLst>
            </p:cNvPr>
            <p:cNvGrpSpPr/>
            <p:nvPr/>
          </p:nvGrpSpPr>
          <p:grpSpPr>
            <a:xfrm>
              <a:off x="2997050" y="3606906"/>
              <a:ext cx="1567020" cy="1277402"/>
              <a:chOff x="2997050" y="3606906"/>
              <a:chExt cx="1567020" cy="1277402"/>
            </a:xfrm>
          </p:grpSpPr>
          <p:pic>
            <p:nvPicPr>
              <p:cNvPr id="12" name="Google Shape;1774;p3">
                <a:extLst>
                  <a:ext uri="{FF2B5EF4-FFF2-40B4-BE49-F238E27FC236}">
                    <a16:creationId xmlns:a16="http://schemas.microsoft.com/office/drawing/2014/main" id="{C17030E0-ACD2-7F20-E101-B77988C81448}"/>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BEF99BF7-3AC4-8A51-DEE5-0368A93B76D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AF18629C-DF3D-4EFA-E5B6-6B4B575E5CE2}"/>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grpSp>
        <p:grpSp>
          <p:nvGrpSpPr>
            <p:cNvPr id="42" name="Group 41">
              <a:extLst>
                <a:ext uri="{FF2B5EF4-FFF2-40B4-BE49-F238E27FC236}">
                  <a16:creationId xmlns:a16="http://schemas.microsoft.com/office/drawing/2014/main" id="{872DC321-54FE-345D-20E4-998E0F3D6C58}"/>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D9523E80-34AD-C1DB-95D0-ABC0FBBD663E}"/>
                  </a:ext>
                </a:extLst>
              </p:cNvPr>
              <p:cNvSpPr txBox="1"/>
              <p:nvPr/>
            </p:nvSpPr>
            <p:spPr>
              <a:xfrm>
                <a:off x="6854860" y="5358502"/>
                <a:ext cx="4081178"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830C8531-939E-79EE-1B0C-E9EFBA3F910A}"/>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pic>
          <p:nvPicPr>
            <p:cNvPr id="17" name="Graphic 16">
              <a:extLst>
                <a:ext uri="{FF2B5EF4-FFF2-40B4-BE49-F238E27FC236}">
                  <a16:creationId xmlns:a16="http://schemas.microsoft.com/office/drawing/2014/main" id="{FFFE1206-7880-9A5C-3AA0-5EE3AF7F23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6638" y="3041376"/>
              <a:ext cx="432000" cy="432000"/>
            </a:xfrm>
            <a:prstGeom prst="rect">
              <a:avLst/>
            </a:prstGeom>
          </p:spPr>
        </p:pic>
      </p:grpSp>
    </p:spTree>
    <p:extLst>
      <p:ext uri="{BB962C8B-B14F-4D97-AF65-F5344CB8AC3E}">
        <p14:creationId xmlns:p14="http://schemas.microsoft.com/office/powerpoint/2010/main" val="32956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DCDBB854-F8A0-CD64-A65F-80105AB66317}"/>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B7E82192-AB37-AD1E-55F1-6E49690FF738}"/>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6978CD4E-A62A-3E6F-9ACE-A5A2F2243534}"/>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E9514BC1-B2BE-7B79-6B1C-1A1378A1263F}"/>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198A88F2-F1B4-0AC9-102A-81BECAB33D76}"/>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1136B60-7CD2-DA1A-574B-2E6A33E1BF1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FBB4C08-06B7-8176-A19D-3740794B9489}"/>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C4260090-C0FD-C280-5FD6-A162CD986DF6}"/>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169B3CC1-2D93-7FE0-0802-0A7CAC9175D8}"/>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70E883A6-81AF-7AFC-A313-A42CF29C89FD}"/>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A836B9EF-5EC3-2927-44E4-542AB61EE6F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00AF2E3-2D88-B1F0-2707-C2C2EB62189B}"/>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80EB7341-84CB-BA36-6A15-F2F90DB55844}"/>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418F928F-60DD-EA93-C818-5E33579EB657}"/>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grpSp>
        <p:nvGrpSpPr>
          <p:cNvPr id="28" name="Group 27">
            <a:extLst>
              <a:ext uri="{FF2B5EF4-FFF2-40B4-BE49-F238E27FC236}">
                <a16:creationId xmlns:a16="http://schemas.microsoft.com/office/drawing/2014/main" id="{60E40ADC-DD07-BC6B-3D52-33ACE3B01E3A}"/>
              </a:ext>
            </a:extLst>
          </p:cNvPr>
          <p:cNvGrpSpPr/>
          <p:nvPr/>
        </p:nvGrpSpPr>
        <p:grpSpPr>
          <a:xfrm>
            <a:off x="4537523" y="5684651"/>
            <a:ext cx="782270" cy="782270"/>
            <a:chOff x="5256003" y="5767476"/>
            <a:chExt cx="782270" cy="782270"/>
          </a:xfrm>
        </p:grpSpPr>
        <p:sp>
          <p:nvSpPr>
            <p:cNvPr id="26" name="Oval 25">
              <a:extLst>
                <a:ext uri="{FF2B5EF4-FFF2-40B4-BE49-F238E27FC236}">
                  <a16:creationId xmlns:a16="http://schemas.microsoft.com/office/drawing/2014/main" id="{ED2B2475-0D36-9400-61C4-222320801E78}"/>
                </a:ext>
              </a:extLst>
            </p:cNvPr>
            <p:cNvSpPr/>
            <p:nvPr/>
          </p:nvSpPr>
          <p:spPr>
            <a:xfrm>
              <a:off x="5256003" y="5767476"/>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21" name="Google Shape;2114;p74">
              <a:extLst>
                <a:ext uri="{FF2B5EF4-FFF2-40B4-BE49-F238E27FC236}">
                  <a16:creationId xmlns:a16="http://schemas.microsoft.com/office/drawing/2014/main" id="{684391FB-48DF-BAFE-9F12-F2ED49020DB0}"/>
                </a:ext>
              </a:extLst>
            </p:cNvPr>
            <p:cNvPicPr preferRelativeResize="0"/>
            <p:nvPr/>
          </p:nvPicPr>
          <p:blipFill rotWithShape="1">
            <a:blip r:embed="rId6">
              <a:alphaModFix/>
            </a:blip>
            <a:srcRect/>
            <a:stretch/>
          </p:blipFill>
          <p:spPr>
            <a:xfrm>
              <a:off x="5287138" y="5798611"/>
              <a:ext cx="720000" cy="720000"/>
            </a:xfrm>
            <a:prstGeom prst="rect">
              <a:avLst/>
            </a:prstGeom>
            <a:noFill/>
            <a:ln>
              <a:noFill/>
            </a:ln>
          </p:spPr>
        </p:pic>
      </p:grpSp>
      <p:pic>
        <p:nvPicPr>
          <p:cNvPr id="12" name="Google Shape;1774;p3">
            <a:extLst>
              <a:ext uri="{FF2B5EF4-FFF2-40B4-BE49-F238E27FC236}">
                <a16:creationId xmlns:a16="http://schemas.microsoft.com/office/drawing/2014/main" id="{1AD96D26-6EA2-B487-79E4-62F91858E8EC}"/>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13CA8234-E7CD-7B19-8751-C04372125134}"/>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90CE442-B453-CDD8-F6A7-39AA05AE29D3}"/>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2B385A40-527B-169D-509F-35516676E060}"/>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9BCACBB5-34B7-984D-AA81-1632600EE74A}"/>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B11B84F0-6338-09B9-772E-D705795C9858}"/>
                </a:ext>
              </a:extLst>
            </p:cNvPr>
            <p:cNvSpPr txBox="1"/>
            <p:nvPr/>
          </p:nvSpPr>
          <p:spPr>
            <a:xfrm>
              <a:off x="6854860" y="5358502"/>
              <a:ext cx="3262027"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7A14F85F-3C0E-10D0-7957-BC56742C8E42}"/>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5589A2F0-DCD0-80A0-D1A2-452667331962}"/>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BAB71043-DC0F-B012-3BF3-CC2F731FB7B5}"/>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5E1BE815-74A3-6515-7E6A-50BA6A20DB50}"/>
                </a:ext>
              </a:extLst>
            </p:cNvPr>
            <p:cNvPicPr preferRelativeResize="0"/>
            <p:nvPr/>
          </p:nvPicPr>
          <p:blipFill rotWithShape="1">
            <a:blip r:embed="rId8">
              <a:alphaModFix/>
            </a:blip>
            <a:srcRect/>
            <a:stretch/>
          </p:blipFill>
          <p:spPr>
            <a:xfrm>
              <a:off x="5085508" y="2724240"/>
              <a:ext cx="720000" cy="720000"/>
            </a:xfrm>
            <a:prstGeom prst="rect">
              <a:avLst/>
            </a:prstGeom>
            <a:noFill/>
            <a:ln>
              <a:noFill/>
            </a:ln>
          </p:spPr>
        </p:pic>
      </p:grpSp>
      <p:pic>
        <p:nvPicPr>
          <p:cNvPr id="50" name="Graphic 49">
            <a:extLst>
              <a:ext uri="{FF2B5EF4-FFF2-40B4-BE49-F238E27FC236}">
                <a16:creationId xmlns:a16="http://schemas.microsoft.com/office/drawing/2014/main" id="{3D8A11DF-B3D9-7F61-ED57-37BA1E6C3A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66638" y="3041376"/>
            <a:ext cx="432000" cy="432000"/>
          </a:xfrm>
          <a:prstGeom prst="rect">
            <a:avLst/>
          </a:prstGeom>
        </p:spPr>
      </p:pic>
    </p:spTree>
    <p:extLst>
      <p:ext uri="{BB962C8B-B14F-4D97-AF65-F5344CB8AC3E}">
        <p14:creationId xmlns:p14="http://schemas.microsoft.com/office/powerpoint/2010/main" val="28352121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99727F96-AC46-3623-67EA-B2551BC3CACD}"/>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EAE6549C-CD88-349C-161F-12FE0D3D7DEB}"/>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345D4B78-009D-ABB0-6227-3F296F68055D}"/>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063C0174-E988-8BCA-C586-F224E2EACC70}"/>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28A6BF03-A208-D66C-EBA0-1893C101C3DD}"/>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B62CE29-86D5-9FD7-C8DD-EE77E428DA8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494D1437-A7EB-DA58-796B-F82BD21F0F80}"/>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BB2EBEEE-09F9-F590-BFCF-4714B910300B}"/>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8A2432AB-465B-6F8F-7932-EEBC6B565DB5}"/>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131E9E20-EFDB-08E4-7FC1-CFA4525629CB}"/>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B3BECC2C-3082-6B2B-AF80-B58BD20DA13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BF7460C8-81A6-0CD4-17D7-969CEC20568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76B3BC44-3189-E4B5-58A8-DC107A4ACD92}"/>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1C4BD481-31C5-D3E8-3F94-F23A78FB8136}"/>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sp>
        <p:nvSpPr>
          <p:cNvPr id="26" name="Oval 25">
            <a:extLst>
              <a:ext uri="{FF2B5EF4-FFF2-40B4-BE49-F238E27FC236}">
                <a16:creationId xmlns:a16="http://schemas.microsoft.com/office/drawing/2014/main" id="{000EBD06-A054-2FAF-BAB1-37292637F6C5}"/>
              </a:ext>
            </a:extLst>
          </p:cNvPr>
          <p:cNvSpPr/>
          <p:nvPr/>
        </p:nvSpPr>
        <p:spPr>
          <a:xfrm>
            <a:off x="4537523" y="5684651"/>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12" name="Google Shape;1774;p3">
            <a:extLst>
              <a:ext uri="{FF2B5EF4-FFF2-40B4-BE49-F238E27FC236}">
                <a16:creationId xmlns:a16="http://schemas.microsoft.com/office/drawing/2014/main" id="{A54C0783-C47B-2DDF-46CF-1C12C7AB73AE}"/>
              </a:ext>
            </a:extLst>
          </p:cNvPr>
          <p:cNvPicPr preferRelativeResize="0"/>
          <p:nvPr/>
        </p:nvPicPr>
        <p:blipFill rotWithShape="1">
          <a:blip r:embed="rId6">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933FD5BB-270C-327D-A720-91A090E3DAA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E183F86-9860-BF48-E17F-FB3EA4AA0E96}"/>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0F8A5A58-B1D1-FC4E-71F1-0C03D2D73081}"/>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31C03263-6269-7D7E-17AE-54E13835131F}"/>
              </a:ext>
            </a:extLst>
          </p:cNvPr>
          <p:cNvGrpSpPr/>
          <p:nvPr/>
        </p:nvGrpSpPr>
        <p:grpSpPr>
          <a:xfrm>
            <a:off x="6160102" y="1769862"/>
            <a:ext cx="5396898" cy="1619860"/>
            <a:chOff x="6854860" y="4815860"/>
            <a:chExt cx="5396898" cy="1619860"/>
          </a:xfrm>
        </p:grpSpPr>
        <p:sp>
          <p:nvSpPr>
            <p:cNvPr id="38" name="TextBox 37">
              <a:extLst>
                <a:ext uri="{FF2B5EF4-FFF2-40B4-BE49-F238E27FC236}">
                  <a16:creationId xmlns:a16="http://schemas.microsoft.com/office/drawing/2014/main" id="{4D94432B-C553-4AD5-4A6E-FE2F64A357A7}"/>
                </a:ext>
              </a:extLst>
            </p:cNvPr>
            <p:cNvSpPr txBox="1"/>
            <p:nvPr/>
          </p:nvSpPr>
          <p:spPr>
            <a:xfrm>
              <a:off x="6854860" y="5358502"/>
              <a:ext cx="3262027" cy="1077218"/>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C826C322-C9AC-2810-EFFA-16D13F367D57}"/>
                </a:ext>
              </a:extLst>
            </p:cNvPr>
            <p:cNvSpPr txBox="1"/>
            <p:nvPr/>
          </p:nvSpPr>
          <p:spPr>
            <a:xfrm>
              <a:off x="6854860" y="4815860"/>
              <a:ext cx="5396898"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US" sz="1600" b="1" dirty="0">
                  <a:solidFill>
                    <a:schemeClr val="accent6"/>
                  </a:solidFill>
                  <a:latin typeface="Space Grotesk" pitchFamily="2" charset="0"/>
                  <a:cs typeface="Space Grotesk" pitchFamily="2" charset="0"/>
                </a:rPr>
                <a:t>un</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A0EF635B-2F80-B8D0-7A93-CBB35B898271}"/>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D79AF40A-1536-D151-4C4A-7AAD9EBD9A30}"/>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1C734539-5829-4626-AAE2-7588F9EBE7C8}"/>
                </a:ext>
              </a:extLst>
            </p:cNvPr>
            <p:cNvPicPr preferRelativeResize="0"/>
            <p:nvPr/>
          </p:nvPicPr>
          <p:blipFill rotWithShape="1">
            <a:blip r:embed="rId7">
              <a:alphaModFix/>
            </a:blip>
            <a:srcRect/>
            <a:stretch/>
          </p:blipFill>
          <p:spPr>
            <a:xfrm>
              <a:off x="5085508" y="2724240"/>
              <a:ext cx="720000" cy="720000"/>
            </a:xfrm>
            <a:prstGeom prst="rect">
              <a:avLst/>
            </a:prstGeom>
            <a:noFill/>
            <a:ln>
              <a:noFill/>
            </a:ln>
          </p:spPr>
        </p:pic>
      </p:grpSp>
      <p:pic>
        <p:nvPicPr>
          <p:cNvPr id="15" name="Graphic 14">
            <a:extLst>
              <a:ext uri="{FF2B5EF4-FFF2-40B4-BE49-F238E27FC236}">
                <a16:creationId xmlns:a16="http://schemas.microsoft.com/office/drawing/2014/main" id="{AAFDDFC1-EAA6-896F-1E97-2A58AF46A9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5985" y="3043530"/>
            <a:ext cx="432000" cy="432000"/>
          </a:xfrm>
          <a:prstGeom prst="rect">
            <a:avLst/>
          </a:prstGeom>
        </p:spPr>
      </p:pic>
      <p:pic>
        <p:nvPicPr>
          <p:cNvPr id="3" name="Google Shape;1778;p3">
            <a:extLst>
              <a:ext uri="{FF2B5EF4-FFF2-40B4-BE49-F238E27FC236}">
                <a16:creationId xmlns:a16="http://schemas.microsoft.com/office/drawing/2014/main" id="{D8D14388-E8DF-746A-231D-FCB54192CD58}"/>
              </a:ext>
            </a:extLst>
          </p:cNvPr>
          <p:cNvPicPr preferRelativeResize="0"/>
          <p:nvPr/>
        </p:nvPicPr>
        <p:blipFill rotWithShape="1">
          <a:blip r:embed="rId7">
            <a:alphaModFix/>
          </a:blip>
          <a:srcRect/>
          <a:stretch/>
        </p:blipFill>
        <p:spPr>
          <a:xfrm>
            <a:off x="4568658" y="5684651"/>
            <a:ext cx="720000" cy="720000"/>
          </a:xfrm>
          <a:prstGeom prst="rect">
            <a:avLst/>
          </a:prstGeom>
          <a:noFill/>
          <a:ln>
            <a:noFill/>
          </a:ln>
        </p:spPr>
      </p:pic>
    </p:spTree>
    <p:extLst>
      <p:ext uri="{BB962C8B-B14F-4D97-AF65-F5344CB8AC3E}">
        <p14:creationId xmlns:p14="http://schemas.microsoft.com/office/powerpoint/2010/main" val="688963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p:nvPr/>
        </p:nvSpPr>
        <p:spPr>
          <a:xfrm>
            <a:off x="1699260" y="2767280"/>
            <a:ext cx="879348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dk1"/>
                </a:solidFill>
                <a:latin typeface="Space Grotesk"/>
                <a:ea typeface="Space Grotesk"/>
                <a:cs typeface="Space Grotesk"/>
                <a:sym typeface="Space Grotesk"/>
              </a:rPr>
              <a:t>The Dapr sidecar provides built-in </a:t>
            </a:r>
            <a:r>
              <a:rPr lang="en-US" sz="4000" b="0" i="0" u="none" strike="noStrike" cap="none" dirty="0">
                <a:solidFill>
                  <a:schemeClr val="accent1"/>
                </a:solidFill>
                <a:latin typeface="Space Grotesk"/>
                <a:ea typeface="Space Grotesk"/>
                <a:cs typeface="Space Grotesk"/>
                <a:sym typeface="Space Grotesk"/>
              </a:rPr>
              <a:t>security</a:t>
            </a:r>
            <a:r>
              <a:rPr lang="en-US" sz="4000" b="0" i="0" u="none" strike="noStrike" cap="none" dirty="0">
                <a:solidFill>
                  <a:schemeClr val="dk1"/>
                </a:solidFill>
                <a:latin typeface="Space Grotesk"/>
                <a:ea typeface="Space Grotesk"/>
                <a:cs typeface="Space Grotesk"/>
                <a:sym typeface="Space Grotesk"/>
              </a:rPr>
              <a:t>, </a:t>
            </a:r>
            <a:r>
              <a:rPr lang="en-US" sz="4000" b="0" i="0" u="none" strike="noStrike" cap="none" dirty="0">
                <a:solidFill>
                  <a:schemeClr val="accent2"/>
                </a:solidFill>
                <a:latin typeface="Space Grotesk"/>
                <a:ea typeface="Space Grotesk"/>
                <a:cs typeface="Space Grotesk"/>
                <a:sym typeface="Space Grotesk"/>
              </a:rPr>
              <a:t>resiliency</a:t>
            </a:r>
            <a:r>
              <a:rPr lang="en-US" sz="4000" b="0" i="0" u="none" strike="noStrike" cap="none" dirty="0">
                <a:solidFill>
                  <a:schemeClr val="dk1"/>
                </a:solidFill>
                <a:latin typeface="Space Grotesk"/>
                <a:ea typeface="Space Grotesk"/>
                <a:cs typeface="Space Grotesk"/>
                <a:sym typeface="Space Grotesk"/>
              </a:rPr>
              <a:t> and </a:t>
            </a:r>
            <a:r>
              <a:rPr lang="en-US" sz="4000" b="0" i="0" u="none" strike="noStrike" cap="none" dirty="0">
                <a:solidFill>
                  <a:schemeClr val="accent3"/>
                </a:solidFill>
                <a:latin typeface="Space Grotesk"/>
                <a:ea typeface="Space Grotesk"/>
                <a:cs typeface="Space Grotesk"/>
                <a:sym typeface="Space Grotesk"/>
              </a:rPr>
              <a:t>observability</a:t>
            </a:r>
            <a:r>
              <a:rPr lang="en-US" sz="4000" b="0" i="0" u="none" strike="noStrike" cap="none" dirty="0">
                <a:solidFill>
                  <a:schemeClr val="dk1"/>
                </a:solidFill>
                <a:latin typeface="Space Grotesk"/>
                <a:ea typeface="Space Grotesk"/>
                <a:cs typeface="Space Grotesk"/>
                <a:sym typeface="Space Grotesk"/>
              </a:rPr>
              <a:t> capabilities.</a:t>
            </a:r>
            <a:endParaRPr sz="4000" b="0" i="0" u="none" strike="noStrike" cap="none" dirty="0">
              <a:solidFill>
                <a:schemeClr val="dk1"/>
              </a:solidFill>
              <a:latin typeface="Space Grotesk"/>
              <a:ea typeface="Space Grotesk"/>
              <a:cs typeface="Space Grotesk"/>
              <a:sym typeface="Space Grotesk"/>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pic>
        <p:nvPicPr>
          <p:cNvPr id="1202" name="Google Shape;1202;p10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03" name="Google Shape;1203;p10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API</a:t>
            </a:r>
            <a:endParaRPr/>
          </a:p>
        </p:txBody>
      </p:sp>
      <p:sp>
        <p:nvSpPr>
          <p:cNvPr id="1204" name="Google Shape;1204;p100">
            <a:hlinkClick r:id="rId4"/>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https://docs.dapr.io/developing-applications/building-blocks/cryptography/</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2BA8-95F2-0EF2-8DE1-F06C0057A5E0}"/>
            </a:ext>
          </a:extLst>
        </p:cNvPr>
        <p:cNvGrpSpPr/>
        <p:nvPr/>
      </p:nvGrpSpPr>
      <p:grpSpPr>
        <a:xfrm>
          <a:off x="0" y="0"/>
          <a:ext cx="0" cy="0"/>
          <a:chOff x="0" y="0"/>
          <a:chExt cx="0" cy="0"/>
        </a:xfrm>
      </p:grpSpPr>
      <p:pic>
        <p:nvPicPr>
          <p:cNvPr id="2" name="Google Shape;617;p50">
            <a:extLst>
              <a:ext uri="{FF2B5EF4-FFF2-40B4-BE49-F238E27FC236}">
                <a16:creationId xmlns:a16="http://schemas.microsoft.com/office/drawing/2014/main" id="{F8FC5E8D-3AD2-A7F5-4A6D-7FEADEFDF569}"/>
              </a:ext>
            </a:extLst>
          </p:cNvPr>
          <p:cNvPicPr preferRelativeResize="0"/>
          <p:nvPr/>
        </p:nvPicPr>
        <p:blipFill rotWithShape="1">
          <a:blip r:embed="rId3">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838144DD-AD43-286F-1F7D-6D35C6D1C504}"/>
              </a:ext>
            </a:extLst>
          </p:cNvPr>
          <p:cNvSpPr>
            <a:spLocks noGrp="1"/>
          </p:cNvSpPr>
          <p:nvPr>
            <p:ph type="title"/>
          </p:nvPr>
        </p:nvSpPr>
        <p:spPr>
          <a:xfrm>
            <a:off x="196754" y="214127"/>
            <a:ext cx="11820099" cy="924588"/>
          </a:xfrm>
        </p:spPr>
        <p:txBody>
          <a:bodyPr/>
          <a:lstStyle/>
          <a:p>
            <a:r>
              <a:rPr lang="en-US" dirty="0"/>
              <a:t>Cryptography</a:t>
            </a:r>
            <a:endParaRPr lang="en-NL" dirty="0"/>
          </a:p>
        </p:txBody>
      </p:sp>
      <p:sp>
        <p:nvSpPr>
          <p:cNvPr id="9" name="TextBox 8">
            <a:extLst>
              <a:ext uri="{FF2B5EF4-FFF2-40B4-BE49-F238E27FC236}">
                <a16:creationId xmlns:a16="http://schemas.microsoft.com/office/drawing/2014/main" id="{13C2D35F-21B7-D934-1BCA-4FD281294930}"/>
              </a:ext>
            </a:extLst>
          </p:cNvPr>
          <p:cNvSpPr txBox="1"/>
          <p:nvPr/>
        </p:nvSpPr>
        <p:spPr>
          <a:xfrm>
            <a:off x="5595509" y="27371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Perform cryptographic operations securely</a:t>
            </a:r>
          </a:p>
          <a:p>
            <a:pPr>
              <a:lnSpc>
                <a:spcPct val="150000"/>
              </a:lnSpc>
            </a:pPr>
            <a:r>
              <a:rPr lang="en-US" sz="1800" dirty="0">
                <a:latin typeface="Space Grotesk" pitchFamily="2" charset="0"/>
                <a:cs typeface="Space Grotesk" pitchFamily="2" charset="0"/>
              </a:rPr>
              <a:t>- Use external vaults or cryptographic components</a:t>
            </a:r>
          </a:p>
          <a:p>
            <a:pPr>
              <a:lnSpc>
                <a:spcPct val="150000"/>
              </a:lnSpc>
            </a:pPr>
            <a:r>
              <a:rPr lang="en-US" sz="1800" dirty="0">
                <a:latin typeface="Space Grotesk" pitchFamily="2" charset="0"/>
                <a:cs typeface="Space Grotesk" pitchFamily="2" charset="0"/>
              </a:rPr>
              <a:t>- Enables better separation of concerns and least privilege practices</a:t>
            </a:r>
          </a:p>
        </p:txBody>
      </p:sp>
      <p:sp>
        <p:nvSpPr>
          <p:cNvPr id="10" name="TextBox 9">
            <a:extLst>
              <a:ext uri="{FF2B5EF4-FFF2-40B4-BE49-F238E27FC236}">
                <a16:creationId xmlns:a16="http://schemas.microsoft.com/office/drawing/2014/main" id="{278F176D-450D-4429-8CF8-BCC22936B891}"/>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cryptography API enables safe encryption and decryption in your applications.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CD86BD9E-2A39-C481-1321-91C58886AA3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9252094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B6CBE99C-A01E-8ED8-400C-DDEAEC32F79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Cryptography</a:t>
            </a:r>
            <a:endParaRPr dirty="0"/>
          </a:p>
        </p:txBody>
      </p:sp>
      <p:grpSp>
        <p:nvGrpSpPr>
          <p:cNvPr id="45" name="Group 44">
            <a:extLst>
              <a:ext uri="{FF2B5EF4-FFF2-40B4-BE49-F238E27FC236}">
                <a16:creationId xmlns:a16="http://schemas.microsoft.com/office/drawing/2014/main" id="{404EAB68-B970-56CC-1D16-7D0A4FF8FFCD}"/>
              </a:ext>
            </a:extLst>
          </p:cNvPr>
          <p:cNvGrpSpPr/>
          <p:nvPr/>
        </p:nvGrpSpPr>
        <p:grpSpPr>
          <a:xfrm>
            <a:off x="1611452" y="2264340"/>
            <a:ext cx="8969096" cy="2614920"/>
            <a:chOff x="2006678" y="2264340"/>
            <a:chExt cx="8969096" cy="2614920"/>
          </a:xfrm>
        </p:grpSpPr>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864062"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a:endCxn id="4" idx="1"/>
            </p:cNvCxnSpPr>
            <p:nvPr/>
          </p:nvCxnSpPr>
          <p:spPr>
            <a:xfrm>
              <a:off x="4088855"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2006678"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D1471D96-E751-01E4-0A9D-DCCE451B9589}"/>
                </a:ext>
              </a:extLst>
            </p:cNvPr>
            <p:cNvCxnSpPr/>
            <p:nvPr/>
          </p:nvCxnSpPr>
          <p:spPr>
            <a:xfrm>
              <a:off x="6944062"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0314F9E3-DC30-5C90-3E3B-22E7AFD15FED}"/>
                </a:ext>
              </a:extLst>
            </p:cNvPr>
            <p:cNvSpPr txBox="1"/>
            <p:nvPr/>
          </p:nvSpPr>
          <p:spPr>
            <a:xfrm>
              <a:off x="4232016" y="3109221"/>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Encrypt &amp; Decrypt API</a:t>
              </a:r>
              <a:endParaRPr sz="1200" i="0" strike="noStrike" cap="none" dirty="0">
                <a:solidFill>
                  <a:srgbClr val="121C29"/>
                </a:solidFill>
                <a:latin typeface="Space Grotesk"/>
                <a:ea typeface="Space Grotesk"/>
                <a:cs typeface="Space Grotesk"/>
                <a:sym typeface="Space Grotesk"/>
              </a:endParaRPr>
            </a:p>
          </p:txBody>
        </p:sp>
        <p:grpSp>
          <p:nvGrpSpPr>
            <p:cNvPr id="43" name="Group 42">
              <a:extLst>
                <a:ext uri="{FF2B5EF4-FFF2-40B4-BE49-F238E27FC236}">
                  <a16:creationId xmlns:a16="http://schemas.microsoft.com/office/drawing/2014/main" id="{5E942A1D-1FCD-62BF-BD16-AA9406765B54}"/>
                </a:ext>
              </a:extLst>
            </p:cNvPr>
            <p:cNvGrpSpPr/>
            <p:nvPr/>
          </p:nvGrpSpPr>
          <p:grpSpPr>
            <a:xfrm>
              <a:off x="7927774" y="2264340"/>
              <a:ext cx="3048000" cy="2577005"/>
              <a:chOff x="7927774" y="2317863"/>
              <a:chExt cx="3048000" cy="2577005"/>
            </a:xfrm>
          </p:grpSpPr>
          <p:grpSp>
            <p:nvGrpSpPr>
              <p:cNvPr id="32" name="Group 31">
                <a:extLst>
                  <a:ext uri="{FF2B5EF4-FFF2-40B4-BE49-F238E27FC236}">
                    <a16:creationId xmlns:a16="http://schemas.microsoft.com/office/drawing/2014/main" id="{E95FF380-21FF-F0D4-23AE-4CB9AE8DA594}"/>
                  </a:ext>
                </a:extLst>
              </p:cNvPr>
              <p:cNvGrpSpPr/>
              <p:nvPr/>
            </p:nvGrpSpPr>
            <p:grpSpPr>
              <a:xfrm>
                <a:off x="7927774" y="2317863"/>
                <a:ext cx="3048000" cy="1212218"/>
                <a:chOff x="8168640" y="1770814"/>
                <a:chExt cx="3048000" cy="1212218"/>
              </a:xfrm>
            </p:grpSpPr>
            <p:grpSp>
              <p:nvGrpSpPr>
                <p:cNvPr id="27" name="Group 26">
                  <a:extLst>
                    <a:ext uri="{FF2B5EF4-FFF2-40B4-BE49-F238E27FC236}">
                      <a16:creationId xmlns:a16="http://schemas.microsoft.com/office/drawing/2014/main" id="{ECE7D49F-249D-0951-EF8D-C733FFB475B6}"/>
                    </a:ext>
                  </a:extLst>
                </p:cNvPr>
                <p:cNvGrpSpPr/>
                <p:nvPr/>
              </p:nvGrpSpPr>
              <p:grpSpPr>
                <a:xfrm>
                  <a:off x="8556891" y="2236724"/>
                  <a:ext cx="2311724" cy="556260"/>
                  <a:chOff x="6943095" y="1645330"/>
                  <a:chExt cx="2311724" cy="556260"/>
                </a:xfrm>
              </p:grpSpPr>
              <p:pic>
                <p:nvPicPr>
                  <p:cNvPr id="16" name="Google Shape;389;p41">
                    <a:extLst>
                      <a:ext uri="{FF2B5EF4-FFF2-40B4-BE49-F238E27FC236}">
                        <a16:creationId xmlns:a16="http://schemas.microsoft.com/office/drawing/2014/main" id="{93FF10D2-C107-FB3E-020D-FEE466AC80DE}"/>
                      </a:ext>
                    </a:extLst>
                  </p:cNvPr>
                  <p:cNvPicPr preferRelativeResize="0"/>
                  <p:nvPr/>
                </p:nvPicPr>
                <p:blipFill rotWithShape="1">
                  <a:blip r:embed="rId6">
                    <a:alphaModFix/>
                  </a:blip>
                  <a:srcRect/>
                  <a:stretch/>
                </p:blipFill>
                <p:spPr>
                  <a:xfrm>
                    <a:off x="7733197" y="1645330"/>
                    <a:ext cx="678180" cy="556260"/>
                  </a:xfrm>
                  <a:prstGeom prst="rect">
                    <a:avLst/>
                  </a:prstGeom>
                  <a:noFill/>
                  <a:ln>
                    <a:noFill/>
                  </a:ln>
                </p:spPr>
              </p:pic>
              <p:pic>
                <p:nvPicPr>
                  <p:cNvPr id="18" name="Google Shape;391;p41">
                    <a:extLst>
                      <a:ext uri="{FF2B5EF4-FFF2-40B4-BE49-F238E27FC236}">
                        <a16:creationId xmlns:a16="http://schemas.microsoft.com/office/drawing/2014/main" id="{1BDBD42A-2185-F3E9-94D5-3C3142E7B529}"/>
                      </a:ext>
                    </a:extLst>
                  </p:cNvPr>
                  <p:cNvPicPr preferRelativeResize="0"/>
                  <p:nvPr/>
                </p:nvPicPr>
                <p:blipFill rotWithShape="1">
                  <a:blip r:embed="rId7">
                    <a:alphaModFix/>
                  </a:blip>
                  <a:srcRect/>
                  <a:stretch/>
                </p:blipFill>
                <p:spPr>
                  <a:xfrm>
                    <a:off x="8629979" y="1645330"/>
                    <a:ext cx="624840" cy="556260"/>
                  </a:xfrm>
                  <a:prstGeom prst="rect">
                    <a:avLst/>
                  </a:prstGeom>
                  <a:noFill/>
                  <a:ln>
                    <a:noFill/>
                  </a:ln>
                </p:spPr>
              </p:pic>
              <p:pic>
                <p:nvPicPr>
                  <p:cNvPr id="22" name="Google Shape;407;p41">
                    <a:extLst>
                      <a:ext uri="{FF2B5EF4-FFF2-40B4-BE49-F238E27FC236}">
                        <a16:creationId xmlns:a16="http://schemas.microsoft.com/office/drawing/2014/main" id="{998E7C68-91F9-4B06-22C5-C66FA0657FC6}"/>
                      </a:ext>
                    </a:extLst>
                  </p:cNvPr>
                  <p:cNvPicPr preferRelativeResize="0"/>
                  <p:nvPr/>
                </p:nvPicPr>
                <p:blipFill rotWithShape="1">
                  <a:blip r:embed="rId8">
                    <a:alphaModFix/>
                  </a:blip>
                  <a:srcRect/>
                  <a:stretch/>
                </p:blipFill>
                <p:spPr>
                  <a:xfrm>
                    <a:off x="6943095" y="1645330"/>
                    <a:ext cx="571500" cy="556260"/>
                  </a:xfrm>
                  <a:prstGeom prst="rect">
                    <a:avLst/>
                  </a:prstGeom>
                  <a:noFill/>
                  <a:ln>
                    <a:noFill/>
                  </a:ln>
                </p:spPr>
              </p:pic>
            </p:grpSp>
            <p:sp>
              <p:nvSpPr>
                <p:cNvPr id="28" name="Rectangle: Rounded Corners 27">
                  <a:extLst>
                    <a:ext uri="{FF2B5EF4-FFF2-40B4-BE49-F238E27FC236}">
                      <a16:creationId xmlns:a16="http://schemas.microsoft.com/office/drawing/2014/main" id="{76E584E2-9F9C-1940-6DCC-D3A349F85126}"/>
                    </a:ext>
                  </a:extLst>
                </p:cNvPr>
                <p:cNvSpPr/>
                <p:nvPr/>
              </p:nvSpPr>
              <p:spPr>
                <a:xfrm>
                  <a:off x="8168640" y="1955800"/>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3E3AABD5-F333-D3D3-7262-B23C536B5E18}"/>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1BB6E863-E2A7-281B-8285-4E6B2106D496}"/>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7855B38A-989D-F554-8738-731A513E92F9}"/>
                      </a:ext>
                    </a:extLst>
                  </p:cNvPr>
                  <p:cNvSpPr txBox="1"/>
                  <p:nvPr/>
                </p:nvSpPr>
                <p:spPr>
                  <a:xfrm>
                    <a:off x="8510846" y="1758296"/>
                    <a:ext cx="721058" cy="2615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Cloud</a:t>
                    </a:r>
                    <a:endParaRPr sz="1050" i="0" strike="noStrike" cap="none" dirty="0">
                      <a:solidFill>
                        <a:srgbClr val="121C29"/>
                      </a:solidFill>
                      <a:latin typeface="Space Grotesk"/>
                      <a:ea typeface="Space Grotesk"/>
                      <a:cs typeface="Space Grotesk"/>
                      <a:sym typeface="Space Grotesk"/>
                    </a:endParaRPr>
                  </a:p>
                </p:txBody>
              </p:sp>
            </p:grpSp>
          </p:grpSp>
          <p:grpSp>
            <p:nvGrpSpPr>
              <p:cNvPr id="42" name="Group 41">
                <a:extLst>
                  <a:ext uri="{FF2B5EF4-FFF2-40B4-BE49-F238E27FC236}">
                    <a16:creationId xmlns:a16="http://schemas.microsoft.com/office/drawing/2014/main" id="{F091C3C1-83A3-C005-F6B7-E1E08220266C}"/>
                  </a:ext>
                </a:extLst>
              </p:cNvPr>
              <p:cNvGrpSpPr/>
              <p:nvPr/>
            </p:nvGrpSpPr>
            <p:grpSpPr>
              <a:xfrm>
                <a:off x="7927774" y="3682650"/>
                <a:ext cx="3048000" cy="1212218"/>
                <a:chOff x="8173101" y="3557757"/>
                <a:chExt cx="3048000" cy="1212218"/>
              </a:xfrm>
            </p:grpSpPr>
            <p:grpSp>
              <p:nvGrpSpPr>
                <p:cNvPr id="26" name="Group 25">
                  <a:extLst>
                    <a:ext uri="{FF2B5EF4-FFF2-40B4-BE49-F238E27FC236}">
                      <a16:creationId xmlns:a16="http://schemas.microsoft.com/office/drawing/2014/main" id="{BC61D19A-A26A-535D-BA2A-A5C253A69E09}"/>
                    </a:ext>
                  </a:extLst>
                </p:cNvPr>
                <p:cNvGrpSpPr/>
                <p:nvPr/>
              </p:nvGrpSpPr>
              <p:grpSpPr>
                <a:xfrm>
                  <a:off x="8561352" y="4013644"/>
                  <a:ext cx="2238056" cy="556260"/>
                  <a:chOff x="6845313" y="836200"/>
                  <a:chExt cx="2238056" cy="556260"/>
                </a:xfrm>
              </p:grpSpPr>
              <p:pic>
                <p:nvPicPr>
                  <p:cNvPr id="23" name="Google Shape;408;p41">
                    <a:extLst>
                      <a:ext uri="{FF2B5EF4-FFF2-40B4-BE49-F238E27FC236}">
                        <a16:creationId xmlns:a16="http://schemas.microsoft.com/office/drawing/2014/main" id="{465D42F1-F181-B1AE-AAA0-20FA007E84C5}"/>
                      </a:ext>
                    </a:extLst>
                  </p:cNvPr>
                  <p:cNvPicPr preferRelativeResize="0"/>
                  <p:nvPr/>
                </p:nvPicPr>
                <p:blipFill rotWithShape="1">
                  <a:blip r:embed="rId9">
                    <a:alphaModFix/>
                  </a:blip>
                  <a:srcRect/>
                  <a:stretch/>
                </p:blipFill>
                <p:spPr>
                  <a:xfrm>
                    <a:off x="6845313" y="836200"/>
                    <a:ext cx="731520" cy="556260"/>
                  </a:xfrm>
                  <a:prstGeom prst="rect">
                    <a:avLst/>
                  </a:prstGeom>
                  <a:noFill/>
                  <a:ln>
                    <a:noFill/>
                  </a:ln>
                </p:spPr>
              </p:pic>
              <p:pic>
                <p:nvPicPr>
                  <p:cNvPr id="24" name="Google Shape;409;p41">
                    <a:extLst>
                      <a:ext uri="{FF2B5EF4-FFF2-40B4-BE49-F238E27FC236}">
                        <a16:creationId xmlns:a16="http://schemas.microsoft.com/office/drawing/2014/main" id="{FEB175DA-AACF-CE41-E5F7-AF3796CE58BD}"/>
                      </a:ext>
                    </a:extLst>
                  </p:cNvPr>
                  <p:cNvPicPr preferRelativeResize="0"/>
                  <p:nvPr/>
                </p:nvPicPr>
                <p:blipFill rotWithShape="1">
                  <a:blip r:embed="rId10">
                    <a:alphaModFix/>
                  </a:blip>
                  <a:srcRect/>
                  <a:stretch/>
                </p:blipFill>
                <p:spPr>
                  <a:xfrm>
                    <a:off x="7733197" y="874300"/>
                    <a:ext cx="720090" cy="518160"/>
                  </a:xfrm>
                  <a:prstGeom prst="rect">
                    <a:avLst/>
                  </a:prstGeom>
                  <a:noFill/>
                  <a:ln>
                    <a:noFill/>
                  </a:ln>
                </p:spPr>
              </p:pic>
              <p:pic>
                <p:nvPicPr>
                  <p:cNvPr id="25" name="Google Shape;410;p41">
                    <a:extLst>
                      <a:ext uri="{FF2B5EF4-FFF2-40B4-BE49-F238E27FC236}">
                        <a16:creationId xmlns:a16="http://schemas.microsoft.com/office/drawing/2014/main" id="{5B43580C-71C2-BA98-F322-21D77FE3E13C}"/>
                      </a:ext>
                    </a:extLst>
                  </p:cNvPr>
                  <p:cNvPicPr preferRelativeResize="0"/>
                  <p:nvPr/>
                </p:nvPicPr>
                <p:blipFill rotWithShape="1">
                  <a:blip r:embed="rId11">
                    <a:alphaModFix/>
                  </a:blip>
                  <a:srcRect/>
                  <a:stretch/>
                </p:blipFill>
                <p:spPr>
                  <a:xfrm>
                    <a:off x="8698559" y="874300"/>
                    <a:ext cx="384810" cy="518160"/>
                  </a:xfrm>
                  <a:prstGeom prst="rect">
                    <a:avLst/>
                  </a:prstGeom>
                  <a:noFill/>
                  <a:ln>
                    <a:noFill/>
                  </a:ln>
                </p:spPr>
              </p:pic>
            </p:grpSp>
            <p:sp>
              <p:nvSpPr>
                <p:cNvPr id="35" name="Rectangle: Rounded Corners 34">
                  <a:extLst>
                    <a:ext uri="{FF2B5EF4-FFF2-40B4-BE49-F238E27FC236}">
                      <a16:creationId xmlns:a16="http://schemas.microsoft.com/office/drawing/2014/main" id="{5487F2C8-BC92-DC31-C5D1-E3372EE2453F}"/>
                    </a:ext>
                  </a:extLst>
                </p:cNvPr>
                <p:cNvSpPr/>
                <p:nvPr/>
              </p:nvSpPr>
              <p:spPr>
                <a:xfrm>
                  <a:off x="8173101" y="3742743"/>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6" name="Group 35">
                  <a:extLst>
                    <a:ext uri="{FF2B5EF4-FFF2-40B4-BE49-F238E27FC236}">
                      <a16:creationId xmlns:a16="http://schemas.microsoft.com/office/drawing/2014/main" id="{FC384DF8-F870-2398-1E83-D9B93D274DEC}"/>
                    </a:ext>
                  </a:extLst>
                </p:cNvPr>
                <p:cNvGrpSpPr/>
                <p:nvPr/>
              </p:nvGrpSpPr>
              <p:grpSpPr>
                <a:xfrm>
                  <a:off x="8400219" y="3557757"/>
                  <a:ext cx="951235" cy="321155"/>
                  <a:chOff x="8395758" y="1719988"/>
                  <a:chExt cx="951235" cy="379522"/>
                </a:xfrm>
              </p:grpSpPr>
              <p:sp>
                <p:nvSpPr>
                  <p:cNvPr id="37" name="Google Shape;463;p43">
                    <a:extLst>
                      <a:ext uri="{FF2B5EF4-FFF2-40B4-BE49-F238E27FC236}">
                        <a16:creationId xmlns:a16="http://schemas.microsoft.com/office/drawing/2014/main" id="{44A4ACA7-3063-8443-9EDD-3A3C572A94BA}"/>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38" name="Google Shape;1017;p69">
                    <a:extLst>
                      <a:ext uri="{FF2B5EF4-FFF2-40B4-BE49-F238E27FC236}">
                        <a16:creationId xmlns:a16="http://schemas.microsoft.com/office/drawing/2014/main" id="{8738C84C-665B-D5CD-6D12-7B023DC615F7}"/>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Generic</a:t>
                    </a:r>
                    <a:endParaRPr sz="1050" i="0" strike="noStrike" cap="none" dirty="0">
                      <a:solidFill>
                        <a:srgbClr val="121C29"/>
                      </a:solidFill>
                      <a:latin typeface="Space Grotesk"/>
                      <a:ea typeface="Space Grotesk"/>
                      <a:cs typeface="Space Grotesk"/>
                      <a:sym typeface="Space Grotesk"/>
                    </a:endParaRPr>
                  </a:p>
                </p:txBody>
              </p:sp>
            </p:grpSp>
          </p:grpSp>
        </p:grpSp>
        <p:sp>
          <p:nvSpPr>
            <p:cNvPr id="44" name="Google Shape;1017;p69">
              <a:extLst>
                <a:ext uri="{FF2B5EF4-FFF2-40B4-BE49-F238E27FC236}">
                  <a16:creationId xmlns:a16="http://schemas.microsoft.com/office/drawing/2014/main" id="{6DB78368-E083-421C-0DA2-21FE735392C7}"/>
                </a:ext>
              </a:extLst>
            </p:cNvPr>
            <p:cNvSpPr txBox="1"/>
            <p:nvPr/>
          </p:nvSpPr>
          <p:spPr>
            <a:xfrm>
              <a:off x="5346081" y="4232970"/>
              <a:ext cx="21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Built-in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cryptographic engine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(for generic components)</a:t>
              </a:r>
              <a:endParaRPr sz="1200" i="0"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45013301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0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Demo</a:t>
            </a:r>
            <a:endParaRPr/>
          </a:p>
        </p:txBody>
      </p:sp>
      <p:sp>
        <p:nvSpPr>
          <p:cNvPr id="1210" name="Google Shape;1210;p10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https://docs.dapr.io/getting-started/quickstarts/cryptography-quickstart/</a:t>
            </a:r>
            <a:endParaRPr sz="1800" b="0" i="0" u="none" strike="noStrike" cap="none" dirty="0">
              <a:solidFill>
                <a:schemeClr val="dk1"/>
              </a:solidFill>
              <a:latin typeface="Space Grotesk"/>
              <a:ea typeface="Space Grotesk"/>
              <a:cs typeface="Space Grotesk"/>
              <a:sym typeface="Space Grotesk"/>
            </a:endParaRPr>
          </a:p>
        </p:txBody>
      </p:sp>
      <p:pic>
        <p:nvPicPr>
          <p:cNvPr id="2" name="Google Shape;1202;p100">
            <a:extLst>
              <a:ext uri="{FF2B5EF4-FFF2-40B4-BE49-F238E27FC236}">
                <a16:creationId xmlns:a16="http://schemas.microsoft.com/office/drawing/2014/main" id="{8B400EA1-83C2-2978-9492-AF0A500AFF50}"/>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155">
          <a:extLst>
            <a:ext uri="{FF2B5EF4-FFF2-40B4-BE49-F238E27FC236}">
              <a16:creationId xmlns:a16="http://schemas.microsoft.com/office/drawing/2014/main" id="{10B61A7A-BDAC-8955-C756-55BCAA40C80C}"/>
            </a:ext>
          </a:extLst>
        </p:cNvPr>
        <p:cNvGrpSpPr/>
        <p:nvPr/>
      </p:nvGrpSpPr>
      <p:grpSpPr>
        <a:xfrm>
          <a:off x="0" y="0"/>
          <a:ext cx="0" cy="0"/>
          <a:chOff x="0" y="0"/>
          <a:chExt cx="0" cy="0"/>
        </a:xfrm>
      </p:grpSpPr>
      <p:sp>
        <p:nvSpPr>
          <p:cNvPr id="1158" name="Google Shape;1158;p95">
            <a:hlinkClick r:id="rId3"/>
            <a:extLst>
              <a:ext uri="{FF2B5EF4-FFF2-40B4-BE49-F238E27FC236}">
                <a16:creationId xmlns:a16="http://schemas.microsoft.com/office/drawing/2014/main" id="{FF477613-01BC-ED83-E6C9-44D4575714CB}"/>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lvl="0" algn="ctr">
              <a:buSzPts val="1800"/>
            </a:pPr>
            <a:r>
              <a:rPr lang="en-GB" sz="1800" dirty="0">
                <a:solidFill>
                  <a:schemeClr val="lt1"/>
                </a:solidFill>
                <a:latin typeface="Space Grotesk"/>
                <a:ea typeface="Space Grotesk"/>
                <a:cs typeface="Space Grotesk"/>
                <a:sym typeface="Space Grotesk"/>
              </a:rPr>
              <a:t>https://docs.dapr.io/developing-ai/dapr-agents/</a:t>
            </a:r>
            <a:endParaRPr sz="1800" b="0" i="0" u="none" strike="noStrike" cap="none" dirty="0">
              <a:solidFill>
                <a:schemeClr val="lt1"/>
              </a:solidFill>
              <a:latin typeface="Space Grotesk"/>
              <a:ea typeface="Space Grotesk"/>
              <a:cs typeface="Space Grotesk"/>
              <a:sym typeface="Space Grotesk"/>
            </a:endParaRPr>
          </a:p>
        </p:txBody>
      </p:sp>
      <p:pic>
        <p:nvPicPr>
          <p:cNvPr id="6" name="Picture 5">
            <a:extLst>
              <a:ext uri="{FF2B5EF4-FFF2-40B4-BE49-F238E27FC236}">
                <a16:creationId xmlns:a16="http://schemas.microsoft.com/office/drawing/2014/main" id="{73E25E19-5B7D-6E63-2444-5578728ED0D5}"/>
              </a:ext>
            </a:extLst>
          </p:cNvPr>
          <p:cNvPicPr>
            <a:picLocks noChangeAspect="1"/>
          </p:cNvPicPr>
          <p:nvPr/>
        </p:nvPicPr>
        <p:blipFill>
          <a:blip r:embed="rId4"/>
          <a:stretch>
            <a:fillRect/>
          </a:stretch>
        </p:blipFill>
        <p:spPr>
          <a:xfrm>
            <a:off x="4273454" y="2666961"/>
            <a:ext cx="3645087" cy="1524078"/>
          </a:xfrm>
          <a:prstGeom prst="rect">
            <a:avLst/>
          </a:prstGeom>
        </p:spPr>
      </p:pic>
    </p:spTree>
    <p:extLst>
      <p:ext uri="{BB962C8B-B14F-4D97-AF65-F5344CB8AC3E}">
        <p14:creationId xmlns:p14="http://schemas.microsoft.com/office/powerpoint/2010/main" val="27455976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02C67-6954-90F0-9847-1A1CB7C2B2F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8B70AF9-D589-143E-F50E-9AF30CC2CC77}"/>
              </a:ext>
            </a:extLst>
          </p:cNvPr>
          <p:cNvSpPr>
            <a:spLocks noGrp="1"/>
          </p:cNvSpPr>
          <p:nvPr>
            <p:ph type="title"/>
          </p:nvPr>
        </p:nvSpPr>
        <p:spPr>
          <a:xfrm>
            <a:off x="196754" y="214127"/>
            <a:ext cx="11820099" cy="924588"/>
          </a:xfrm>
        </p:spPr>
        <p:txBody>
          <a:bodyPr/>
          <a:lstStyle/>
          <a:p>
            <a:r>
              <a:rPr lang="en-US" dirty="0"/>
              <a:t>Dapr Agents</a:t>
            </a:r>
            <a:endParaRPr lang="en-NL" dirty="0"/>
          </a:p>
        </p:txBody>
      </p:sp>
      <p:sp>
        <p:nvSpPr>
          <p:cNvPr id="9" name="TextBox 8">
            <a:extLst>
              <a:ext uri="{FF2B5EF4-FFF2-40B4-BE49-F238E27FC236}">
                <a16:creationId xmlns:a16="http://schemas.microsoft.com/office/drawing/2014/main" id="{24C63883-BEFD-8C49-F88A-5749EF9CF5EC}"/>
              </a:ext>
            </a:extLst>
          </p:cNvPr>
          <p:cNvSpPr txBox="1"/>
          <p:nvPr/>
        </p:nvSpPr>
        <p:spPr>
          <a:xfrm>
            <a:off x="6221046" y="3429000"/>
            <a:ext cx="5875160"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Built on top of Dapr Workflow</a:t>
            </a:r>
          </a:p>
          <a:p>
            <a:pPr>
              <a:lnSpc>
                <a:spcPct val="150000"/>
              </a:lnSpc>
            </a:pPr>
            <a:r>
              <a:rPr lang="en-US" sz="1800" dirty="0">
                <a:latin typeface="Space Grotesk" pitchFamily="2" charset="0"/>
                <a:cs typeface="Space Grotesk" pitchFamily="2" charset="0"/>
              </a:rPr>
              <a:t>- Kubernetes-Native</a:t>
            </a:r>
          </a:p>
          <a:p>
            <a:pPr>
              <a:lnSpc>
                <a:spcPct val="150000"/>
              </a:lnSpc>
            </a:pPr>
            <a:r>
              <a:rPr lang="en-US" sz="1800" dirty="0">
                <a:latin typeface="Space Grotesk" pitchFamily="2" charset="0"/>
                <a:cs typeface="Space Grotesk" pitchFamily="2" charset="0"/>
              </a:rPr>
              <a:t>- Data-Driven Agents</a:t>
            </a:r>
          </a:p>
          <a:p>
            <a:pPr>
              <a:lnSpc>
                <a:spcPct val="150000"/>
              </a:lnSpc>
            </a:pPr>
            <a:r>
              <a:rPr lang="en-US" sz="1800" dirty="0">
                <a:latin typeface="Space Grotesk" pitchFamily="2" charset="0"/>
                <a:cs typeface="Space Grotesk" pitchFamily="2" charset="0"/>
              </a:rPr>
              <a:t>- Multi-Agent Systems</a:t>
            </a:r>
          </a:p>
        </p:txBody>
      </p:sp>
      <p:sp>
        <p:nvSpPr>
          <p:cNvPr id="10" name="TextBox 9">
            <a:extLst>
              <a:ext uri="{FF2B5EF4-FFF2-40B4-BE49-F238E27FC236}">
                <a16:creationId xmlns:a16="http://schemas.microsoft.com/office/drawing/2014/main" id="{72787ED4-6BBE-4A1B-222D-0D90B010394D}"/>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Dapr Agents is a developer framework designed to build production-grade resilient AI agent systems that operate at scale.</a:t>
            </a:r>
            <a:endParaRPr lang="en-NL" sz="2000" b="1" dirty="0">
              <a:solidFill>
                <a:schemeClr val="accent2"/>
              </a:solidFill>
              <a:latin typeface="Space Grotesk" pitchFamily="2" charset="0"/>
              <a:cs typeface="Space Grotesk" pitchFamily="2" charset="0"/>
            </a:endParaRPr>
          </a:p>
        </p:txBody>
      </p:sp>
      <p:pic>
        <p:nvPicPr>
          <p:cNvPr id="6" name="Picture 5">
            <a:extLst>
              <a:ext uri="{FF2B5EF4-FFF2-40B4-BE49-F238E27FC236}">
                <a16:creationId xmlns:a16="http://schemas.microsoft.com/office/drawing/2014/main" id="{17864667-3716-1E7B-0B6A-2040E0FB4E54}"/>
              </a:ext>
            </a:extLst>
          </p:cNvPr>
          <p:cNvPicPr>
            <a:picLocks noChangeAspect="1"/>
          </p:cNvPicPr>
          <p:nvPr/>
        </p:nvPicPr>
        <p:blipFill>
          <a:blip r:embed="rId2"/>
          <a:stretch>
            <a:fillRect/>
          </a:stretch>
        </p:blipFill>
        <p:spPr>
          <a:xfrm>
            <a:off x="931946" y="1690038"/>
            <a:ext cx="3645087" cy="1524078"/>
          </a:xfrm>
          <a:prstGeom prst="rect">
            <a:avLst/>
          </a:prstGeom>
        </p:spPr>
      </p:pic>
    </p:spTree>
    <p:extLst>
      <p:ext uri="{BB962C8B-B14F-4D97-AF65-F5344CB8AC3E}">
        <p14:creationId xmlns:p14="http://schemas.microsoft.com/office/powerpoint/2010/main" val="128279898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DCD75-E4AD-4B60-0A8B-7A10462946D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E7091F6-E838-C6A7-2EDB-F6EA13F1B83D}"/>
              </a:ext>
            </a:extLst>
          </p:cNvPr>
          <p:cNvSpPr>
            <a:spLocks noGrp="1"/>
          </p:cNvSpPr>
          <p:nvPr>
            <p:ph type="title"/>
          </p:nvPr>
        </p:nvSpPr>
        <p:spPr>
          <a:xfrm>
            <a:off x="196754" y="214127"/>
            <a:ext cx="11820099" cy="924588"/>
          </a:xfrm>
        </p:spPr>
        <p:txBody>
          <a:bodyPr/>
          <a:lstStyle/>
          <a:p>
            <a:r>
              <a:rPr lang="en-US" dirty="0"/>
              <a:t>Agent Interactions</a:t>
            </a:r>
            <a:endParaRPr lang="en-NL" dirty="0"/>
          </a:p>
        </p:txBody>
      </p:sp>
      <p:grpSp>
        <p:nvGrpSpPr>
          <p:cNvPr id="2" name="Google Shape;4375;p253">
            <a:extLst>
              <a:ext uri="{FF2B5EF4-FFF2-40B4-BE49-F238E27FC236}">
                <a16:creationId xmlns:a16="http://schemas.microsoft.com/office/drawing/2014/main" id="{82CCF076-F256-98CC-D61F-C68B9E8DF9AB}"/>
              </a:ext>
            </a:extLst>
          </p:cNvPr>
          <p:cNvGrpSpPr/>
          <p:nvPr/>
        </p:nvGrpSpPr>
        <p:grpSpPr>
          <a:xfrm>
            <a:off x="2116830" y="3107497"/>
            <a:ext cx="1153500" cy="1055520"/>
            <a:chOff x="798388" y="1451849"/>
            <a:chExt cx="1153500" cy="1055520"/>
          </a:xfrm>
        </p:grpSpPr>
        <p:pic>
          <p:nvPicPr>
            <p:cNvPr id="34" name="Google Shape;4376;p253">
              <a:extLst>
                <a:ext uri="{FF2B5EF4-FFF2-40B4-BE49-F238E27FC236}">
                  <a16:creationId xmlns:a16="http://schemas.microsoft.com/office/drawing/2014/main" id="{1519DE77-AC29-F6F2-8186-414A967C84E1}"/>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35" name="Google Shape;4377;p253">
              <a:extLst>
                <a:ext uri="{FF2B5EF4-FFF2-40B4-BE49-F238E27FC236}">
                  <a16:creationId xmlns:a16="http://schemas.microsoft.com/office/drawing/2014/main" id="{A2D6F23F-AA57-558A-8660-2430BA8664A8}"/>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User</a:t>
              </a:r>
              <a:endParaRPr>
                <a:solidFill>
                  <a:schemeClr val="dk1"/>
                </a:solidFill>
                <a:latin typeface="Space Grotesk Light"/>
                <a:ea typeface="Space Grotesk Light"/>
                <a:cs typeface="Space Grotesk Light"/>
                <a:sym typeface="Space Grotesk Light"/>
              </a:endParaRPr>
            </a:p>
          </p:txBody>
        </p:sp>
      </p:grpSp>
      <p:grpSp>
        <p:nvGrpSpPr>
          <p:cNvPr id="3" name="Google Shape;4378;p253">
            <a:extLst>
              <a:ext uri="{FF2B5EF4-FFF2-40B4-BE49-F238E27FC236}">
                <a16:creationId xmlns:a16="http://schemas.microsoft.com/office/drawing/2014/main" id="{ACD086BA-ED39-49B0-EC1C-53FE0C49BFEF}"/>
              </a:ext>
            </a:extLst>
          </p:cNvPr>
          <p:cNvGrpSpPr/>
          <p:nvPr/>
        </p:nvGrpSpPr>
        <p:grpSpPr>
          <a:xfrm>
            <a:off x="8360547" y="4937648"/>
            <a:ext cx="1646100" cy="1070687"/>
            <a:chOff x="9646005" y="1070938"/>
            <a:chExt cx="1646100" cy="1070687"/>
          </a:xfrm>
        </p:grpSpPr>
        <p:sp>
          <p:nvSpPr>
            <p:cNvPr id="32" name="Google Shape;4379;p253">
              <a:extLst>
                <a:ext uri="{FF2B5EF4-FFF2-40B4-BE49-F238E27FC236}">
                  <a16:creationId xmlns:a16="http://schemas.microsoft.com/office/drawing/2014/main" id="{C78BB1D7-5B71-1765-4E15-5D9EC7231416}"/>
                </a:ext>
              </a:extLst>
            </p:cNvPr>
            <p:cNvSpPr txBox="1"/>
            <p:nvPr/>
          </p:nvSpPr>
          <p:spPr>
            <a:xfrm>
              <a:off x="9646005" y="1741425"/>
              <a:ext cx="16461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Outside world</a:t>
              </a:r>
              <a:endParaRPr>
                <a:solidFill>
                  <a:schemeClr val="dk1"/>
                </a:solidFill>
                <a:latin typeface="Space Grotesk Light"/>
                <a:ea typeface="Space Grotesk Light"/>
                <a:cs typeface="Space Grotesk Light"/>
                <a:sym typeface="Space Grotesk Light"/>
              </a:endParaRPr>
            </a:p>
          </p:txBody>
        </p:sp>
        <p:pic>
          <p:nvPicPr>
            <p:cNvPr id="33" name="Google Shape;4380;p253">
              <a:extLst>
                <a:ext uri="{FF2B5EF4-FFF2-40B4-BE49-F238E27FC236}">
                  <a16:creationId xmlns:a16="http://schemas.microsoft.com/office/drawing/2014/main" id="{9ED8436A-CD1F-DDAE-5923-C053D3003108}"/>
                </a:ext>
              </a:extLst>
            </p:cNvPr>
            <p:cNvPicPr preferRelativeResize="0"/>
            <p:nvPr/>
          </p:nvPicPr>
          <p:blipFill>
            <a:blip r:embed="rId4">
              <a:alphaModFix/>
            </a:blip>
            <a:stretch>
              <a:fillRect/>
            </a:stretch>
          </p:blipFill>
          <p:spPr>
            <a:xfrm>
              <a:off x="10103295" y="1070938"/>
              <a:ext cx="731520" cy="731520"/>
            </a:xfrm>
            <a:prstGeom prst="rect">
              <a:avLst/>
            </a:prstGeom>
            <a:noFill/>
            <a:ln>
              <a:noFill/>
            </a:ln>
          </p:spPr>
        </p:pic>
      </p:grpSp>
      <p:sp>
        <p:nvSpPr>
          <p:cNvPr id="4" name="Google Shape;4381;p253">
            <a:extLst>
              <a:ext uri="{FF2B5EF4-FFF2-40B4-BE49-F238E27FC236}">
                <a16:creationId xmlns:a16="http://schemas.microsoft.com/office/drawing/2014/main" id="{78388C94-B170-1AAB-8F8A-66243C470302}"/>
              </a:ext>
            </a:extLst>
          </p:cNvPr>
          <p:cNvSpPr/>
          <p:nvPr/>
        </p:nvSpPr>
        <p:spPr>
          <a:xfrm>
            <a:off x="3138136" y="3183708"/>
            <a:ext cx="12975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Interaction</a:t>
            </a:r>
            <a:endParaRPr sz="1500">
              <a:latin typeface="Space Grotesk Light"/>
              <a:ea typeface="Space Grotesk Light"/>
              <a:cs typeface="Space Grotesk Light"/>
              <a:sym typeface="Space Grotesk Light"/>
            </a:endParaRPr>
          </a:p>
        </p:txBody>
      </p:sp>
      <p:sp>
        <p:nvSpPr>
          <p:cNvPr id="6" name="Google Shape;4382;p253">
            <a:extLst>
              <a:ext uri="{FF2B5EF4-FFF2-40B4-BE49-F238E27FC236}">
                <a16:creationId xmlns:a16="http://schemas.microsoft.com/office/drawing/2014/main" id="{2A6CDE14-6BD5-58B5-2818-69C0050D5A96}"/>
              </a:ext>
            </a:extLst>
          </p:cNvPr>
          <p:cNvSpPr txBox="1"/>
          <p:nvPr/>
        </p:nvSpPr>
        <p:spPr>
          <a:xfrm>
            <a:off x="6041103" y="3688679"/>
            <a:ext cx="13644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Observation</a:t>
            </a:r>
            <a:endParaRPr>
              <a:solidFill>
                <a:schemeClr val="dk1"/>
              </a:solidFill>
              <a:latin typeface="Space Grotesk Light"/>
              <a:ea typeface="Space Grotesk Light"/>
              <a:cs typeface="Space Grotesk Light"/>
              <a:sym typeface="Space Grotesk Light"/>
            </a:endParaRPr>
          </a:p>
        </p:txBody>
      </p:sp>
      <p:sp>
        <p:nvSpPr>
          <p:cNvPr id="11" name="Google Shape;4384;p253">
            <a:extLst>
              <a:ext uri="{FF2B5EF4-FFF2-40B4-BE49-F238E27FC236}">
                <a16:creationId xmlns:a16="http://schemas.microsoft.com/office/drawing/2014/main" id="{92D7D48F-B2EA-0E49-E6B9-D11DA83E8B10}"/>
              </a:ext>
            </a:extLst>
          </p:cNvPr>
          <p:cNvSpPr/>
          <p:nvPr/>
        </p:nvSpPr>
        <p:spPr>
          <a:xfrm>
            <a:off x="7456551" y="3288148"/>
            <a:ext cx="21030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4864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Environment</a:t>
            </a:r>
            <a:endParaRPr sz="1500">
              <a:solidFill>
                <a:schemeClr val="lt1"/>
              </a:solidFill>
              <a:latin typeface="Space Grotesk Light"/>
              <a:ea typeface="Space Grotesk Light"/>
              <a:cs typeface="Space Grotesk Light"/>
              <a:sym typeface="Space Grotesk Light"/>
            </a:endParaRPr>
          </a:p>
        </p:txBody>
      </p:sp>
      <p:cxnSp>
        <p:nvCxnSpPr>
          <p:cNvPr id="12" name="Google Shape;4385;p253">
            <a:extLst>
              <a:ext uri="{FF2B5EF4-FFF2-40B4-BE49-F238E27FC236}">
                <a16:creationId xmlns:a16="http://schemas.microsoft.com/office/drawing/2014/main" id="{C9E0A9B8-A7AA-68B2-A900-71F597D73A68}"/>
              </a:ext>
            </a:extLst>
          </p:cNvPr>
          <p:cNvCxnSpPr/>
          <p:nvPr/>
        </p:nvCxnSpPr>
        <p:spPr>
          <a:xfrm rot="10800000" flipH="1">
            <a:off x="5704701" y="2419523"/>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3" name="Google Shape;4386;p253">
            <a:extLst>
              <a:ext uri="{FF2B5EF4-FFF2-40B4-BE49-F238E27FC236}">
                <a16:creationId xmlns:a16="http://schemas.microsoft.com/office/drawing/2014/main" id="{AB1A85E4-760F-6E28-6EF4-0BBFCB056344}"/>
              </a:ext>
            </a:extLst>
          </p:cNvPr>
          <p:cNvCxnSpPr/>
          <p:nvPr/>
        </p:nvCxnSpPr>
        <p:spPr>
          <a:xfrm>
            <a:off x="6096001" y="3635248"/>
            <a:ext cx="1254600" cy="0"/>
          </a:xfrm>
          <a:prstGeom prst="straightConnector1">
            <a:avLst/>
          </a:prstGeom>
          <a:noFill/>
          <a:ln w="28575" cap="flat" cmpd="sng">
            <a:solidFill>
              <a:schemeClr val="dk2"/>
            </a:solidFill>
            <a:prstDash val="solid"/>
            <a:round/>
            <a:headEnd type="none" w="med" len="med"/>
            <a:tailEnd type="triangle" w="med" len="med"/>
          </a:ln>
        </p:spPr>
      </p:cxnSp>
      <p:cxnSp>
        <p:nvCxnSpPr>
          <p:cNvPr id="14" name="Google Shape;4387;p253">
            <a:extLst>
              <a:ext uri="{FF2B5EF4-FFF2-40B4-BE49-F238E27FC236}">
                <a16:creationId xmlns:a16="http://schemas.microsoft.com/office/drawing/2014/main" id="{D71E5BF4-AD57-E2E8-381B-7168BC96771C}"/>
              </a:ext>
            </a:extLst>
          </p:cNvPr>
          <p:cNvCxnSpPr/>
          <p:nvPr/>
        </p:nvCxnSpPr>
        <p:spPr>
          <a:xfrm flipH="1">
            <a:off x="4513051" y="4353248"/>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5" name="Google Shape;4388;p253">
            <a:extLst>
              <a:ext uri="{FF2B5EF4-FFF2-40B4-BE49-F238E27FC236}">
                <a16:creationId xmlns:a16="http://schemas.microsoft.com/office/drawing/2014/main" id="{864B6C80-3C91-8BD8-241F-88426B667961}"/>
              </a:ext>
            </a:extLst>
          </p:cNvPr>
          <p:cNvCxnSpPr/>
          <p:nvPr/>
        </p:nvCxnSpPr>
        <p:spPr>
          <a:xfrm>
            <a:off x="5704701" y="4353248"/>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6" name="Google Shape;4389;p253">
            <a:extLst>
              <a:ext uri="{FF2B5EF4-FFF2-40B4-BE49-F238E27FC236}">
                <a16:creationId xmlns:a16="http://schemas.microsoft.com/office/drawing/2014/main" id="{EFEA0939-FCDC-EBD2-0850-F68829217B1E}"/>
              </a:ext>
            </a:extLst>
          </p:cNvPr>
          <p:cNvCxnSpPr/>
          <p:nvPr/>
        </p:nvCxnSpPr>
        <p:spPr>
          <a:xfrm rot="10800000">
            <a:off x="4513051" y="2419523"/>
            <a:ext cx="337500" cy="584400"/>
          </a:xfrm>
          <a:prstGeom prst="straightConnector1">
            <a:avLst/>
          </a:prstGeom>
          <a:noFill/>
          <a:ln w="28575" cap="flat" cmpd="sng">
            <a:solidFill>
              <a:schemeClr val="dk2"/>
            </a:solidFill>
            <a:prstDash val="solid"/>
            <a:round/>
            <a:headEnd type="none" w="med" len="med"/>
            <a:tailEnd type="triangle" w="med" len="med"/>
          </a:ln>
        </p:spPr>
      </p:cxnSp>
      <p:cxnSp>
        <p:nvCxnSpPr>
          <p:cNvPr id="17" name="Google Shape;4390;p253">
            <a:extLst>
              <a:ext uri="{FF2B5EF4-FFF2-40B4-BE49-F238E27FC236}">
                <a16:creationId xmlns:a16="http://schemas.microsoft.com/office/drawing/2014/main" id="{D72E5569-3F76-F05C-D0D7-A0E427996A6A}"/>
              </a:ext>
            </a:extLst>
          </p:cNvPr>
          <p:cNvCxnSpPr/>
          <p:nvPr/>
        </p:nvCxnSpPr>
        <p:spPr>
          <a:xfrm>
            <a:off x="3195301" y="3635248"/>
            <a:ext cx="1254600" cy="0"/>
          </a:xfrm>
          <a:prstGeom prst="straightConnector1">
            <a:avLst/>
          </a:prstGeom>
          <a:noFill/>
          <a:ln w="28575" cap="flat" cmpd="sng">
            <a:solidFill>
              <a:schemeClr val="dk2"/>
            </a:solidFill>
            <a:prstDash val="solid"/>
            <a:round/>
            <a:headEnd type="none" w="med" len="med"/>
            <a:tailEnd type="triangle" w="med" len="med"/>
          </a:ln>
        </p:spPr>
      </p:cxnSp>
      <p:cxnSp>
        <p:nvCxnSpPr>
          <p:cNvPr id="18" name="Google Shape;4391;p253">
            <a:extLst>
              <a:ext uri="{FF2B5EF4-FFF2-40B4-BE49-F238E27FC236}">
                <a16:creationId xmlns:a16="http://schemas.microsoft.com/office/drawing/2014/main" id="{B02855C5-2E07-898F-508B-C6E93AC5C726}"/>
              </a:ext>
            </a:extLst>
          </p:cNvPr>
          <p:cNvCxnSpPr/>
          <p:nvPr/>
        </p:nvCxnSpPr>
        <p:spPr>
          <a:xfrm>
            <a:off x="8053870" y="5364248"/>
            <a:ext cx="718800" cy="0"/>
          </a:xfrm>
          <a:prstGeom prst="straightConnector1">
            <a:avLst/>
          </a:prstGeom>
          <a:noFill/>
          <a:ln w="28575" cap="flat" cmpd="sng">
            <a:solidFill>
              <a:schemeClr val="dk2"/>
            </a:solidFill>
            <a:prstDash val="solid"/>
            <a:round/>
            <a:headEnd type="none" w="med" len="med"/>
            <a:tailEnd type="triangle" w="med" len="med"/>
          </a:ln>
        </p:spPr>
      </p:cxnSp>
      <p:grpSp>
        <p:nvGrpSpPr>
          <p:cNvPr id="19" name="Google Shape;4392;p253">
            <a:extLst>
              <a:ext uri="{FF2B5EF4-FFF2-40B4-BE49-F238E27FC236}">
                <a16:creationId xmlns:a16="http://schemas.microsoft.com/office/drawing/2014/main" id="{43A21C91-8639-93B5-CB97-DF996B0B30DB}"/>
              </a:ext>
            </a:extLst>
          </p:cNvPr>
          <p:cNvGrpSpPr/>
          <p:nvPr/>
        </p:nvGrpSpPr>
        <p:grpSpPr>
          <a:xfrm>
            <a:off x="6095989" y="1671917"/>
            <a:ext cx="1828800" cy="694200"/>
            <a:chOff x="5853050" y="1384569"/>
            <a:chExt cx="1828800" cy="694200"/>
          </a:xfrm>
        </p:grpSpPr>
        <p:sp>
          <p:nvSpPr>
            <p:cNvPr id="30" name="Google Shape;4393;p253">
              <a:extLst>
                <a:ext uri="{FF2B5EF4-FFF2-40B4-BE49-F238E27FC236}">
                  <a16:creationId xmlns:a16="http://schemas.microsoft.com/office/drawing/2014/main" id="{441C2CE8-8A91-3E2B-1BA1-189B60BC689C}"/>
                </a:ext>
              </a:extLst>
            </p:cNvPr>
            <p:cNvSpPr/>
            <p:nvPr/>
          </p:nvSpPr>
          <p:spPr>
            <a:xfrm>
              <a:off x="5853050" y="1384569"/>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Memory</a:t>
              </a:r>
              <a:endParaRPr sz="1500">
                <a:solidFill>
                  <a:schemeClr val="lt1"/>
                </a:solidFill>
                <a:latin typeface="Space Grotesk Light"/>
                <a:ea typeface="Space Grotesk Light"/>
                <a:cs typeface="Space Grotesk Light"/>
                <a:sym typeface="Space Grotesk Light"/>
              </a:endParaRPr>
            </a:p>
          </p:txBody>
        </p:sp>
        <p:pic>
          <p:nvPicPr>
            <p:cNvPr id="31" name="Google Shape;4394;p253">
              <a:extLst>
                <a:ext uri="{FF2B5EF4-FFF2-40B4-BE49-F238E27FC236}">
                  <a16:creationId xmlns:a16="http://schemas.microsoft.com/office/drawing/2014/main" id="{6B2EEB73-F55F-6589-B998-8FD3C74770BF}"/>
                </a:ext>
              </a:extLst>
            </p:cNvPr>
            <p:cNvPicPr preferRelativeResize="0"/>
            <p:nvPr/>
          </p:nvPicPr>
          <p:blipFill>
            <a:blip r:embed="rId5">
              <a:alphaModFix/>
            </a:blip>
            <a:stretch>
              <a:fillRect/>
            </a:stretch>
          </p:blipFill>
          <p:spPr>
            <a:xfrm>
              <a:off x="6026100" y="1503069"/>
              <a:ext cx="457200" cy="457200"/>
            </a:xfrm>
            <a:prstGeom prst="rect">
              <a:avLst/>
            </a:prstGeom>
            <a:noFill/>
            <a:ln>
              <a:noFill/>
            </a:ln>
          </p:spPr>
        </p:pic>
      </p:grpSp>
      <p:grpSp>
        <p:nvGrpSpPr>
          <p:cNvPr id="20" name="Google Shape;4395;p253">
            <a:extLst>
              <a:ext uri="{FF2B5EF4-FFF2-40B4-BE49-F238E27FC236}">
                <a16:creationId xmlns:a16="http://schemas.microsoft.com/office/drawing/2014/main" id="{DE1ADD4B-D358-64FF-C300-C683458F636A}"/>
              </a:ext>
            </a:extLst>
          </p:cNvPr>
          <p:cNvGrpSpPr/>
          <p:nvPr/>
        </p:nvGrpSpPr>
        <p:grpSpPr>
          <a:xfrm>
            <a:off x="2612251" y="1671917"/>
            <a:ext cx="1828800" cy="694200"/>
            <a:chOff x="2369300" y="1384569"/>
            <a:chExt cx="1828800" cy="694200"/>
          </a:xfrm>
        </p:grpSpPr>
        <p:sp>
          <p:nvSpPr>
            <p:cNvPr id="28" name="Google Shape;4396;p253">
              <a:extLst>
                <a:ext uri="{FF2B5EF4-FFF2-40B4-BE49-F238E27FC236}">
                  <a16:creationId xmlns:a16="http://schemas.microsoft.com/office/drawing/2014/main" id="{9F530927-3986-4A8A-E002-0D5EF1021138}"/>
                </a:ext>
              </a:extLst>
            </p:cNvPr>
            <p:cNvSpPr/>
            <p:nvPr/>
          </p:nvSpPr>
          <p:spPr>
            <a:xfrm>
              <a:off x="2369300" y="1384569"/>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Planning   </a:t>
              </a:r>
              <a:endParaRPr sz="1500">
                <a:solidFill>
                  <a:schemeClr val="lt1"/>
                </a:solidFill>
                <a:latin typeface="Space Grotesk Light"/>
                <a:ea typeface="Space Grotesk Light"/>
                <a:cs typeface="Space Grotesk Light"/>
                <a:sym typeface="Space Grotesk Light"/>
              </a:endParaRPr>
            </a:p>
          </p:txBody>
        </p:sp>
        <p:pic>
          <p:nvPicPr>
            <p:cNvPr id="29" name="Google Shape;4397;p253">
              <a:extLst>
                <a:ext uri="{FF2B5EF4-FFF2-40B4-BE49-F238E27FC236}">
                  <a16:creationId xmlns:a16="http://schemas.microsoft.com/office/drawing/2014/main" id="{764EAB5E-BC26-D43E-534A-4DCFD5BBAD31}"/>
                </a:ext>
              </a:extLst>
            </p:cNvPr>
            <p:cNvPicPr preferRelativeResize="0"/>
            <p:nvPr/>
          </p:nvPicPr>
          <p:blipFill>
            <a:blip r:embed="rId6">
              <a:alphaModFix/>
            </a:blip>
            <a:stretch>
              <a:fillRect/>
            </a:stretch>
          </p:blipFill>
          <p:spPr>
            <a:xfrm>
              <a:off x="2535743" y="1508804"/>
              <a:ext cx="457200" cy="457200"/>
            </a:xfrm>
            <a:prstGeom prst="rect">
              <a:avLst/>
            </a:prstGeom>
            <a:noFill/>
            <a:ln>
              <a:noFill/>
            </a:ln>
          </p:spPr>
        </p:pic>
      </p:grpSp>
      <p:grpSp>
        <p:nvGrpSpPr>
          <p:cNvPr id="21" name="Google Shape;4398;p253">
            <a:extLst>
              <a:ext uri="{FF2B5EF4-FFF2-40B4-BE49-F238E27FC236}">
                <a16:creationId xmlns:a16="http://schemas.microsoft.com/office/drawing/2014/main" id="{759B60A9-FF48-66F5-CF32-25CD13946DBB}"/>
              </a:ext>
            </a:extLst>
          </p:cNvPr>
          <p:cNvGrpSpPr/>
          <p:nvPr/>
        </p:nvGrpSpPr>
        <p:grpSpPr>
          <a:xfrm>
            <a:off x="2612251" y="5017179"/>
            <a:ext cx="1828800" cy="694200"/>
            <a:chOff x="2750288" y="4729831"/>
            <a:chExt cx="1828800" cy="694200"/>
          </a:xfrm>
        </p:grpSpPr>
        <p:sp>
          <p:nvSpPr>
            <p:cNvPr id="26" name="Google Shape;4399;p253">
              <a:extLst>
                <a:ext uri="{FF2B5EF4-FFF2-40B4-BE49-F238E27FC236}">
                  <a16:creationId xmlns:a16="http://schemas.microsoft.com/office/drawing/2014/main" id="{642F9404-2C38-D076-B64B-159073ED6795}"/>
                </a:ext>
              </a:extLst>
            </p:cNvPr>
            <p:cNvSpPr/>
            <p:nvPr/>
          </p:nvSpPr>
          <p:spPr>
            <a:xfrm>
              <a:off x="2750288" y="4729831"/>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Delegate tasks</a:t>
              </a:r>
              <a:endParaRPr sz="1500">
                <a:solidFill>
                  <a:schemeClr val="lt1"/>
                </a:solidFill>
                <a:latin typeface="Space Grotesk Light"/>
                <a:ea typeface="Space Grotesk Light"/>
                <a:cs typeface="Space Grotesk Light"/>
                <a:sym typeface="Space Grotesk Light"/>
              </a:endParaRPr>
            </a:p>
          </p:txBody>
        </p:sp>
        <p:pic>
          <p:nvPicPr>
            <p:cNvPr id="27" name="Google Shape;4400;p253">
              <a:extLst>
                <a:ext uri="{FF2B5EF4-FFF2-40B4-BE49-F238E27FC236}">
                  <a16:creationId xmlns:a16="http://schemas.microsoft.com/office/drawing/2014/main" id="{3CC7A1EB-57EE-7AD9-F5B9-141900EF9A80}"/>
                </a:ext>
              </a:extLst>
            </p:cNvPr>
            <p:cNvPicPr preferRelativeResize="0"/>
            <p:nvPr/>
          </p:nvPicPr>
          <p:blipFill>
            <a:blip r:embed="rId7">
              <a:alphaModFix/>
            </a:blip>
            <a:stretch>
              <a:fillRect/>
            </a:stretch>
          </p:blipFill>
          <p:spPr>
            <a:xfrm>
              <a:off x="2923548" y="4848331"/>
              <a:ext cx="457200" cy="457200"/>
            </a:xfrm>
            <a:prstGeom prst="rect">
              <a:avLst/>
            </a:prstGeom>
            <a:noFill/>
            <a:ln>
              <a:noFill/>
            </a:ln>
          </p:spPr>
        </p:pic>
      </p:grpSp>
      <p:grpSp>
        <p:nvGrpSpPr>
          <p:cNvPr id="22" name="Google Shape;4401;p253">
            <a:extLst>
              <a:ext uri="{FF2B5EF4-FFF2-40B4-BE49-F238E27FC236}">
                <a16:creationId xmlns:a16="http://schemas.microsoft.com/office/drawing/2014/main" id="{C90630A2-C1DE-57D8-6F48-F50D3CE9061E}"/>
              </a:ext>
            </a:extLst>
          </p:cNvPr>
          <p:cNvGrpSpPr/>
          <p:nvPr/>
        </p:nvGrpSpPr>
        <p:grpSpPr>
          <a:xfrm>
            <a:off x="6095989" y="5017179"/>
            <a:ext cx="1828800" cy="694200"/>
            <a:chOff x="5853038" y="4729831"/>
            <a:chExt cx="1828800" cy="694200"/>
          </a:xfrm>
        </p:grpSpPr>
        <p:sp>
          <p:nvSpPr>
            <p:cNvPr id="24" name="Google Shape;4402;p253">
              <a:extLst>
                <a:ext uri="{FF2B5EF4-FFF2-40B4-BE49-F238E27FC236}">
                  <a16:creationId xmlns:a16="http://schemas.microsoft.com/office/drawing/2014/main" id="{4F04E126-8122-FA46-C9F1-EB74DE086B51}"/>
                </a:ext>
              </a:extLst>
            </p:cNvPr>
            <p:cNvSpPr/>
            <p:nvPr/>
          </p:nvSpPr>
          <p:spPr>
            <a:xfrm>
              <a:off x="5853038" y="4729831"/>
              <a:ext cx="1828800" cy="6942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Tools</a:t>
              </a:r>
              <a:endParaRPr sz="1500">
                <a:solidFill>
                  <a:schemeClr val="lt1"/>
                </a:solidFill>
                <a:latin typeface="Space Grotesk Light"/>
                <a:ea typeface="Space Grotesk Light"/>
                <a:cs typeface="Space Grotesk Light"/>
                <a:sym typeface="Space Grotesk Light"/>
              </a:endParaRPr>
            </a:p>
          </p:txBody>
        </p:sp>
        <p:pic>
          <p:nvPicPr>
            <p:cNvPr id="25" name="Google Shape;4403;p253">
              <a:extLst>
                <a:ext uri="{FF2B5EF4-FFF2-40B4-BE49-F238E27FC236}">
                  <a16:creationId xmlns:a16="http://schemas.microsoft.com/office/drawing/2014/main" id="{30EEF5AE-750F-4DD2-62CA-68CC4E716D07}"/>
                </a:ext>
              </a:extLst>
            </p:cNvPr>
            <p:cNvPicPr preferRelativeResize="0"/>
            <p:nvPr/>
          </p:nvPicPr>
          <p:blipFill>
            <a:blip r:embed="rId8">
              <a:alphaModFix/>
            </a:blip>
            <a:stretch>
              <a:fillRect/>
            </a:stretch>
          </p:blipFill>
          <p:spPr>
            <a:xfrm>
              <a:off x="6070391" y="4848331"/>
              <a:ext cx="457200" cy="457200"/>
            </a:xfrm>
            <a:prstGeom prst="rect">
              <a:avLst/>
            </a:prstGeom>
            <a:noFill/>
            <a:ln>
              <a:noFill/>
            </a:ln>
          </p:spPr>
        </p:pic>
      </p:grpSp>
      <p:pic>
        <p:nvPicPr>
          <p:cNvPr id="23" name="Google Shape;4404;p253">
            <a:extLst>
              <a:ext uri="{FF2B5EF4-FFF2-40B4-BE49-F238E27FC236}">
                <a16:creationId xmlns:a16="http://schemas.microsoft.com/office/drawing/2014/main" id="{E8A8173C-805F-FA8F-E8CB-7250958E40B5}"/>
              </a:ext>
            </a:extLst>
          </p:cNvPr>
          <p:cNvPicPr preferRelativeResize="0"/>
          <p:nvPr/>
        </p:nvPicPr>
        <p:blipFill>
          <a:blip r:embed="rId9">
            <a:alphaModFix/>
          </a:blip>
          <a:stretch>
            <a:fillRect/>
          </a:stretch>
        </p:blipFill>
        <p:spPr>
          <a:xfrm>
            <a:off x="7611447" y="3406648"/>
            <a:ext cx="457200" cy="457200"/>
          </a:xfrm>
          <a:prstGeom prst="rect">
            <a:avLst/>
          </a:prstGeom>
          <a:noFill/>
          <a:ln>
            <a:noFill/>
          </a:ln>
        </p:spPr>
      </p:pic>
      <p:pic>
        <p:nvPicPr>
          <p:cNvPr id="9" name="Picture 8">
            <a:extLst>
              <a:ext uri="{FF2B5EF4-FFF2-40B4-BE49-F238E27FC236}">
                <a16:creationId xmlns:a16="http://schemas.microsoft.com/office/drawing/2014/main" id="{4D5F4D29-CCB7-4E51-E2A3-0E5DF1CEE75C}"/>
              </a:ext>
            </a:extLst>
          </p:cNvPr>
          <p:cNvPicPr>
            <a:picLocks noChangeAspect="1"/>
          </p:cNvPicPr>
          <p:nvPr/>
        </p:nvPicPr>
        <p:blipFill>
          <a:blip r:embed="rId10"/>
          <a:stretch>
            <a:fillRect/>
          </a:stretch>
        </p:blipFill>
        <p:spPr>
          <a:xfrm>
            <a:off x="4612260" y="3032900"/>
            <a:ext cx="1291369" cy="1291369"/>
          </a:xfrm>
          <a:prstGeom prst="rect">
            <a:avLst/>
          </a:prstGeom>
        </p:spPr>
      </p:pic>
    </p:spTree>
    <p:extLst>
      <p:ext uri="{BB962C8B-B14F-4D97-AF65-F5344CB8AC3E}">
        <p14:creationId xmlns:p14="http://schemas.microsoft.com/office/powerpoint/2010/main" val="291423517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45A71-A1E1-D510-8144-F809EF243B92}"/>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93434AC-EBFE-492D-3AEF-CE207A71C92C}"/>
              </a:ext>
            </a:extLst>
          </p:cNvPr>
          <p:cNvSpPr>
            <a:spLocks noGrp="1"/>
          </p:cNvSpPr>
          <p:nvPr>
            <p:ph type="title"/>
          </p:nvPr>
        </p:nvSpPr>
        <p:spPr>
          <a:xfrm>
            <a:off x="196754" y="214127"/>
            <a:ext cx="11820099" cy="924588"/>
          </a:xfrm>
        </p:spPr>
        <p:txBody>
          <a:bodyPr/>
          <a:lstStyle/>
          <a:p>
            <a:r>
              <a:rPr lang="en-US" dirty="0"/>
              <a:t>Dapr Agents</a:t>
            </a:r>
            <a:endParaRPr lang="en-NL" dirty="0"/>
          </a:p>
        </p:txBody>
      </p:sp>
      <p:grpSp>
        <p:nvGrpSpPr>
          <p:cNvPr id="5" name="Google Shape;4505;p256">
            <a:extLst>
              <a:ext uri="{FF2B5EF4-FFF2-40B4-BE49-F238E27FC236}">
                <a16:creationId xmlns:a16="http://schemas.microsoft.com/office/drawing/2014/main" id="{7B182B6F-FDC5-4D10-2BAD-64EDCFDFE5F3}"/>
              </a:ext>
            </a:extLst>
          </p:cNvPr>
          <p:cNvGrpSpPr/>
          <p:nvPr/>
        </p:nvGrpSpPr>
        <p:grpSpPr>
          <a:xfrm>
            <a:off x="621504" y="1762156"/>
            <a:ext cx="10948992" cy="4037075"/>
            <a:chOff x="341188" y="457200"/>
            <a:chExt cx="10948992" cy="4037075"/>
          </a:xfrm>
        </p:grpSpPr>
        <p:grpSp>
          <p:nvGrpSpPr>
            <p:cNvPr id="9" name="Google Shape;4506;p256">
              <a:extLst>
                <a:ext uri="{FF2B5EF4-FFF2-40B4-BE49-F238E27FC236}">
                  <a16:creationId xmlns:a16="http://schemas.microsoft.com/office/drawing/2014/main" id="{79E2E7AA-78B0-F211-6C5D-6085ED630D58}"/>
                </a:ext>
              </a:extLst>
            </p:cNvPr>
            <p:cNvGrpSpPr/>
            <p:nvPr/>
          </p:nvGrpSpPr>
          <p:grpSpPr>
            <a:xfrm>
              <a:off x="2977875" y="457200"/>
              <a:ext cx="6220070" cy="4037075"/>
              <a:chOff x="2850905" y="1004681"/>
              <a:chExt cx="6409800" cy="4037075"/>
            </a:xfrm>
          </p:grpSpPr>
          <p:sp>
            <p:nvSpPr>
              <p:cNvPr id="61" name="Google Shape;4507;p256">
                <a:extLst>
                  <a:ext uri="{FF2B5EF4-FFF2-40B4-BE49-F238E27FC236}">
                    <a16:creationId xmlns:a16="http://schemas.microsoft.com/office/drawing/2014/main" id="{3FC1EA34-93A0-160A-286B-AF81C71DFE86}"/>
                  </a:ext>
                </a:extLst>
              </p:cNvPr>
              <p:cNvSpPr/>
              <p:nvPr/>
            </p:nvSpPr>
            <p:spPr>
              <a:xfrm>
                <a:off x="2850905" y="1250956"/>
                <a:ext cx="6409800" cy="3790800"/>
              </a:xfrm>
              <a:prstGeom prst="roundRect">
                <a:avLst>
                  <a:gd name="adj" fmla="val 9828"/>
                </a:avLst>
              </a:prstGeom>
              <a:solidFill>
                <a:schemeClr val="lt1"/>
              </a:solidFill>
              <a:ln w="19050"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62" name="Google Shape;4508;p256">
                <a:extLst>
                  <a:ext uri="{FF2B5EF4-FFF2-40B4-BE49-F238E27FC236}">
                    <a16:creationId xmlns:a16="http://schemas.microsoft.com/office/drawing/2014/main" id="{64C238CE-F19C-8572-5314-CCE8A31466FB}"/>
                  </a:ext>
                </a:extLst>
              </p:cNvPr>
              <p:cNvSpPr/>
              <p:nvPr/>
            </p:nvSpPr>
            <p:spPr>
              <a:xfrm>
                <a:off x="3356675" y="1004681"/>
                <a:ext cx="13371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latin typeface="Space Grotesk Light"/>
                    <a:ea typeface="Space Grotesk Light"/>
                    <a:cs typeface="Space Grotesk Light"/>
                    <a:sym typeface="Space Grotesk Light"/>
                  </a:rPr>
                  <a:t>AI Agent</a:t>
                </a:r>
                <a:endParaRPr sz="1500" dirty="0">
                  <a:latin typeface="Space Grotesk Light"/>
                  <a:ea typeface="Space Grotesk Light"/>
                  <a:cs typeface="Space Grotesk Light"/>
                  <a:sym typeface="Space Grotesk Light"/>
                </a:endParaRPr>
              </a:p>
            </p:txBody>
          </p:sp>
        </p:grpSp>
        <p:grpSp>
          <p:nvGrpSpPr>
            <p:cNvPr id="10" name="Google Shape;4509;p256">
              <a:extLst>
                <a:ext uri="{FF2B5EF4-FFF2-40B4-BE49-F238E27FC236}">
                  <a16:creationId xmlns:a16="http://schemas.microsoft.com/office/drawing/2014/main" id="{EE7C5E9E-6EFE-B56D-A652-FB500FC6504C}"/>
                </a:ext>
              </a:extLst>
            </p:cNvPr>
            <p:cNvGrpSpPr/>
            <p:nvPr/>
          </p:nvGrpSpPr>
          <p:grpSpPr>
            <a:xfrm>
              <a:off x="341188" y="1679687"/>
              <a:ext cx="1153500" cy="1055520"/>
              <a:chOff x="798388" y="1451849"/>
              <a:chExt cx="1153500" cy="1055520"/>
            </a:xfrm>
          </p:grpSpPr>
          <p:pic>
            <p:nvPicPr>
              <p:cNvPr id="59" name="Google Shape;4510;p256">
                <a:extLst>
                  <a:ext uri="{FF2B5EF4-FFF2-40B4-BE49-F238E27FC236}">
                    <a16:creationId xmlns:a16="http://schemas.microsoft.com/office/drawing/2014/main" id="{6E8D6422-F379-56C4-FF93-738638425EEF}"/>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60" name="Google Shape;4511;p256">
                <a:extLst>
                  <a:ext uri="{FF2B5EF4-FFF2-40B4-BE49-F238E27FC236}">
                    <a16:creationId xmlns:a16="http://schemas.microsoft.com/office/drawing/2014/main" id="{7EDE8B52-7FBD-53B9-11C5-68C1A49930E9}"/>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User</a:t>
                </a:r>
                <a:endParaRPr>
                  <a:solidFill>
                    <a:schemeClr val="dk1"/>
                  </a:solidFill>
                  <a:latin typeface="Space Grotesk Light"/>
                  <a:ea typeface="Space Grotesk Light"/>
                  <a:cs typeface="Space Grotesk Light"/>
                  <a:sym typeface="Space Grotesk Light"/>
                </a:endParaRPr>
              </a:p>
            </p:txBody>
          </p:sp>
        </p:grpSp>
        <p:cxnSp>
          <p:nvCxnSpPr>
            <p:cNvPr id="36" name="Google Shape;4512;p256">
              <a:extLst>
                <a:ext uri="{FF2B5EF4-FFF2-40B4-BE49-F238E27FC236}">
                  <a16:creationId xmlns:a16="http://schemas.microsoft.com/office/drawing/2014/main" id="{6F482734-BF79-FD96-4BBA-BDB3A2F87185}"/>
                </a:ext>
              </a:extLst>
            </p:cNvPr>
            <p:cNvCxnSpPr>
              <a:stCxn id="59" idx="3"/>
              <a:endCxn id="57" idx="1"/>
            </p:cNvCxnSpPr>
            <p:nvPr/>
          </p:nvCxnSpPr>
          <p:spPr>
            <a:xfrm>
              <a:off x="1283697" y="2045447"/>
              <a:ext cx="2286300" cy="0"/>
            </a:xfrm>
            <a:prstGeom prst="straightConnector1">
              <a:avLst/>
            </a:prstGeom>
            <a:noFill/>
            <a:ln w="28575" cap="flat" cmpd="sng">
              <a:solidFill>
                <a:schemeClr val="dk2"/>
              </a:solidFill>
              <a:prstDash val="solid"/>
              <a:round/>
              <a:headEnd type="none" w="med" len="med"/>
              <a:tailEnd type="triangle" w="med" len="med"/>
            </a:ln>
          </p:spPr>
        </p:cxnSp>
        <p:grpSp>
          <p:nvGrpSpPr>
            <p:cNvPr id="37" name="Google Shape;4514;p256">
              <a:extLst>
                <a:ext uri="{FF2B5EF4-FFF2-40B4-BE49-F238E27FC236}">
                  <a16:creationId xmlns:a16="http://schemas.microsoft.com/office/drawing/2014/main" id="{222E15FD-42B5-E413-4A66-D69DFF2B84A2}"/>
                </a:ext>
              </a:extLst>
            </p:cNvPr>
            <p:cNvGrpSpPr/>
            <p:nvPr/>
          </p:nvGrpSpPr>
          <p:grpSpPr>
            <a:xfrm>
              <a:off x="3358875" y="1679673"/>
              <a:ext cx="1153500" cy="1055538"/>
              <a:chOff x="6155763" y="1644156"/>
              <a:chExt cx="1153500" cy="1055538"/>
            </a:xfrm>
          </p:grpSpPr>
          <p:pic>
            <p:nvPicPr>
              <p:cNvPr id="57" name="Google Shape;4513;p256">
                <a:extLst>
                  <a:ext uri="{FF2B5EF4-FFF2-40B4-BE49-F238E27FC236}">
                    <a16:creationId xmlns:a16="http://schemas.microsoft.com/office/drawing/2014/main" id="{99504AE6-C358-8155-C4DF-3DA159EC4A08}"/>
                  </a:ext>
                </a:extLst>
              </p:cNvPr>
              <p:cNvPicPr preferRelativeResize="0"/>
              <p:nvPr/>
            </p:nvPicPr>
            <p:blipFill>
              <a:blip r:embed="rId4">
                <a:alphaModFix/>
              </a:blip>
              <a:stretch>
                <a:fillRect/>
              </a:stretch>
            </p:blipFill>
            <p:spPr>
              <a:xfrm>
                <a:off x="6366752" y="1644156"/>
                <a:ext cx="731520" cy="731520"/>
              </a:xfrm>
              <a:prstGeom prst="rect">
                <a:avLst/>
              </a:prstGeom>
              <a:noFill/>
              <a:ln>
                <a:noFill/>
              </a:ln>
            </p:spPr>
          </p:pic>
          <p:sp>
            <p:nvSpPr>
              <p:cNvPr id="58" name="Google Shape;4515;p256">
                <a:extLst>
                  <a:ext uri="{FF2B5EF4-FFF2-40B4-BE49-F238E27FC236}">
                    <a16:creationId xmlns:a16="http://schemas.microsoft.com/office/drawing/2014/main" id="{84C51CE5-7185-B527-BC3A-B1AA0355DC84}"/>
                  </a:ext>
                </a:extLst>
              </p:cNvPr>
              <p:cNvSpPr txBox="1"/>
              <p:nvPr/>
            </p:nvSpPr>
            <p:spPr>
              <a:xfrm>
                <a:off x="6155763" y="2299494"/>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dirty="0">
                    <a:solidFill>
                      <a:schemeClr val="dk1"/>
                    </a:solidFill>
                    <a:latin typeface="Space Grotesk Light"/>
                    <a:ea typeface="Space Grotesk Light"/>
                    <a:cs typeface="Space Grotesk Light"/>
                    <a:sym typeface="Space Grotesk Light"/>
                  </a:rPr>
                  <a:t>LLM</a:t>
                </a:r>
                <a:endParaRPr dirty="0">
                  <a:solidFill>
                    <a:schemeClr val="dk1"/>
                  </a:solidFill>
                  <a:latin typeface="Space Grotesk Light"/>
                  <a:ea typeface="Space Grotesk Light"/>
                  <a:cs typeface="Space Grotesk Light"/>
                  <a:sym typeface="Space Grotesk Light"/>
                </a:endParaRPr>
              </a:p>
            </p:txBody>
          </p:sp>
        </p:grpSp>
        <p:cxnSp>
          <p:nvCxnSpPr>
            <p:cNvPr id="38" name="Google Shape;4516;p256">
              <a:extLst>
                <a:ext uri="{FF2B5EF4-FFF2-40B4-BE49-F238E27FC236}">
                  <a16:creationId xmlns:a16="http://schemas.microsoft.com/office/drawing/2014/main" id="{ED457F0F-749C-8565-A4D2-EFD7D1A7CD32}"/>
                </a:ext>
              </a:extLst>
            </p:cNvPr>
            <p:cNvCxnSpPr>
              <a:stCxn id="55" idx="1"/>
              <a:endCxn id="58" idx="2"/>
            </p:cNvCxnSpPr>
            <p:nvPr/>
          </p:nvCxnSpPr>
          <p:spPr>
            <a:xfrm rot="10800000">
              <a:off x="3935715" y="2735072"/>
              <a:ext cx="3703200" cy="853500"/>
            </a:xfrm>
            <a:prstGeom prst="bentConnector2">
              <a:avLst/>
            </a:prstGeom>
            <a:noFill/>
            <a:ln w="28575" cap="flat" cmpd="sng">
              <a:solidFill>
                <a:schemeClr val="dk2"/>
              </a:solidFill>
              <a:prstDash val="solid"/>
              <a:round/>
              <a:headEnd type="none" w="med" len="med"/>
              <a:tailEnd type="triangle" w="med" len="med"/>
            </a:ln>
          </p:spPr>
        </p:cxnSp>
        <p:sp>
          <p:nvSpPr>
            <p:cNvPr id="39" name="Google Shape;4518;p256">
              <a:extLst>
                <a:ext uri="{FF2B5EF4-FFF2-40B4-BE49-F238E27FC236}">
                  <a16:creationId xmlns:a16="http://schemas.microsoft.com/office/drawing/2014/main" id="{E72A1729-1DC2-8A68-D62E-9281341474C8}"/>
                </a:ext>
              </a:extLst>
            </p:cNvPr>
            <p:cNvSpPr/>
            <p:nvPr/>
          </p:nvSpPr>
          <p:spPr>
            <a:xfrm>
              <a:off x="7427928" y="1887521"/>
              <a:ext cx="11535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Action</a:t>
              </a:r>
              <a:endParaRPr sz="1500">
                <a:solidFill>
                  <a:schemeClr val="lt1"/>
                </a:solidFill>
                <a:latin typeface="Space Grotesk Light"/>
                <a:ea typeface="Space Grotesk Light"/>
                <a:cs typeface="Space Grotesk Light"/>
                <a:sym typeface="Space Grotesk Light"/>
              </a:endParaRPr>
            </a:p>
          </p:txBody>
        </p:sp>
        <p:cxnSp>
          <p:nvCxnSpPr>
            <p:cNvPr id="40" name="Google Shape;4519;p256">
              <a:extLst>
                <a:ext uri="{FF2B5EF4-FFF2-40B4-BE49-F238E27FC236}">
                  <a16:creationId xmlns:a16="http://schemas.microsoft.com/office/drawing/2014/main" id="{C7CEE6B6-C7A3-9124-7694-5F2325038526}"/>
                </a:ext>
              </a:extLst>
            </p:cNvPr>
            <p:cNvCxnSpPr>
              <a:stCxn id="57" idx="0"/>
              <a:endCxn id="59" idx="0"/>
            </p:cNvCxnSpPr>
            <p:nvPr/>
          </p:nvCxnSpPr>
          <p:spPr>
            <a:xfrm rot="5400000">
              <a:off x="2426475" y="171123"/>
              <a:ext cx="600" cy="3017700"/>
            </a:xfrm>
            <a:prstGeom prst="bentConnector3">
              <a:avLst>
                <a:gd name="adj1" fmla="val -59332986"/>
              </a:avLst>
            </a:prstGeom>
            <a:noFill/>
            <a:ln w="28575" cap="flat" cmpd="sng">
              <a:solidFill>
                <a:schemeClr val="dk2"/>
              </a:solidFill>
              <a:prstDash val="solid"/>
              <a:round/>
              <a:headEnd type="none" w="med" len="med"/>
              <a:tailEnd type="triangle" w="med" len="med"/>
            </a:ln>
          </p:spPr>
        </p:cxnSp>
        <p:grpSp>
          <p:nvGrpSpPr>
            <p:cNvPr id="41" name="Google Shape;4520;p256">
              <a:extLst>
                <a:ext uri="{FF2B5EF4-FFF2-40B4-BE49-F238E27FC236}">
                  <a16:creationId xmlns:a16="http://schemas.microsoft.com/office/drawing/2014/main" id="{22D07B56-1E25-8886-A13D-BFE3EA4E8DD7}"/>
                </a:ext>
              </a:extLst>
            </p:cNvPr>
            <p:cNvGrpSpPr/>
            <p:nvPr/>
          </p:nvGrpSpPr>
          <p:grpSpPr>
            <a:xfrm>
              <a:off x="7427925" y="3222812"/>
              <a:ext cx="1153500" cy="1047382"/>
              <a:chOff x="2616350" y="4366018"/>
              <a:chExt cx="1153500" cy="1047382"/>
            </a:xfrm>
          </p:grpSpPr>
          <p:pic>
            <p:nvPicPr>
              <p:cNvPr id="55" name="Google Shape;4517;p256">
                <a:extLst>
                  <a:ext uri="{FF2B5EF4-FFF2-40B4-BE49-F238E27FC236}">
                    <a16:creationId xmlns:a16="http://schemas.microsoft.com/office/drawing/2014/main" id="{4E30C1B4-66C9-A671-804C-E3C4D3CA9360}"/>
                  </a:ext>
                </a:extLst>
              </p:cNvPr>
              <p:cNvPicPr preferRelativeResize="0"/>
              <p:nvPr/>
            </p:nvPicPr>
            <p:blipFill>
              <a:blip r:embed="rId5">
                <a:alphaModFix/>
              </a:blip>
              <a:stretch>
                <a:fillRect/>
              </a:stretch>
            </p:blipFill>
            <p:spPr>
              <a:xfrm>
                <a:off x="2827340" y="4366018"/>
                <a:ext cx="731520" cy="731520"/>
              </a:xfrm>
              <a:prstGeom prst="rect">
                <a:avLst/>
              </a:prstGeom>
              <a:noFill/>
              <a:ln>
                <a:noFill/>
              </a:ln>
            </p:spPr>
          </p:pic>
          <p:sp>
            <p:nvSpPr>
              <p:cNvPr id="56" name="Google Shape;4521;p256">
                <a:extLst>
                  <a:ext uri="{FF2B5EF4-FFF2-40B4-BE49-F238E27FC236}">
                    <a16:creationId xmlns:a16="http://schemas.microsoft.com/office/drawing/2014/main" id="{2EFE0F55-BF84-2D4B-B770-682F8A5A06C7}"/>
                  </a:ext>
                </a:extLst>
              </p:cNvPr>
              <p:cNvSpPr txBox="1"/>
              <p:nvPr/>
            </p:nvSpPr>
            <p:spPr>
              <a:xfrm>
                <a:off x="2616350" y="5013200"/>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Tools</a:t>
                </a:r>
                <a:endParaRPr>
                  <a:solidFill>
                    <a:schemeClr val="dk1"/>
                  </a:solidFill>
                  <a:latin typeface="Space Grotesk Light"/>
                  <a:ea typeface="Space Grotesk Light"/>
                  <a:cs typeface="Space Grotesk Light"/>
                  <a:sym typeface="Space Grotesk Light"/>
                </a:endParaRPr>
              </a:p>
            </p:txBody>
          </p:sp>
        </p:grpSp>
        <p:grpSp>
          <p:nvGrpSpPr>
            <p:cNvPr id="42" name="Google Shape;4522;p256">
              <a:extLst>
                <a:ext uri="{FF2B5EF4-FFF2-40B4-BE49-F238E27FC236}">
                  <a16:creationId xmlns:a16="http://schemas.microsoft.com/office/drawing/2014/main" id="{459945F2-DAE8-8803-8DA7-54F68953F7D6}"/>
                </a:ext>
              </a:extLst>
            </p:cNvPr>
            <p:cNvGrpSpPr/>
            <p:nvPr/>
          </p:nvGrpSpPr>
          <p:grpSpPr>
            <a:xfrm>
              <a:off x="9644080" y="3211150"/>
              <a:ext cx="1646100" cy="1070687"/>
              <a:chOff x="9646005" y="1070938"/>
              <a:chExt cx="1646100" cy="1070687"/>
            </a:xfrm>
          </p:grpSpPr>
          <p:sp>
            <p:nvSpPr>
              <p:cNvPr id="53" name="Google Shape;4523;p256">
                <a:extLst>
                  <a:ext uri="{FF2B5EF4-FFF2-40B4-BE49-F238E27FC236}">
                    <a16:creationId xmlns:a16="http://schemas.microsoft.com/office/drawing/2014/main" id="{49BAF3A1-6CC8-D7F3-6C98-8FBC603FFEAF}"/>
                  </a:ext>
                </a:extLst>
              </p:cNvPr>
              <p:cNvSpPr txBox="1"/>
              <p:nvPr/>
            </p:nvSpPr>
            <p:spPr>
              <a:xfrm>
                <a:off x="9646005" y="1741425"/>
                <a:ext cx="16461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Outside world</a:t>
                </a:r>
                <a:endParaRPr>
                  <a:solidFill>
                    <a:schemeClr val="dk1"/>
                  </a:solidFill>
                  <a:latin typeface="Space Grotesk Light"/>
                  <a:ea typeface="Space Grotesk Light"/>
                  <a:cs typeface="Space Grotesk Light"/>
                  <a:sym typeface="Space Grotesk Light"/>
                </a:endParaRPr>
              </a:p>
            </p:txBody>
          </p:sp>
          <p:pic>
            <p:nvPicPr>
              <p:cNvPr id="54" name="Google Shape;4524;p256">
                <a:extLst>
                  <a:ext uri="{FF2B5EF4-FFF2-40B4-BE49-F238E27FC236}">
                    <a16:creationId xmlns:a16="http://schemas.microsoft.com/office/drawing/2014/main" id="{9CF93C48-498F-995E-B18B-EB933B7F5078}"/>
                  </a:ext>
                </a:extLst>
              </p:cNvPr>
              <p:cNvPicPr preferRelativeResize="0"/>
              <p:nvPr/>
            </p:nvPicPr>
            <p:blipFill>
              <a:blip r:embed="rId6">
                <a:alphaModFix/>
              </a:blip>
              <a:stretch>
                <a:fillRect/>
              </a:stretch>
            </p:blipFill>
            <p:spPr>
              <a:xfrm>
                <a:off x="10103295" y="1070938"/>
                <a:ext cx="731520" cy="731520"/>
              </a:xfrm>
              <a:prstGeom prst="rect">
                <a:avLst/>
              </a:prstGeom>
              <a:noFill/>
              <a:ln>
                <a:noFill/>
              </a:ln>
            </p:spPr>
          </p:pic>
        </p:grpSp>
        <p:cxnSp>
          <p:nvCxnSpPr>
            <p:cNvPr id="43" name="Google Shape;4525;p256">
              <a:extLst>
                <a:ext uri="{FF2B5EF4-FFF2-40B4-BE49-F238E27FC236}">
                  <a16:creationId xmlns:a16="http://schemas.microsoft.com/office/drawing/2014/main" id="{CE58EA40-B245-7CD7-6695-8F9B34CF7B95}"/>
                </a:ext>
              </a:extLst>
            </p:cNvPr>
            <p:cNvCxnSpPr>
              <a:stCxn id="55" idx="3"/>
            </p:cNvCxnSpPr>
            <p:nvPr/>
          </p:nvCxnSpPr>
          <p:spPr>
            <a:xfrm>
              <a:off x="8370435" y="3588572"/>
              <a:ext cx="1587900" cy="0"/>
            </a:xfrm>
            <a:prstGeom prst="straightConnector1">
              <a:avLst/>
            </a:prstGeom>
            <a:noFill/>
            <a:ln w="28575" cap="flat" cmpd="sng">
              <a:solidFill>
                <a:schemeClr val="dk2"/>
              </a:solidFill>
              <a:prstDash val="solid"/>
              <a:round/>
              <a:headEnd type="triangle" w="med" len="med"/>
              <a:tailEnd type="triangle" w="med" len="med"/>
            </a:ln>
          </p:spPr>
        </p:cxnSp>
        <p:sp>
          <p:nvSpPr>
            <p:cNvPr id="44" name="Google Shape;4526;p256">
              <a:extLst>
                <a:ext uri="{FF2B5EF4-FFF2-40B4-BE49-F238E27FC236}">
                  <a16:creationId xmlns:a16="http://schemas.microsoft.com/office/drawing/2014/main" id="{6B91B85B-034B-EA34-B3CC-9CA78CC89455}"/>
                </a:ext>
              </a:extLst>
            </p:cNvPr>
            <p:cNvSpPr/>
            <p:nvPr/>
          </p:nvSpPr>
          <p:spPr>
            <a:xfrm>
              <a:off x="4862878" y="1436650"/>
              <a:ext cx="15198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Reasoning</a:t>
              </a:r>
              <a:endParaRPr sz="1500">
                <a:solidFill>
                  <a:schemeClr val="lt1"/>
                </a:solidFill>
                <a:latin typeface="Space Grotesk Light"/>
                <a:ea typeface="Space Grotesk Light"/>
                <a:cs typeface="Space Grotesk Light"/>
                <a:sym typeface="Space Grotesk Light"/>
              </a:endParaRPr>
            </a:p>
          </p:txBody>
        </p:sp>
        <p:sp>
          <p:nvSpPr>
            <p:cNvPr id="45" name="Google Shape;4527;p256">
              <a:extLst>
                <a:ext uri="{FF2B5EF4-FFF2-40B4-BE49-F238E27FC236}">
                  <a16:creationId xmlns:a16="http://schemas.microsoft.com/office/drawing/2014/main" id="{7F036576-B565-7532-9090-0570234098A3}"/>
                </a:ext>
              </a:extLst>
            </p:cNvPr>
            <p:cNvSpPr/>
            <p:nvPr/>
          </p:nvSpPr>
          <p:spPr>
            <a:xfrm>
              <a:off x="4862878" y="2326075"/>
              <a:ext cx="15198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solidFill>
                    <a:schemeClr val="lt1"/>
                  </a:solidFill>
                  <a:latin typeface="Space Grotesk Light"/>
                  <a:ea typeface="Space Grotesk Light"/>
                  <a:cs typeface="Space Grotesk Light"/>
                  <a:sym typeface="Space Grotesk Light"/>
                </a:rPr>
                <a:t>Planning</a:t>
              </a:r>
              <a:endParaRPr sz="1500">
                <a:solidFill>
                  <a:schemeClr val="lt1"/>
                </a:solidFill>
                <a:latin typeface="Space Grotesk Light"/>
                <a:ea typeface="Space Grotesk Light"/>
                <a:cs typeface="Space Grotesk Light"/>
                <a:sym typeface="Space Grotesk Light"/>
              </a:endParaRPr>
            </a:p>
          </p:txBody>
        </p:sp>
        <p:sp>
          <p:nvSpPr>
            <p:cNvPr id="46" name="Google Shape;4528;p256">
              <a:extLst>
                <a:ext uri="{FF2B5EF4-FFF2-40B4-BE49-F238E27FC236}">
                  <a16:creationId xmlns:a16="http://schemas.microsoft.com/office/drawing/2014/main" id="{0013F222-0DF1-BA39-D1CE-517D2035E4A7}"/>
                </a:ext>
              </a:extLst>
            </p:cNvPr>
            <p:cNvSpPr/>
            <p:nvPr/>
          </p:nvSpPr>
          <p:spPr>
            <a:xfrm>
              <a:off x="5470229" y="1887525"/>
              <a:ext cx="336600" cy="336600"/>
            </a:xfrm>
            <a:prstGeom prst="mathPlus">
              <a:avLst>
                <a:gd name="adj1" fmla="val 23520"/>
              </a:avLst>
            </a:prstGeom>
            <a:solidFill>
              <a:schemeClr val="dk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cxnSp>
          <p:nvCxnSpPr>
            <p:cNvPr id="47" name="Google Shape;4529;p256">
              <a:extLst>
                <a:ext uri="{FF2B5EF4-FFF2-40B4-BE49-F238E27FC236}">
                  <a16:creationId xmlns:a16="http://schemas.microsoft.com/office/drawing/2014/main" id="{3274E746-7F5D-311D-40CD-5A6C18574B73}"/>
                </a:ext>
              </a:extLst>
            </p:cNvPr>
            <p:cNvCxnSpPr/>
            <p:nvPr/>
          </p:nvCxnSpPr>
          <p:spPr>
            <a:xfrm>
              <a:off x="6115575" y="2055825"/>
              <a:ext cx="1215000" cy="0"/>
            </a:xfrm>
            <a:prstGeom prst="straightConnector1">
              <a:avLst/>
            </a:prstGeom>
            <a:noFill/>
            <a:ln w="28575" cap="flat" cmpd="sng">
              <a:solidFill>
                <a:schemeClr val="dk2"/>
              </a:solidFill>
              <a:prstDash val="solid"/>
              <a:round/>
              <a:headEnd type="none" w="med" len="med"/>
              <a:tailEnd type="triangle" w="med" len="med"/>
            </a:ln>
          </p:spPr>
        </p:cxnSp>
        <p:cxnSp>
          <p:nvCxnSpPr>
            <p:cNvPr id="48" name="Google Shape;4530;p256">
              <a:extLst>
                <a:ext uri="{FF2B5EF4-FFF2-40B4-BE49-F238E27FC236}">
                  <a16:creationId xmlns:a16="http://schemas.microsoft.com/office/drawing/2014/main" id="{B251C89E-7633-FBE9-2E7F-E6953A5DC9A3}"/>
                </a:ext>
              </a:extLst>
            </p:cNvPr>
            <p:cNvCxnSpPr>
              <a:endCxn id="55" idx="0"/>
            </p:cNvCxnSpPr>
            <p:nvPr/>
          </p:nvCxnSpPr>
          <p:spPr>
            <a:xfrm>
              <a:off x="8004675" y="2310812"/>
              <a:ext cx="0" cy="912000"/>
            </a:xfrm>
            <a:prstGeom prst="straightConnector1">
              <a:avLst/>
            </a:prstGeom>
            <a:noFill/>
            <a:ln w="28575" cap="flat" cmpd="sng">
              <a:solidFill>
                <a:schemeClr val="dk2"/>
              </a:solidFill>
              <a:prstDash val="solid"/>
              <a:round/>
              <a:headEnd type="none" w="med" len="med"/>
              <a:tailEnd type="triangle" w="med" len="med"/>
            </a:ln>
          </p:spPr>
        </p:cxnSp>
        <p:sp>
          <p:nvSpPr>
            <p:cNvPr id="49" name="Google Shape;4531;p256">
              <a:extLst>
                <a:ext uri="{FF2B5EF4-FFF2-40B4-BE49-F238E27FC236}">
                  <a16:creationId xmlns:a16="http://schemas.microsoft.com/office/drawing/2014/main" id="{8DDF2678-FE2A-7CFE-3972-41D1B63407DE}"/>
                </a:ext>
              </a:extLst>
            </p:cNvPr>
            <p:cNvSpPr/>
            <p:nvPr/>
          </p:nvSpPr>
          <p:spPr>
            <a:xfrm>
              <a:off x="1530899" y="903844"/>
              <a:ext cx="12975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Response</a:t>
              </a:r>
              <a:endParaRPr sz="1500">
                <a:latin typeface="Space Grotesk Light"/>
                <a:ea typeface="Space Grotesk Light"/>
                <a:cs typeface="Space Grotesk Light"/>
                <a:sym typeface="Space Grotesk Light"/>
              </a:endParaRPr>
            </a:p>
          </p:txBody>
        </p:sp>
        <p:sp>
          <p:nvSpPr>
            <p:cNvPr id="50" name="Google Shape;4532;p256">
              <a:extLst>
                <a:ext uri="{FF2B5EF4-FFF2-40B4-BE49-F238E27FC236}">
                  <a16:creationId xmlns:a16="http://schemas.microsoft.com/office/drawing/2014/main" id="{B0FD6F73-FE88-EB6E-6DCF-C9715663D93C}"/>
                </a:ext>
              </a:extLst>
            </p:cNvPr>
            <p:cNvSpPr/>
            <p:nvPr/>
          </p:nvSpPr>
          <p:spPr>
            <a:xfrm>
              <a:off x="1569162" y="1624198"/>
              <a:ext cx="12975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Prompt</a:t>
              </a:r>
              <a:endParaRPr sz="1500">
                <a:latin typeface="Space Grotesk Light"/>
                <a:ea typeface="Space Grotesk Light"/>
                <a:cs typeface="Space Grotesk Light"/>
                <a:sym typeface="Space Grotesk Light"/>
              </a:endParaRPr>
            </a:p>
          </p:txBody>
        </p:sp>
        <p:sp>
          <p:nvSpPr>
            <p:cNvPr id="51" name="Google Shape;4533;p256">
              <a:extLst>
                <a:ext uri="{FF2B5EF4-FFF2-40B4-BE49-F238E27FC236}">
                  <a16:creationId xmlns:a16="http://schemas.microsoft.com/office/drawing/2014/main" id="{38AE0AC0-3641-706D-7355-0B6E4EDE2ADB}"/>
                </a:ext>
              </a:extLst>
            </p:cNvPr>
            <p:cNvSpPr/>
            <p:nvPr/>
          </p:nvSpPr>
          <p:spPr>
            <a:xfrm>
              <a:off x="5004298" y="3182415"/>
              <a:ext cx="1519800" cy="393000"/>
            </a:xfrm>
            <a:prstGeom prst="roundRect">
              <a:avLst>
                <a:gd name="adj" fmla="val 16667"/>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Observation</a:t>
              </a:r>
              <a:endParaRPr sz="1500">
                <a:latin typeface="Space Grotesk Light"/>
                <a:ea typeface="Space Grotesk Light"/>
                <a:cs typeface="Space Grotesk Light"/>
                <a:sym typeface="Space Grotesk Light"/>
              </a:endParaRPr>
            </a:p>
          </p:txBody>
        </p:sp>
        <p:sp>
          <p:nvSpPr>
            <p:cNvPr id="52" name="Google Shape;4534;p256">
              <a:extLst>
                <a:ext uri="{FF2B5EF4-FFF2-40B4-BE49-F238E27FC236}">
                  <a16:creationId xmlns:a16="http://schemas.microsoft.com/office/drawing/2014/main" id="{960EFE39-CE5D-CA06-C811-35044CCFB769}"/>
                </a:ext>
              </a:extLst>
            </p:cNvPr>
            <p:cNvSpPr txBox="1"/>
            <p:nvPr/>
          </p:nvSpPr>
          <p:spPr>
            <a:xfrm>
              <a:off x="4308062" y="1480356"/>
              <a:ext cx="500400" cy="985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US" sz="5200">
                  <a:solidFill>
                    <a:schemeClr val="dk1"/>
                  </a:solidFill>
                  <a:latin typeface="Space Grotesk Light"/>
                  <a:ea typeface="Space Grotesk Light"/>
                  <a:cs typeface="Space Grotesk Light"/>
                  <a:sym typeface="Space Grotesk Light"/>
                </a:rPr>
                <a:t>{</a:t>
              </a:r>
              <a:endParaRPr sz="5200">
                <a:solidFill>
                  <a:schemeClr val="dk1"/>
                </a:solidFill>
                <a:latin typeface="Space Grotesk Light"/>
                <a:ea typeface="Space Grotesk Light"/>
                <a:cs typeface="Space Grotesk Light"/>
                <a:sym typeface="Space Grotesk Light"/>
              </a:endParaRPr>
            </a:p>
          </p:txBody>
        </p:sp>
      </p:grpSp>
    </p:spTree>
    <p:extLst>
      <p:ext uri="{BB962C8B-B14F-4D97-AF65-F5344CB8AC3E}">
        <p14:creationId xmlns:p14="http://schemas.microsoft.com/office/powerpoint/2010/main" val="42461104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89472-8179-4A6C-02C8-95B867727106}"/>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634A58F-335B-868C-33C6-7D881C76504B}"/>
              </a:ext>
            </a:extLst>
          </p:cNvPr>
          <p:cNvSpPr>
            <a:spLocks noGrp="1"/>
          </p:cNvSpPr>
          <p:nvPr>
            <p:ph type="title"/>
          </p:nvPr>
        </p:nvSpPr>
        <p:spPr>
          <a:xfrm>
            <a:off x="196754" y="214127"/>
            <a:ext cx="11820099" cy="924588"/>
          </a:xfrm>
        </p:spPr>
        <p:txBody>
          <a:bodyPr/>
          <a:lstStyle/>
          <a:p>
            <a:r>
              <a:rPr lang="en-US" dirty="0" err="1"/>
              <a:t>ReAct</a:t>
            </a:r>
            <a:r>
              <a:rPr lang="en-US" dirty="0"/>
              <a:t> flow</a:t>
            </a:r>
            <a:endParaRPr lang="en-NL" dirty="0"/>
          </a:p>
        </p:txBody>
      </p:sp>
      <p:grpSp>
        <p:nvGrpSpPr>
          <p:cNvPr id="5" name="Google Shape;4411;p254">
            <a:extLst>
              <a:ext uri="{FF2B5EF4-FFF2-40B4-BE49-F238E27FC236}">
                <a16:creationId xmlns:a16="http://schemas.microsoft.com/office/drawing/2014/main" id="{BB6AE9DF-C688-55E7-B8AF-A372FF791B19}"/>
              </a:ext>
            </a:extLst>
          </p:cNvPr>
          <p:cNvGrpSpPr/>
          <p:nvPr/>
        </p:nvGrpSpPr>
        <p:grpSpPr>
          <a:xfrm>
            <a:off x="2453323" y="1429801"/>
            <a:ext cx="7058525" cy="4735587"/>
            <a:chOff x="812275" y="1594913"/>
            <a:chExt cx="7058525" cy="4735587"/>
          </a:xfrm>
        </p:grpSpPr>
        <p:pic>
          <p:nvPicPr>
            <p:cNvPr id="9" name="Google Shape;4412;p254">
              <a:extLst>
                <a:ext uri="{FF2B5EF4-FFF2-40B4-BE49-F238E27FC236}">
                  <a16:creationId xmlns:a16="http://schemas.microsoft.com/office/drawing/2014/main" id="{65756D4C-D0DF-C742-29F4-096FFAB2348E}"/>
                </a:ext>
              </a:extLst>
            </p:cNvPr>
            <p:cNvPicPr preferRelativeResize="0"/>
            <p:nvPr/>
          </p:nvPicPr>
          <p:blipFill rotWithShape="1">
            <a:blip r:embed="rId3">
              <a:alphaModFix/>
            </a:blip>
            <a:srcRect/>
            <a:stretch/>
          </p:blipFill>
          <p:spPr>
            <a:xfrm>
              <a:off x="931827" y="1596368"/>
              <a:ext cx="914400" cy="914400"/>
            </a:xfrm>
            <a:prstGeom prst="rect">
              <a:avLst/>
            </a:prstGeom>
            <a:noFill/>
            <a:ln>
              <a:noFill/>
            </a:ln>
          </p:spPr>
        </p:pic>
        <p:pic>
          <p:nvPicPr>
            <p:cNvPr id="10" name="Google Shape;4413;p254">
              <a:extLst>
                <a:ext uri="{FF2B5EF4-FFF2-40B4-BE49-F238E27FC236}">
                  <a16:creationId xmlns:a16="http://schemas.microsoft.com/office/drawing/2014/main" id="{60461CF8-5F03-2025-0419-DCABC07CAEE1}"/>
                </a:ext>
              </a:extLst>
            </p:cNvPr>
            <p:cNvPicPr preferRelativeResize="0"/>
            <p:nvPr/>
          </p:nvPicPr>
          <p:blipFill>
            <a:blip r:embed="rId4">
              <a:alphaModFix/>
            </a:blip>
            <a:stretch>
              <a:fillRect/>
            </a:stretch>
          </p:blipFill>
          <p:spPr>
            <a:xfrm>
              <a:off x="4612302" y="1594913"/>
              <a:ext cx="914400" cy="917331"/>
            </a:xfrm>
            <a:prstGeom prst="rect">
              <a:avLst/>
            </a:prstGeom>
            <a:noFill/>
            <a:ln>
              <a:noFill/>
            </a:ln>
          </p:spPr>
        </p:pic>
        <p:pic>
          <p:nvPicPr>
            <p:cNvPr id="36" name="Google Shape;4414;p254">
              <a:extLst>
                <a:ext uri="{FF2B5EF4-FFF2-40B4-BE49-F238E27FC236}">
                  <a16:creationId xmlns:a16="http://schemas.microsoft.com/office/drawing/2014/main" id="{70E343F5-B297-C48A-8FED-EB3D4C7BC30C}"/>
                </a:ext>
              </a:extLst>
            </p:cNvPr>
            <p:cNvPicPr preferRelativeResize="0"/>
            <p:nvPr/>
          </p:nvPicPr>
          <p:blipFill>
            <a:blip r:embed="rId5">
              <a:alphaModFix/>
            </a:blip>
            <a:stretch>
              <a:fillRect/>
            </a:stretch>
          </p:blipFill>
          <p:spPr>
            <a:xfrm>
              <a:off x="4672075" y="4954393"/>
              <a:ext cx="914400" cy="914400"/>
            </a:xfrm>
            <a:prstGeom prst="rect">
              <a:avLst/>
            </a:prstGeom>
            <a:noFill/>
            <a:ln>
              <a:noFill/>
            </a:ln>
          </p:spPr>
        </p:pic>
        <p:sp>
          <p:nvSpPr>
            <p:cNvPr id="37" name="Google Shape;4415;p254">
              <a:extLst>
                <a:ext uri="{FF2B5EF4-FFF2-40B4-BE49-F238E27FC236}">
                  <a16:creationId xmlns:a16="http://schemas.microsoft.com/office/drawing/2014/main" id="{89E55727-44AC-0DFE-25DD-ABE7449EE3F7}"/>
                </a:ext>
              </a:extLst>
            </p:cNvPr>
            <p:cNvSpPr txBox="1"/>
            <p:nvPr/>
          </p:nvSpPr>
          <p:spPr>
            <a:xfrm>
              <a:off x="812275" y="251077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dirty="0">
                  <a:solidFill>
                    <a:schemeClr val="dk1"/>
                  </a:solidFill>
                  <a:latin typeface="Space Grotesk Light"/>
                  <a:ea typeface="Space Grotesk Light"/>
                  <a:cs typeface="Space Grotesk Light"/>
                  <a:sym typeface="Space Grotesk Light"/>
                </a:rPr>
                <a:t>User</a:t>
              </a:r>
              <a:endParaRPr sz="1800" dirty="0">
                <a:solidFill>
                  <a:schemeClr val="dk1"/>
                </a:solidFill>
                <a:latin typeface="Space Grotesk Light"/>
                <a:ea typeface="Space Grotesk Light"/>
                <a:cs typeface="Space Grotesk Light"/>
                <a:sym typeface="Space Grotesk Light"/>
              </a:endParaRPr>
            </a:p>
          </p:txBody>
        </p:sp>
        <p:sp>
          <p:nvSpPr>
            <p:cNvPr id="38" name="Google Shape;4416;p254">
              <a:extLst>
                <a:ext uri="{FF2B5EF4-FFF2-40B4-BE49-F238E27FC236}">
                  <a16:creationId xmlns:a16="http://schemas.microsoft.com/office/drawing/2014/main" id="{E4C05F69-7200-EEEC-4199-E0932BFCB8B5}"/>
                </a:ext>
              </a:extLst>
            </p:cNvPr>
            <p:cNvSpPr txBox="1"/>
            <p:nvPr/>
          </p:nvSpPr>
          <p:spPr>
            <a:xfrm>
              <a:off x="4492750" y="251077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LLM</a:t>
              </a:r>
              <a:endParaRPr sz="1800">
                <a:solidFill>
                  <a:schemeClr val="dk1"/>
                </a:solidFill>
                <a:latin typeface="Space Grotesk Light"/>
                <a:ea typeface="Space Grotesk Light"/>
                <a:cs typeface="Space Grotesk Light"/>
                <a:sym typeface="Space Grotesk Light"/>
              </a:endParaRPr>
            </a:p>
          </p:txBody>
        </p:sp>
        <p:grpSp>
          <p:nvGrpSpPr>
            <p:cNvPr id="39" name="Google Shape;4417;p254">
              <a:extLst>
                <a:ext uri="{FF2B5EF4-FFF2-40B4-BE49-F238E27FC236}">
                  <a16:creationId xmlns:a16="http://schemas.microsoft.com/office/drawing/2014/main" id="{E37FA873-EB5E-967B-671B-F94147BC3AE9}"/>
                </a:ext>
              </a:extLst>
            </p:cNvPr>
            <p:cNvGrpSpPr/>
            <p:nvPr/>
          </p:nvGrpSpPr>
          <p:grpSpPr>
            <a:xfrm>
              <a:off x="2387750" y="4289818"/>
              <a:ext cx="1153500" cy="1376107"/>
              <a:chOff x="2616350" y="4366018"/>
              <a:chExt cx="1153500" cy="1376107"/>
            </a:xfrm>
          </p:grpSpPr>
          <p:pic>
            <p:nvPicPr>
              <p:cNvPr id="57" name="Google Shape;4418;p254">
                <a:extLst>
                  <a:ext uri="{FF2B5EF4-FFF2-40B4-BE49-F238E27FC236}">
                    <a16:creationId xmlns:a16="http://schemas.microsoft.com/office/drawing/2014/main" id="{13B35FD0-EF38-09B8-CF81-4579B1B19BD3}"/>
                  </a:ext>
                </a:extLst>
              </p:cNvPr>
              <p:cNvPicPr preferRelativeResize="0"/>
              <p:nvPr/>
            </p:nvPicPr>
            <p:blipFill>
              <a:blip r:embed="rId5">
                <a:alphaModFix/>
              </a:blip>
              <a:stretch>
                <a:fillRect/>
              </a:stretch>
            </p:blipFill>
            <p:spPr>
              <a:xfrm>
                <a:off x="2735900" y="4366018"/>
                <a:ext cx="914400" cy="914400"/>
              </a:xfrm>
              <a:prstGeom prst="rect">
                <a:avLst/>
              </a:prstGeom>
              <a:noFill/>
              <a:ln>
                <a:noFill/>
              </a:ln>
            </p:spPr>
          </p:pic>
          <p:sp>
            <p:nvSpPr>
              <p:cNvPr id="58" name="Google Shape;4419;p254">
                <a:extLst>
                  <a:ext uri="{FF2B5EF4-FFF2-40B4-BE49-F238E27FC236}">
                    <a16:creationId xmlns:a16="http://schemas.microsoft.com/office/drawing/2014/main" id="{5DAE6162-1744-7592-D173-B9C8115E6660}"/>
                  </a:ext>
                </a:extLst>
              </p:cNvPr>
              <p:cNvSpPr txBox="1"/>
              <p:nvPr/>
            </p:nvSpPr>
            <p:spPr>
              <a:xfrm>
                <a:off x="2616350" y="528042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Tool A</a:t>
                </a:r>
                <a:endParaRPr sz="1800">
                  <a:solidFill>
                    <a:schemeClr val="dk1"/>
                  </a:solidFill>
                  <a:latin typeface="Space Grotesk Light"/>
                  <a:ea typeface="Space Grotesk Light"/>
                  <a:cs typeface="Space Grotesk Light"/>
                  <a:sym typeface="Space Grotesk Light"/>
                </a:endParaRPr>
              </a:p>
            </p:txBody>
          </p:sp>
        </p:grpSp>
        <p:grpSp>
          <p:nvGrpSpPr>
            <p:cNvPr id="40" name="Google Shape;4420;p254">
              <a:extLst>
                <a:ext uri="{FF2B5EF4-FFF2-40B4-BE49-F238E27FC236}">
                  <a16:creationId xmlns:a16="http://schemas.microsoft.com/office/drawing/2014/main" id="{CB270EE2-BB48-B8D5-AFE2-B8A3D1079DF4}"/>
                </a:ext>
              </a:extLst>
            </p:cNvPr>
            <p:cNvGrpSpPr/>
            <p:nvPr/>
          </p:nvGrpSpPr>
          <p:grpSpPr>
            <a:xfrm>
              <a:off x="6717300" y="4289818"/>
              <a:ext cx="1153500" cy="1376107"/>
              <a:chOff x="6488700" y="4366018"/>
              <a:chExt cx="1153500" cy="1376107"/>
            </a:xfrm>
          </p:grpSpPr>
          <p:pic>
            <p:nvPicPr>
              <p:cNvPr id="55" name="Google Shape;4421;p254">
                <a:extLst>
                  <a:ext uri="{FF2B5EF4-FFF2-40B4-BE49-F238E27FC236}">
                    <a16:creationId xmlns:a16="http://schemas.microsoft.com/office/drawing/2014/main" id="{C6A944B9-FCA6-B4C9-2260-A1ED19E8510C}"/>
                  </a:ext>
                </a:extLst>
              </p:cNvPr>
              <p:cNvPicPr preferRelativeResize="0"/>
              <p:nvPr/>
            </p:nvPicPr>
            <p:blipFill>
              <a:blip r:embed="rId5">
                <a:alphaModFix/>
              </a:blip>
              <a:stretch>
                <a:fillRect/>
              </a:stretch>
            </p:blipFill>
            <p:spPr>
              <a:xfrm>
                <a:off x="6608250" y="4366018"/>
                <a:ext cx="914400" cy="914400"/>
              </a:xfrm>
              <a:prstGeom prst="rect">
                <a:avLst/>
              </a:prstGeom>
              <a:noFill/>
              <a:ln>
                <a:noFill/>
              </a:ln>
            </p:spPr>
          </p:pic>
          <p:sp>
            <p:nvSpPr>
              <p:cNvPr id="56" name="Google Shape;4422;p254">
                <a:extLst>
                  <a:ext uri="{FF2B5EF4-FFF2-40B4-BE49-F238E27FC236}">
                    <a16:creationId xmlns:a16="http://schemas.microsoft.com/office/drawing/2014/main" id="{EE8DD71C-E5E3-1117-3CC1-4C3BF5687A17}"/>
                  </a:ext>
                </a:extLst>
              </p:cNvPr>
              <p:cNvSpPr txBox="1"/>
              <p:nvPr/>
            </p:nvSpPr>
            <p:spPr>
              <a:xfrm>
                <a:off x="6488700" y="5280425"/>
                <a:ext cx="11535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Tool B</a:t>
                </a:r>
                <a:endParaRPr sz="1800">
                  <a:solidFill>
                    <a:schemeClr val="dk1"/>
                  </a:solidFill>
                  <a:latin typeface="Space Grotesk Light"/>
                  <a:ea typeface="Space Grotesk Light"/>
                  <a:cs typeface="Space Grotesk Light"/>
                  <a:sym typeface="Space Grotesk Light"/>
                </a:endParaRPr>
              </a:p>
            </p:txBody>
          </p:sp>
        </p:grpSp>
        <p:sp>
          <p:nvSpPr>
            <p:cNvPr id="41" name="Google Shape;4423;p254">
              <a:extLst>
                <a:ext uri="{FF2B5EF4-FFF2-40B4-BE49-F238E27FC236}">
                  <a16:creationId xmlns:a16="http://schemas.microsoft.com/office/drawing/2014/main" id="{100C0DBE-ED6D-4EAC-5A9B-C0BBF615524C}"/>
                </a:ext>
              </a:extLst>
            </p:cNvPr>
            <p:cNvSpPr txBox="1"/>
            <p:nvPr/>
          </p:nvSpPr>
          <p:spPr>
            <a:xfrm>
              <a:off x="4161925" y="5868800"/>
              <a:ext cx="1934700" cy="4617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a:solidFill>
                    <a:schemeClr val="dk1"/>
                  </a:solidFill>
                  <a:latin typeface="Space Grotesk Light"/>
                  <a:ea typeface="Space Grotesk Light"/>
                  <a:cs typeface="Space Grotesk Light"/>
                  <a:sym typeface="Space Grotesk Light"/>
                </a:rPr>
                <a:t>Final answer</a:t>
              </a:r>
              <a:endParaRPr sz="1800">
                <a:solidFill>
                  <a:schemeClr val="dk1"/>
                </a:solidFill>
                <a:latin typeface="Space Grotesk Light"/>
                <a:ea typeface="Space Grotesk Light"/>
                <a:cs typeface="Space Grotesk Light"/>
                <a:sym typeface="Space Grotesk Light"/>
              </a:endParaRPr>
            </a:p>
          </p:txBody>
        </p:sp>
        <p:cxnSp>
          <p:nvCxnSpPr>
            <p:cNvPr id="42" name="Google Shape;4424;p254">
              <a:extLst>
                <a:ext uri="{FF2B5EF4-FFF2-40B4-BE49-F238E27FC236}">
                  <a16:creationId xmlns:a16="http://schemas.microsoft.com/office/drawing/2014/main" id="{129ACFC4-A992-C531-7D35-6587F2F7A58C}"/>
                </a:ext>
              </a:extLst>
            </p:cNvPr>
            <p:cNvCxnSpPr>
              <a:stCxn id="9" idx="3"/>
              <a:endCxn id="10" idx="1"/>
            </p:cNvCxnSpPr>
            <p:nvPr/>
          </p:nvCxnSpPr>
          <p:spPr>
            <a:xfrm>
              <a:off x="1846227" y="2053568"/>
              <a:ext cx="2766000" cy="0"/>
            </a:xfrm>
            <a:prstGeom prst="straightConnector1">
              <a:avLst/>
            </a:prstGeom>
            <a:noFill/>
            <a:ln w="28575" cap="flat" cmpd="sng">
              <a:solidFill>
                <a:schemeClr val="dk2"/>
              </a:solidFill>
              <a:prstDash val="solid"/>
              <a:round/>
              <a:headEnd type="none" w="med" len="med"/>
              <a:tailEnd type="triangle" w="med" len="med"/>
            </a:ln>
          </p:spPr>
        </p:cxnSp>
        <p:sp>
          <p:nvSpPr>
            <p:cNvPr id="43" name="Google Shape;4425;p254">
              <a:extLst>
                <a:ext uri="{FF2B5EF4-FFF2-40B4-BE49-F238E27FC236}">
                  <a16:creationId xmlns:a16="http://schemas.microsoft.com/office/drawing/2014/main" id="{10BE4E3D-D45B-3887-69BE-8E954803FB65}"/>
                </a:ext>
              </a:extLst>
            </p:cNvPr>
            <p:cNvSpPr/>
            <p:nvPr/>
          </p:nvSpPr>
          <p:spPr>
            <a:xfrm>
              <a:off x="4247125" y="3095875"/>
              <a:ext cx="1683900" cy="438900"/>
            </a:xfrm>
            <a:prstGeom prst="roundRect">
              <a:avLst>
                <a:gd name="adj" fmla="val 16667"/>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dirty="0">
                  <a:latin typeface="Space Grotesk Light"/>
                  <a:ea typeface="Space Grotesk Light"/>
                  <a:cs typeface="Space Grotesk Light"/>
                  <a:sym typeface="Space Grotesk Light"/>
                </a:rPr>
                <a:t>Thought</a:t>
              </a:r>
              <a:endParaRPr sz="1800" dirty="0">
                <a:latin typeface="Space Grotesk Light"/>
                <a:ea typeface="Space Grotesk Light"/>
                <a:cs typeface="Space Grotesk Light"/>
                <a:sym typeface="Space Grotesk Light"/>
              </a:endParaRPr>
            </a:p>
          </p:txBody>
        </p:sp>
        <p:cxnSp>
          <p:nvCxnSpPr>
            <p:cNvPr id="44" name="Google Shape;4426;p254">
              <a:extLst>
                <a:ext uri="{FF2B5EF4-FFF2-40B4-BE49-F238E27FC236}">
                  <a16:creationId xmlns:a16="http://schemas.microsoft.com/office/drawing/2014/main" id="{C3AA9DA0-9349-3FDC-0F2F-EA653E3069A2}"/>
                </a:ext>
              </a:extLst>
            </p:cNvPr>
            <p:cNvCxnSpPr/>
            <p:nvPr/>
          </p:nvCxnSpPr>
          <p:spPr>
            <a:xfrm>
              <a:off x="5102800" y="3678418"/>
              <a:ext cx="0" cy="1079100"/>
            </a:xfrm>
            <a:prstGeom prst="straightConnector1">
              <a:avLst/>
            </a:prstGeom>
            <a:noFill/>
            <a:ln w="28575" cap="flat" cmpd="sng">
              <a:solidFill>
                <a:schemeClr val="dk2"/>
              </a:solidFill>
              <a:prstDash val="solid"/>
              <a:round/>
              <a:headEnd type="none" w="med" len="med"/>
              <a:tailEnd type="triangle" w="med" len="med"/>
            </a:ln>
          </p:spPr>
        </p:cxnSp>
        <p:grpSp>
          <p:nvGrpSpPr>
            <p:cNvPr id="45" name="Google Shape;4427;p254">
              <a:extLst>
                <a:ext uri="{FF2B5EF4-FFF2-40B4-BE49-F238E27FC236}">
                  <a16:creationId xmlns:a16="http://schemas.microsoft.com/office/drawing/2014/main" id="{0B0CCE4C-64D5-9B1B-AA6D-8663E570779A}"/>
                </a:ext>
              </a:extLst>
            </p:cNvPr>
            <p:cNvGrpSpPr/>
            <p:nvPr/>
          </p:nvGrpSpPr>
          <p:grpSpPr>
            <a:xfrm>
              <a:off x="3357700" y="3534775"/>
              <a:ext cx="742300" cy="769075"/>
              <a:chOff x="3357700" y="3534775"/>
              <a:chExt cx="742300" cy="769075"/>
            </a:xfrm>
          </p:grpSpPr>
          <p:cxnSp>
            <p:nvCxnSpPr>
              <p:cNvPr id="53" name="Google Shape;4428;p254">
                <a:extLst>
                  <a:ext uri="{FF2B5EF4-FFF2-40B4-BE49-F238E27FC236}">
                    <a16:creationId xmlns:a16="http://schemas.microsoft.com/office/drawing/2014/main" id="{DEDB972F-AC0F-FA72-F6D8-769B50504D28}"/>
                  </a:ext>
                </a:extLst>
              </p:cNvPr>
              <p:cNvCxnSpPr/>
              <p:nvPr/>
            </p:nvCxnSpPr>
            <p:spPr>
              <a:xfrm rot="10800000" flipH="1">
                <a:off x="3538400" y="3650150"/>
                <a:ext cx="561600" cy="653700"/>
              </a:xfrm>
              <a:prstGeom prst="straightConnector1">
                <a:avLst/>
              </a:prstGeom>
              <a:noFill/>
              <a:ln w="28575" cap="flat" cmpd="sng">
                <a:solidFill>
                  <a:schemeClr val="dk2"/>
                </a:solidFill>
                <a:prstDash val="solid"/>
                <a:round/>
                <a:headEnd type="none" w="med" len="med"/>
                <a:tailEnd type="triangle" w="med" len="med"/>
              </a:ln>
            </p:spPr>
          </p:cxnSp>
          <p:cxnSp>
            <p:nvCxnSpPr>
              <p:cNvPr id="54" name="Google Shape;4429;p254">
                <a:extLst>
                  <a:ext uri="{FF2B5EF4-FFF2-40B4-BE49-F238E27FC236}">
                    <a16:creationId xmlns:a16="http://schemas.microsoft.com/office/drawing/2014/main" id="{D4898BE0-6A75-06A2-38B6-1D42493E09ED}"/>
                  </a:ext>
                </a:extLst>
              </p:cNvPr>
              <p:cNvCxnSpPr/>
              <p:nvPr/>
            </p:nvCxnSpPr>
            <p:spPr>
              <a:xfrm flipH="1">
                <a:off x="3357700" y="3534775"/>
                <a:ext cx="561600" cy="653700"/>
              </a:xfrm>
              <a:prstGeom prst="straightConnector1">
                <a:avLst/>
              </a:prstGeom>
              <a:noFill/>
              <a:ln w="28575" cap="flat" cmpd="sng">
                <a:solidFill>
                  <a:schemeClr val="dk2"/>
                </a:solidFill>
                <a:prstDash val="solid"/>
                <a:round/>
                <a:headEnd type="none" w="med" len="med"/>
                <a:tailEnd type="triangle" w="med" len="med"/>
              </a:ln>
            </p:spPr>
          </p:cxnSp>
        </p:grpSp>
        <p:grpSp>
          <p:nvGrpSpPr>
            <p:cNvPr id="46" name="Google Shape;4430;p254">
              <a:extLst>
                <a:ext uri="{FF2B5EF4-FFF2-40B4-BE49-F238E27FC236}">
                  <a16:creationId xmlns:a16="http://schemas.microsoft.com/office/drawing/2014/main" id="{E5FEE8BA-7370-399C-8F37-40149223F9C7}"/>
                </a:ext>
              </a:extLst>
            </p:cNvPr>
            <p:cNvGrpSpPr/>
            <p:nvPr/>
          </p:nvGrpSpPr>
          <p:grpSpPr>
            <a:xfrm flipH="1">
              <a:off x="6078150" y="3534775"/>
              <a:ext cx="742300" cy="769075"/>
              <a:chOff x="3357700" y="3534775"/>
              <a:chExt cx="742300" cy="769075"/>
            </a:xfrm>
          </p:grpSpPr>
          <p:cxnSp>
            <p:nvCxnSpPr>
              <p:cNvPr id="51" name="Google Shape;4431;p254">
                <a:extLst>
                  <a:ext uri="{FF2B5EF4-FFF2-40B4-BE49-F238E27FC236}">
                    <a16:creationId xmlns:a16="http://schemas.microsoft.com/office/drawing/2014/main" id="{F8C34600-3DDA-715A-4D98-C8C92AF8EEF6}"/>
                  </a:ext>
                </a:extLst>
              </p:cNvPr>
              <p:cNvCxnSpPr/>
              <p:nvPr/>
            </p:nvCxnSpPr>
            <p:spPr>
              <a:xfrm rot="10800000" flipH="1">
                <a:off x="3538400" y="3650150"/>
                <a:ext cx="561600" cy="653700"/>
              </a:xfrm>
              <a:prstGeom prst="straightConnector1">
                <a:avLst/>
              </a:prstGeom>
              <a:noFill/>
              <a:ln w="28575" cap="flat" cmpd="sng">
                <a:solidFill>
                  <a:schemeClr val="dk2"/>
                </a:solidFill>
                <a:prstDash val="solid"/>
                <a:round/>
                <a:headEnd type="none" w="med" len="med"/>
                <a:tailEnd type="triangle" w="med" len="med"/>
              </a:ln>
            </p:spPr>
          </p:cxnSp>
          <p:cxnSp>
            <p:nvCxnSpPr>
              <p:cNvPr id="52" name="Google Shape;4432;p254">
                <a:extLst>
                  <a:ext uri="{FF2B5EF4-FFF2-40B4-BE49-F238E27FC236}">
                    <a16:creationId xmlns:a16="http://schemas.microsoft.com/office/drawing/2014/main" id="{4D958C3B-199B-D847-9F4D-8DC647D92794}"/>
                  </a:ext>
                </a:extLst>
              </p:cNvPr>
              <p:cNvCxnSpPr/>
              <p:nvPr/>
            </p:nvCxnSpPr>
            <p:spPr>
              <a:xfrm flipH="1">
                <a:off x="3357700" y="3534775"/>
                <a:ext cx="561600" cy="653700"/>
              </a:xfrm>
              <a:prstGeom prst="straightConnector1">
                <a:avLst/>
              </a:prstGeom>
              <a:noFill/>
              <a:ln w="28575" cap="flat" cmpd="sng">
                <a:solidFill>
                  <a:schemeClr val="dk2"/>
                </a:solidFill>
                <a:prstDash val="solid"/>
                <a:round/>
                <a:headEnd type="none" w="med" len="med"/>
                <a:tailEnd type="triangle" w="med" len="med"/>
              </a:ln>
            </p:spPr>
          </p:cxnSp>
        </p:grpSp>
        <p:sp>
          <p:nvSpPr>
            <p:cNvPr id="47" name="Google Shape;4433;p254">
              <a:extLst>
                <a:ext uri="{FF2B5EF4-FFF2-40B4-BE49-F238E27FC236}">
                  <a16:creationId xmlns:a16="http://schemas.microsoft.com/office/drawing/2014/main" id="{0AFD99DA-AFDD-21B5-F841-CF9F6FE4CCC1}"/>
                </a:ext>
              </a:extLst>
            </p:cNvPr>
            <p:cNvSpPr txBox="1"/>
            <p:nvPr/>
          </p:nvSpPr>
          <p:spPr>
            <a:xfrm>
              <a:off x="5759550" y="390365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Obs</a:t>
              </a:r>
              <a:endParaRPr>
                <a:solidFill>
                  <a:schemeClr val="dk1"/>
                </a:solidFill>
                <a:latin typeface="Space Grotesk Light"/>
                <a:ea typeface="Space Grotesk Light"/>
                <a:cs typeface="Space Grotesk Light"/>
                <a:sym typeface="Space Grotesk Light"/>
              </a:endParaRPr>
            </a:p>
          </p:txBody>
        </p:sp>
        <p:sp>
          <p:nvSpPr>
            <p:cNvPr id="48" name="Google Shape;4434;p254">
              <a:extLst>
                <a:ext uri="{FF2B5EF4-FFF2-40B4-BE49-F238E27FC236}">
                  <a16:creationId xmlns:a16="http://schemas.microsoft.com/office/drawing/2014/main" id="{80DCAD0A-A707-CEB3-9DB0-24D8079F8B7A}"/>
                </a:ext>
              </a:extLst>
            </p:cNvPr>
            <p:cNvSpPr txBox="1"/>
            <p:nvPr/>
          </p:nvSpPr>
          <p:spPr>
            <a:xfrm>
              <a:off x="3819850" y="390365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Obs</a:t>
              </a:r>
              <a:endParaRPr>
                <a:solidFill>
                  <a:schemeClr val="dk1"/>
                </a:solidFill>
                <a:latin typeface="Space Grotesk Light"/>
                <a:ea typeface="Space Grotesk Light"/>
                <a:cs typeface="Space Grotesk Light"/>
                <a:sym typeface="Space Grotesk Light"/>
              </a:endParaRPr>
            </a:p>
          </p:txBody>
        </p:sp>
        <p:sp>
          <p:nvSpPr>
            <p:cNvPr id="49" name="Google Shape;4435;p254">
              <a:extLst>
                <a:ext uri="{FF2B5EF4-FFF2-40B4-BE49-F238E27FC236}">
                  <a16:creationId xmlns:a16="http://schemas.microsoft.com/office/drawing/2014/main" id="{83F8A2D2-B5A0-4529-AAF5-E3F94A70C4CB}"/>
                </a:ext>
              </a:extLst>
            </p:cNvPr>
            <p:cNvSpPr txBox="1"/>
            <p:nvPr/>
          </p:nvSpPr>
          <p:spPr>
            <a:xfrm>
              <a:off x="3053600" y="341110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Act</a:t>
              </a:r>
              <a:endParaRPr>
                <a:solidFill>
                  <a:schemeClr val="dk1"/>
                </a:solidFill>
                <a:latin typeface="Space Grotesk Light"/>
                <a:ea typeface="Space Grotesk Light"/>
                <a:cs typeface="Space Grotesk Light"/>
                <a:sym typeface="Space Grotesk Light"/>
              </a:endParaRPr>
            </a:p>
          </p:txBody>
        </p:sp>
        <p:sp>
          <p:nvSpPr>
            <p:cNvPr id="50" name="Google Shape;4436;p254">
              <a:extLst>
                <a:ext uri="{FF2B5EF4-FFF2-40B4-BE49-F238E27FC236}">
                  <a16:creationId xmlns:a16="http://schemas.microsoft.com/office/drawing/2014/main" id="{958D1063-942C-5526-69C6-F000C955392B}"/>
                </a:ext>
              </a:extLst>
            </p:cNvPr>
            <p:cNvSpPr txBox="1"/>
            <p:nvPr/>
          </p:nvSpPr>
          <p:spPr>
            <a:xfrm>
              <a:off x="6412500" y="3411100"/>
              <a:ext cx="6729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Act</a:t>
              </a:r>
              <a:endParaRPr>
                <a:solidFill>
                  <a:schemeClr val="dk1"/>
                </a:solidFill>
                <a:latin typeface="Space Grotesk Light"/>
                <a:ea typeface="Space Grotesk Light"/>
                <a:cs typeface="Space Grotesk Light"/>
                <a:sym typeface="Space Grotesk Light"/>
              </a:endParaRPr>
            </a:p>
          </p:txBody>
        </p:sp>
      </p:grpSp>
    </p:spTree>
    <p:extLst>
      <p:ext uri="{BB962C8B-B14F-4D97-AF65-F5344CB8AC3E}">
        <p14:creationId xmlns:p14="http://schemas.microsoft.com/office/powerpoint/2010/main" val="86322261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D1C33-7DE7-AD7F-36E6-77086DDDEFA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F1D4B40-E2A3-E96D-DC5C-CFC1236F889C}"/>
              </a:ext>
            </a:extLst>
          </p:cNvPr>
          <p:cNvSpPr>
            <a:spLocks noGrp="1"/>
          </p:cNvSpPr>
          <p:nvPr>
            <p:ph type="title"/>
          </p:nvPr>
        </p:nvSpPr>
        <p:spPr>
          <a:xfrm>
            <a:off x="196754" y="214127"/>
            <a:ext cx="11820099" cy="924588"/>
          </a:xfrm>
        </p:spPr>
        <p:txBody>
          <a:bodyPr/>
          <a:lstStyle/>
          <a:p>
            <a:r>
              <a:rPr lang="en-US" dirty="0" err="1"/>
              <a:t>Toolcall</a:t>
            </a:r>
            <a:r>
              <a:rPr lang="en-US" dirty="0"/>
              <a:t> flow</a:t>
            </a:r>
            <a:endParaRPr lang="en-NL" dirty="0"/>
          </a:p>
        </p:txBody>
      </p:sp>
      <p:grpSp>
        <p:nvGrpSpPr>
          <p:cNvPr id="131" name="Group 130">
            <a:extLst>
              <a:ext uri="{FF2B5EF4-FFF2-40B4-BE49-F238E27FC236}">
                <a16:creationId xmlns:a16="http://schemas.microsoft.com/office/drawing/2014/main" id="{7515D08C-A4AE-33AB-F0A6-A82385BA5ADE}"/>
              </a:ext>
            </a:extLst>
          </p:cNvPr>
          <p:cNvGrpSpPr/>
          <p:nvPr/>
        </p:nvGrpSpPr>
        <p:grpSpPr>
          <a:xfrm>
            <a:off x="1352094" y="653619"/>
            <a:ext cx="10154112" cy="6245430"/>
            <a:chOff x="1018944" y="306285"/>
            <a:chExt cx="10154112" cy="6245430"/>
          </a:xfrm>
        </p:grpSpPr>
        <p:grpSp>
          <p:nvGrpSpPr>
            <p:cNvPr id="75" name="Google Shape;4443;p255">
              <a:extLst>
                <a:ext uri="{FF2B5EF4-FFF2-40B4-BE49-F238E27FC236}">
                  <a16:creationId xmlns:a16="http://schemas.microsoft.com/office/drawing/2014/main" id="{59876641-5BED-C28A-30D4-A16974DD0B65}"/>
                </a:ext>
              </a:extLst>
            </p:cNvPr>
            <p:cNvGrpSpPr/>
            <p:nvPr/>
          </p:nvGrpSpPr>
          <p:grpSpPr>
            <a:xfrm>
              <a:off x="1018944" y="1057495"/>
              <a:ext cx="1153500" cy="1055520"/>
              <a:chOff x="798388" y="1451849"/>
              <a:chExt cx="1153500" cy="1055520"/>
            </a:xfrm>
          </p:grpSpPr>
          <p:pic>
            <p:nvPicPr>
              <p:cNvPr id="129" name="Google Shape;4444;p255">
                <a:extLst>
                  <a:ext uri="{FF2B5EF4-FFF2-40B4-BE49-F238E27FC236}">
                    <a16:creationId xmlns:a16="http://schemas.microsoft.com/office/drawing/2014/main" id="{60D6C639-94B6-AA4E-56F2-E0053A4908D2}"/>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130" name="Google Shape;4445;p255">
                <a:extLst>
                  <a:ext uri="{FF2B5EF4-FFF2-40B4-BE49-F238E27FC236}">
                    <a16:creationId xmlns:a16="http://schemas.microsoft.com/office/drawing/2014/main" id="{4E40EF0C-17E7-945B-75C5-AD12FEBA0BCA}"/>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dirty="0">
                    <a:solidFill>
                      <a:schemeClr val="dk1"/>
                    </a:solidFill>
                    <a:latin typeface="Space Grotesk Light"/>
                    <a:ea typeface="Space Grotesk Light"/>
                    <a:cs typeface="Space Grotesk Light"/>
                    <a:sym typeface="Space Grotesk Light"/>
                  </a:rPr>
                  <a:t>User</a:t>
                </a:r>
                <a:endParaRPr dirty="0">
                  <a:solidFill>
                    <a:schemeClr val="dk1"/>
                  </a:solidFill>
                  <a:latin typeface="Space Grotesk Light"/>
                  <a:ea typeface="Space Grotesk Light"/>
                  <a:cs typeface="Space Grotesk Light"/>
                  <a:sym typeface="Space Grotesk Light"/>
                </a:endParaRPr>
              </a:p>
            </p:txBody>
          </p:sp>
        </p:grpSp>
        <p:grpSp>
          <p:nvGrpSpPr>
            <p:cNvPr id="76" name="Google Shape;4446;p255">
              <a:extLst>
                <a:ext uri="{FF2B5EF4-FFF2-40B4-BE49-F238E27FC236}">
                  <a16:creationId xmlns:a16="http://schemas.microsoft.com/office/drawing/2014/main" id="{5179CB4A-A513-7184-9F05-21661B010923}"/>
                </a:ext>
              </a:extLst>
            </p:cNvPr>
            <p:cNvGrpSpPr/>
            <p:nvPr/>
          </p:nvGrpSpPr>
          <p:grpSpPr>
            <a:xfrm>
              <a:off x="10019556" y="1930739"/>
              <a:ext cx="1153500" cy="1055538"/>
              <a:chOff x="6155763" y="1644156"/>
              <a:chExt cx="1153500" cy="1055538"/>
            </a:xfrm>
          </p:grpSpPr>
          <p:pic>
            <p:nvPicPr>
              <p:cNvPr id="127" name="Google Shape;4447;p255">
                <a:extLst>
                  <a:ext uri="{FF2B5EF4-FFF2-40B4-BE49-F238E27FC236}">
                    <a16:creationId xmlns:a16="http://schemas.microsoft.com/office/drawing/2014/main" id="{F967DCAF-399B-94F5-F69E-C4345E186EED}"/>
                  </a:ext>
                </a:extLst>
              </p:cNvPr>
              <p:cNvPicPr preferRelativeResize="0"/>
              <p:nvPr/>
            </p:nvPicPr>
            <p:blipFill>
              <a:blip r:embed="rId4">
                <a:alphaModFix/>
              </a:blip>
              <a:stretch>
                <a:fillRect/>
              </a:stretch>
            </p:blipFill>
            <p:spPr>
              <a:xfrm>
                <a:off x="6366752" y="1644156"/>
                <a:ext cx="731520" cy="731520"/>
              </a:xfrm>
              <a:prstGeom prst="rect">
                <a:avLst/>
              </a:prstGeom>
              <a:noFill/>
              <a:ln>
                <a:noFill/>
              </a:ln>
            </p:spPr>
          </p:pic>
          <p:sp>
            <p:nvSpPr>
              <p:cNvPr id="128" name="Google Shape;4448;p255">
                <a:extLst>
                  <a:ext uri="{FF2B5EF4-FFF2-40B4-BE49-F238E27FC236}">
                    <a16:creationId xmlns:a16="http://schemas.microsoft.com/office/drawing/2014/main" id="{8E630254-F7A4-C3C8-AD6E-63A94F467AD0}"/>
                  </a:ext>
                </a:extLst>
              </p:cNvPr>
              <p:cNvSpPr txBox="1"/>
              <p:nvPr/>
            </p:nvSpPr>
            <p:spPr>
              <a:xfrm>
                <a:off x="6155763" y="2299494"/>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LLM</a:t>
                </a:r>
                <a:endParaRPr>
                  <a:solidFill>
                    <a:schemeClr val="dk1"/>
                  </a:solidFill>
                  <a:latin typeface="Space Grotesk Light"/>
                  <a:ea typeface="Space Grotesk Light"/>
                  <a:cs typeface="Space Grotesk Light"/>
                  <a:sym typeface="Space Grotesk Light"/>
                </a:endParaRPr>
              </a:p>
            </p:txBody>
          </p:sp>
        </p:grpSp>
        <p:cxnSp>
          <p:nvCxnSpPr>
            <p:cNvPr id="77" name="Google Shape;4449;p255">
              <a:extLst>
                <a:ext uri="{FF2B5EF4-FFF2-40B4-BE49-F238E27FC236}">
                  <a16:creationId xmlns:a16="http://schemas.microsoft.com/office/drawing/2014/main" id="{E3D5ED81-43D2-0BC4-4D5E-DED942579613}"/>
                </a:ext>
              </a:extLst>
            </p:cNvPr>
            <p:cNvCxnSpPr>
              <a:stCxn id="129" idx="3"/>
            </p:cNvCxnSpPr>
            <p:nvPr/>
          </p:nvCxnSpPr>
          <p:spPr>
            <a:xfrm>
              <a:off x="1961453" y="1423255"/>
              <a:ext cx="1005600" cy="0"/>
            </a:xfrm>
            <a:prstGeom prst="straightConnector1">
              <a:avLst/>
            </a:prstGeom>
            <a:noFill/>
            <a:ln w="28575" cap="flat" cmpd="sng">
              <a:solidFill>
                <a:schemeClr val="dk2"/>
              </a:solidFill>
              <a:prstDash val="solid"/>
              <a:round/>
              <a:headEnd type="none" w="med" len="med"/>
              <a:tailEnd type="triangle" w="med" len="med"/>
            </a:ln>
          </p:spPr>
        </p:cxnSp>
        <p:grpSp>
          <p:nvGrpSpPr>
            <p:cNvPr id="78" name="Google Shape;4450;p255">
              <a:extLst>
                <a:ext uri="{FF2B5EF4-FFF2-40B4-BE49-F238E27FC236}">
                  <a16:creationId xmlns:a16="http://schemas.microsoft.com/office/drawing/2014/main" id="{CD9FC811-B8AD-083B-8E3A-DE57833D7440}"/>
                </a:ext>
              </a:extLst>
            </p:cNvPr>
            <p:cNvGrpSpPr/>
            <p:nvPr/>
          </p:nvGrpSpPr>
          <p:grpSpPr>
            <a:xfrm>
              <a:off x="10019556" y="5200931"/>
              <a:ext cx="1153500" cy="1055538"/>
              <a:chOff x="6155763" y="1644156"/>
              <a:chExt cx="1153500" cy="1055538"/>
            </a:xfrm>
          </p:grpSpPr>
          <p:pic>
            <p:nvPicPr>
              <p:cNvPr id="125" name="Google Shape;4451;p255">
                <a:extLst>
                  <a:ext uri="{FF2B5EF4-FFF2-40B4-BE49-F238E27FC236}">
                    <a16:creationId xmlns:a16="http://schemas.microsoft.com/office/drawing/2014/main" id="{EB9B8CAF-91BA-54AC-9CB2-429AA8D5C658}"/>
                  </a:ext>
                </a:extLst>
              </p:cNvPr>
              <p:cNvPicPr preferRelativeResize="0"/>
              <p:nvPr/>
            </p:nvPicPr>
            <p:blipFill>
              <a:blip r:embed="rId4">
                <a:alphaModFix/>
              </a:blip>
              <a:stretch>
                <a:fillRect/>
              </a:stretch>
            </p:blipFill>
            <p:spPr>
              <a:xfrm>
                <a:off x="6366752" y="1644156"/>
                <a:ext cx="731520" cy="731520"/>
              </a:xfrm>
              <a:prstGeom prst="rect">
                <a:avLst/>
              </a:prstGeom>
              <a:noFill/>
              <a:ln>
                <a:noFill/>
              </a:ln>
            </p:spPr>
          </p:pic>
          <p:sp>
            <p:nvSpPr>
              <p:cNvPr id="126" name="Google Shape;4452;p255">
                <a:extLst>
                  <a:ext uri="{FF2B5EF4-FFF2-40B4-BE49-F238E27FC236}">
                    <a16:creationId xmlns:a16="http://schemas.microsoft.com/office/drawing/2014/main" id="{9A40E12F-DEB5-A44D-C047-62562B321D3A}"/>
                  </a:ext>
                </a:extLst>
              </p:cNvPr>
              <p:cNvSpPr txBox="1"/>
              <p:nvPr/>
            </p:nvSpPr>
            <p:spPr>
              <a:xfrm>
                <a:off x="6155763" y="2299494"/>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LLM</a:t>
                </a:r>
                <a:endParaRPr>
                  <a:solidFill>
                    <a:schemeClr val="dk1"/>
                  </a:solidFill>
                  <a:latin typeface="Space Grotesk Light"/>
                  <a:ea typeface="Space Grotesk Light"/>
                  <a:cs typeface="Space Grotesk Light"/>
                  <a:sym typeface="Space Grotesk Light"/>
                </a:endParaRPr>
              </a:p>
            </p:txBody>
          </p:sp>
        </p:grpSp>
        <p:grpSp>
          <p:nvGrpSpPr>
            <p:cNvPr id="79" name="Google Shape;4453;p255">
              <a:extLst>
                <a:ext uri="{FF2B5EF4-FFF2-40B4-BE49-F238E27FC236}">
                  <a16:creationId xmlns:a16="http://schemas.microsoft.com/office/drawing/2014/main" id="{794EEA86-718E-EBB4-1DD5-06EF1AC342E7}"/>
                </a:ext>
              </a:extLst>
            </p:cNvPr>
            <p:cNvGrpSpPr/>
            <p:nvPr/>
          </p:nvGrpSpPr>
          <p:grpSpPr>
            <a:xfrm>
              <a:off x="1018944" y="5496195"/>
              <a:ext cx="1153500" cy="1055520"/>
              <a:chOff x="798388" y="1451849"/>
              <a:chExt cx="1153500" cy="1055520"/>
            </a:xfrm>
          </p:grpSpPr>
          <p:pic>
            <p:nvPicPr>
              <p:cNvPr id="123" name="Google Shape;4454;p255">
                <a:extLst>
                  <a:ext uri="{FF2B5EF4-FFF2-40B4-BE49-F238E27FC236}">
                    <a16:creationId xmlns:a16="http://schemas.microsoft.com/office/drawing/2014/main" id="{44D9B5ED-F206-83E1-E8A3-288992AA7C7D}"/>
                  </a:ext>
                </a:extLst>
              </p:cNvPr>
              <p:cNvPicPr preferRelativeResize="0"/>
              <p:nvPr/>
            </p:nvPicPr>
            <p:blipFill rotWithShape="1">
              <a:blip r:embed="rId3">
                <a:alphaModFix/>
              </a:blip>
              <a:srcRect/>
              <a:stretch/>
            </p:blipFill>
            <p:spPr>
              <a:xfrm>
                <a:off x="1009377" y="1451849"/>
                <a:ext cx="731520" cy="731520"/>
              </a:xfrm>
              <a:prstGeom prst="rect">
                <a:avLst/>
              </a:prstGeom>
              <a:noFill/>
              <a:ln>
                <a:noFill/>
              </a:ln>
            </p:spPr>
          </p:pic>
          <p:sp>
            <p:nvSpPr>
              <p:cNvPr id="124" name="Google Shape;4455;p255">
                <a:extLst>
                  <a:ext uri="{FF2B5EF4-FFF2-40B4-BE49-F238E27FC236}">
                    <a16:creationId xmlns:a16="http://schemas.microsoft.com/office/drawing/2014/main" id="{3890D788-869F-73CB-172B-FD7F35EE035E}"/>
                  </a:ext>
                </a:extLst>
              </p:cNvPr>
              <p:cNvSpPr txBox="1"/>
              <p:nvPr/>
            </p:nvSpPr>
            <p:spPr>
              <a:xfrm>
                <a:off x="798388" y="2107169"/>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dirty="0">
                    <a:solidFill>
                      <a:schemeClr val="dk1"/>
                    </a:solidFill>
                    <a:latin typeface="Space Grotesk Light"/>
                    <a:ea typeface="Space Grotesk Light"/>
                    <a:cs typeface="Space Grotesk Light"/>
                    <a:sym typeface="Space Grotesk Light"/>
                  </a:rPr>
                  <a:t>User</a:t>
                </a:r>
                <a:endParaRPr dirty="0">
                  <a:solidFill>
                    <a:schemeClr val="dk1"/>
                  </a:solidFill>
                  <a:latin typeface="Space Grotesk Light"/>
                  <a:ea typeface="Space Grotesk Light"/>
                  <a:cs typeface="Space Grotesk Light"/>
                  <a:sym typeface="Space Grotesk Light"/>
                </a:endParaRPr>
              </a:p>
            </p:txBody>
          </p:sp>
        </p:grpSp>
        <p:cxnSp>
          <p:nvCxnSpPr>
            <p:cNvPr id="80" name="Google Shape;4456;p255">
              <a:extLst>
                <a:ext uri="{FF2B5EF4-FFF2-40B4-BE49-F238E27FC236}">
                  <a16:creationId xmlns:a16="http://schemas.microsoft.com/office/drawing/2014/main" id="{86A2EFE0-94AF-ED10-2D36-5F13C8697D24}"/>
                </a:ext>
              </a:extLst>
            </p:cNvPr>
            <p:cNvCxnSpPr/>
            <p:nvPr/>
          </p:nvCxnSpPr>
          <p:spPr>
            <a:xfrm>
              <a:off x="9415146" y="1500299"/>
              <a:ext cx="662400" cy="620400"/>
            </a:xfrm>
            <a:prstGeom prst="straightConnector1">
              <a:avLst/>
            </a:prstGeom>
            <a:noFill/>
            <a:ln w="28575" cap="flat" cmpd="sng">
              <a:solidFill>
                <a:schemeClr val="dk2"/>
              </a:solidFill>
              <a:prstDash val="solid"/>
              <a:round/>
              <a:headEnd type="none" w="med" len="med"/>
              <a:tailEnd type="triangle" w="med" len="med"/>
            </a:ln>
          </p:spPr>
        </p:cxnSp>
        <p:grpSp>
          <p:nvGrpSpPr>
            <p:cNvPr id="81" name="Google Shape;4457;p255">
              <a:extLst>
                <a:ext uri="{FF2B5EF4-FFF2-40B4-BE49-F238E27FC236}">
                  <a16:creationId xmlns:a16="http://schemas.microsoft.com/office/drawing/2014/main" id="{F9BD53B0-51A8-0CE6-4892-30CB4CBDBFEF}"/>
                </a:ext>
              </a:extLst>
            </p:cNvPr>
            <p:cNvGrpSpPr/>
            <p:nvPr/>
          </p:nvGrpSpPr>
          <p:grpSpPr>
            <a:xfrm>
              <a:off x="3071481" y="306285"/>
              <a:ext cx="6220070" cy="1880072"/>
              <a:chOff x="2850925" y="1004677"/>
              <a:chExt cx="6220070" cy="1880072"/>
            </a:xfrm>
          </p:grpSpPr>
          <p:grpSp>
            <p:nvGrpSpPr>
              <p:cNvPr id="114" name="Google Shape;4458;p255">
                <a:extLst>
                  <a:ext uri="{FF2B5EF4-FFF2-40B4-BE49-F238E27FC236}">
                    <a16:creationId xmlns:a16="http://schemas.microsoft.com/office/drawing/2014/main" id="{28FAA025-A222-CB49-0854-08CE5F182263}"/>
                  </a:ext>
                </a:extLst>
              </p:cNvPr>
              <p:cNvGrpSpPr/>
              <p:nvPr/>
            </p:nvGrpSpPr>
            <p:grpSpPr>
              <a:xfrm>
                <a:off x="2850925" y="1004677"/>
                <a:ext cx="6220070" cy="1880072"/>
                <a:chOff x="2850905" y="1004684"/>
                <a:chExt cx="6409800" cy="1880072"/>
              </a:xfrm>
            </p:grpSpPr>
            <p:sp>
              <p:nvSpPr>
                <p:cNvPr id="121" name="Google Shape;4459;p255">
                  <a:extLst>
                    <a:ext uri="{FF2B5EF4-FFF2-40B4-BE49-F238E27FC236}">
                      <a16:creationId xmlns:a16="http://schemas.microsoft.com/office/drawing/2014/main" id="{B51A13F2-EFA1-E9DC-A541-B3E02CB13E97}"/>
                    </a:ext>
                  </a:extLst>
                </p:cNvPr>
                <p:cNvSpPr/>
                <p:nvPr/>
              </p:nvSpPr>
              <p:spPr>
                <a:xfrm>
                  <a:off x="2850905" y="1250956"/>
                  <a:ext cx="6409800" cy="1633800"/>
                </a:xfrm>
                <a:prstGeom prst="roundRect">
                  <a:avLst>
                    <a:gd name="adj" fmla="val 9828"/>
                  </a:avLst>
                </a:prstGeom>
                <a:solidFill>
                  <a:schemeClr val="lt1"/>
                </a:solidFill>
                <a:ln w="19050"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22" name="Google Shape;4460;p255">
                  <a:extLst>
                    <a:ext uri="{FF2B5EF4-FFF2-40B4-BE49-F238E27FC236}">
                      <a16:creationId xmlns:a16="http://schemas.microsoft.com/office/drawing/2014/main" id="{91CEF932-969C-657C-3B10-14E9C13AD916}"/>
                    </a:ext>
                  </a:extLst>
                </p:cNvPr>
                <p:cNvSpPr/>
                <p:nvPr/>
              </p:nvSpPr>
              <p:spPr>
                <a:xfrm>
                  <a:off x="3145525" y="1004684"/>
                  <a:ext cx="27387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Chat completion payload</a:t>
                  </a:r>
                  <a:endParaRPr sz="1500">
                    <a:latin typeface="Space Grotesk Light"/>
                    <a:ea typeface="Space Grotesk Light"/>
                    <a:cs typeface="Space Grotesk Light"/>
                    <a:sym typeface="Space Grotesk Light"/>
                  </a:endParaRPr>
                </a:p>
              </p:txBody>
            </p:sp>
          </p:grpSp>
          <p:grpSp>
            <p:nvGrpSpPr>
              <p:cNvPr id="115" name="Google Shape;4461;p255">
                <a:extLst>
                  <a:ext uri="{FF2B5EF4-FFF2-40B4-BE49-F238E27FC236}">
                    <a16:creationId xmlns:a16="http://schemas.microsoft.com/office/drawing/2014/main" id="{B3FCD451-F4F4-0D7C-A68E-6A9B98C11415}"/>
                  </a:ext>
                </a:extLst>
              </p:cNvPr>
              <p:cNvGrpSpPr/>
              <p:nvPr/>
            </p:nvGrpSpPr>
            <p:grpSpPr>
              <a:xfrm>
                <a:off x="3253425" y="1424484"/>
                <a:ext cx="3048900" cy="1336271"/>
                <a:chOff x="3317222" y="1488281"/>
                <a:chExt cx="3048900" cy="1336271"/>
              </a:xfrm>
            </p:grpSpPr>
            <p:sp>
              <p:nvSpPr>
                <p:cNvPr id="119" name="Google Shape;4462;p255">
                  <a:extLst>
                    <a:ext uri="{FF2B5EF4-FFF2-40B4-BE49-F238E27FC236}">
                      <a16:creationId xmlns:a16="http://schemas.microsoft.com/office/drawing/2014/main" id="{F7199199-6BFE-6DDE-BF2F-F02494DBCF56}"/>
                    </a:ext>
                  </a:extLst>
                </p:cNvPr>
                <p:cNvSpPr/>
                <p:nvPr/>
              </p:nvSpPr>
              <p:spPr>
                <a:xfrm>
                  <a:off x="3317222" y="1654852"/>
                  <a:ext cx="3048900" cy="1169700"/>
                </a:xfrm>
                <a:prstGeom prst="roundRect">
                  <a:avLst>
                    <a:gd name="adj" fmla="val 10577"/>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latin typeface="Space Grotesk Light"/>
                      <a:ea typeface="Space Grotesk Light"/>
                      <a:cs typeface="Space Grotesk Light"/>
                      <a:sym typeface="Space Grotesk Light"/>
                    </a:rPr>
                    <a:t>What is the weather in Virginia?</a:t>
                  </a:r>
                  <a:endParaRPr sz="1500" dirty="0">
                    <a:latin typeface="Space Grotesk Light"/>
                    <a:ea typeface="Space Grotesk Light"/>
                    <a:cs typeface="Space Grotesk Light"/>
                    <a:sym typeface="Space Grotesk Light"/>
                  </a:endParaRPr>
                </a:p>
              </p:txBody>
            </p:sp>
            <p:sp>
              <p:nvSpPr>
                <p:cNvPr id="120" name="Google Shape;4463;p255">
                  <a:extLst>
                    <a:ext uri="{FF2B5EF4-FFF2-40B4-BE49-F238E27FC236}">
                      <a16:creationId xmlns:a16="http://schemas.microsoft.com/office/drawing/2014/main" id="{01A04480-27FA-AFB0-D7AD-E2001AD5D6FE}"/>
                    </a:ext>
                  </a:extLst>
                </p:cNvPr>
                <p:cNvSpPr/>
                <p:nvPr/>
              </p:nvSpPr>
              <p:spPr>
                <a:xfrm>
                  <a:off x="3322775" y="1488281"/>
                  <a:ext cx="1626000" cy="336600"/>
                </a:xfrm>
                <a:prstGeom prst="roundRect">
                  <a:avLst>
                    <a:gd name="adj" fmla="val 16667"/>
                  </a:avLst>
                </a:prstGeom>
                <a:solidFill>
                  <a:srgbClr val="0BDDA3"/>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User message</a:t>
                  </a:r>
                  <a:endParaRPr sz="1500">
                    <a:latin typeface="Space Grotesk Light"/>
                    <a:ea typeface="Space Grotesk Light"/>
                    <a:cs typeface="Space Grotesk Light"/>
                    <a:sym typeface="Space Grotesk Light"/>
                  </a:endParaRPr>
                </a:p>
              </p:txBody>
            </p:sp>
          </p:grpSp>
          <p:grpSp>
            <p:nvGrpSpPr>
              <p:cNvPr id="116" name="Google Shape;4464;p255">
                <a:extLst>
                  <a:ext uri="{FF2B5EF4-FFF2-40B4-BE49-F238E27FC236}">
                    <a16:creationId xmlns:a16="http://schemas.microsoft.com/office/drawing/2014/main" id="{B18D7E7D-67F2-BE8D-C011-B659864D9E66}"/>
                  </a:ext>
                </a:extLst>
              </p:cNvPr>
              <p:cNvGrpSpPr/>
              <p:nvPr/>
            </p:nvGrpSpPr>
            <p:grpSpPr>
              <a:xfrm>
                <a:off x="6657700" y="1420996"/>
                <a:ext cx="2079600" cy="1336286"/>
                <a:chOff x="5875347" y="1488281"/>
                <a:chExt cx="2079600" cy="1336286"/>
              </a:xfrm>
            </p:grpSpPr>
            <p:sp>
              <p:nvSpPr>
                <p:cNvPr id="117" name="Google Shape;4465;p255">
                  <a:extLst>
                    <a:ext uri="{FF2B5EF4-FFF2-40B4-BE49-F238E27FC236}">
                      <a16:creationId xmlns:a16="http://schemas.microsoft.com/office/drawing/2014/main" id="{BA4ED5C9-091A-E67F-97A5-537A77D3E3C6}"/>
                    </a:ext>
                  </a:extLst>
                </p:cNvPr>
                <p:cNvSpPr/>
                <p:nvPr/>
              </p:nvSpPr>
              <p:spPr>
                <a:xfrm>
                  <a:off x="5875347" y="1654867"/>
                  <a:ext cx="2079600" cy="11697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sz="1500">
                    <a:latin typeface="Space Grotesk Light"/>
                    <a:ea typeface="Space Grotesk Light"/>
                    <a:cs typeface="Space Grotesk Light"/>
                    <a:sym typeface="Space Grotesk Light"/>
                  </a:endParaRPr>
                </a:p>
              </p:txBody>
            </p:sp>
            <p:sp>
              <p:nvSpPr>
                <p:cNvPr id="118" name="Google Shape;4466;p255">
                  <a:extLst>
                    <a:ext uri="{FF2B5EF4-FFF2-40B4-BE49-F238E27FC236}">
                      <a16:creationId xmlns:a16="http://schemas.microsoft.com/office/drawing/2014/main" id="{0C6A7B2A-E6DF-7940-098C-A258DB8D1EEE}"/>
                    </a:ext>
                  </a:extLst>
                </p:cNvPr>
                <p:cNvSpPr/>
                <p:nvPr/>
              </p:nvSpPr>
              <p:spPr>
                <a:xfrm>
                  <a:off x="5875350" y="1488281"/>
                  <a:ext cx="11535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solidFill>
                        <a:schemeClr val="lt1"/>
                      </a:solidFill>
                      <a:latin typeface="Space Grotesk Light"/>
                      <a:ea typeface="Space Grotesk Light"/>
                      <a:cs typeface="Space Grotesk Light"/>
                      <a:sym typeface="Space Grotesk Light"/>
                    </a:rPr>
                    <a:t>Tools</a:t>
                  </a:r>
                  <a:endParaRPr sz="1500" dirty="0">
                    <a:solidFill>
                      <a:schemeClr val="lt1"/>
                    </a:solidFill>
                    <a:latin typeface="Space Grotesk Light"/>
                    <a:ea typeface="Space Grotesk Light"/>
                    <a:cs typeface="Space Grotesk Light"/>
                    <a:sym typeface="Space Grotesk Light"/>
                  </a:endParaRPr>
                </a:p>
              </p:txBody>
            </p:sp>
          </p:grpSp>
        </p:grpSp>
        <p:sp>
          <p:nvSpPr>
            <p:cNvPr id="82" name="Google Shape;4467;p255">
              <a:extLst>
                <a:ext uri="{FF2B5EF4-FFF2-40B4-BE49-F238E27FC236}">
                  <a16:creationId xmlns:a16="http://schemas.microsoft.com/office/drawing/2014/main" id="{F9B05AC0-2799-C1F7-8433-D2114F2EF26F}"/>
                </a:ext>
              </a:extLst>
            </p:cNvPr>
            <p:cNvSpPr/>
            <p:nvPr/>
          </p:nvSpPr>
          <p:spPr>
            <a:xfrm>
              <a:off x="7214189" y="1149339"/>
              <a:ext cx="1502400" cy="336600"/>
            </a:xfrm>
            <a:prstGeom prst="roundRect">
              <a:avLst>
                <a:gd name="adj" fmla="val 16667"/>
              </a:avLst>
            </a:prstGeom>
            <a:solidFill>
              <a:srgbClr val="FFB900"/>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solidFill>
                    <a:schemeClr val="dk1"/>
                  </a:solidFill>
                  <a:latin typeface="Space Grotesk Light"/>
                  <a:ea typeface="Space Grotesk Light"/>
                  <a:cs typeface="Space Grotesk Light"/>
                  <a:sym typeface="Space Grotesk Light"/>
                </a:rPr>
                <a:t>Jump</a:t>
              </a:r>
              <a:endParaRPr sz="1500" dirty="0">
                <a:solidFill>
                  <a:schemeClr val="dk1"/>
                </a:solidFill>
                <a:latin typeface="Space Grotesk Light"/>
                <a:ea typeface="Space Grotesk Light"/>
                <a:cs typeface="Space Grotesk Light"/>
                <a:sym typeface="Space Grotesk Light"/>
              </a:endParaRPr>
            </a:p>
          </p:txBody>
        </p:sp>
        <p:sp>
          <p:nvSpPr>
            <p:cNvPr id="83" name="Google Shape;4468;p255">
              <a:extLst>
                <a:ext uri="{FF2B5EF4-FFF2-40B4-BE49-F238E27FC236}">
                  <a16:creationId xmlns:a16="http://schemas.microsoft.com/office/drawing/2014/main" id="{363A307C-87FC-011E-A194-602A1E130341}"/>
                </a:ext>
              </a:extLst>
            </p:cNvPr>
            <p:cNvSpPr/>
            <p:nvPr/>
          </p:nvSpPr>
          <p:spPr>
            <a:xfrm>
              <a:off x="7214189" y="1594139"/>
              <a:ext cx="1502400" cy="336600"/>
            </a:xfrm>
            <a:prstGeom prst="roundRect">
              <a:avLst>
                <a:gd name="adj" fmla="val 16667"/>
              </a:avLst>
            </a:prstGeom>
            <a:solidFill>
              <a:schemeClr val="accent4"/>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err="1">
                  <a:solidFill>
                    <a:schemeClr val="dk1"/>
                  </a:solidFill>
                  <a:latin typeface="Space Grotesk Light"/>
                  <a:ea typeface="Space Grotesk Light"/>
                  <a:cs typeface="Space Grotesk Light"/>
                  <a:sym typeface="Space Grotesk Light"/>
                </a:rPr>
                <a:t>get_weather</a:t>
              </a:r>
              <a:endParaRPr sz="1500" dirty="0">
                <a:solidFill>
                  <a:schemeClr val="dk1"/>
                </a:solidFill>
                <a:latin typeface="Space Grotesk Light"/>
                <a:ea typeface="Space Grotesk Light"/>
                <a:cs typeface="Space Grotesk Light"/>
                <a:sym typeface="Space Grotesk Light"/>
              </a:endParaRPr>
            </a:p>
          </p:txBody>
        </p:sp>
        <p:grpSp>
          <p:nvGrpSpPr>
            <p:cNvPr id="84" name="Google Shape;4469;p255">
              <a:extLst>
                <a:ext uri="{FF2B5EF4-FFF2-40B4-BE49-F238E27FC236}">
                  <a16:creationId xmlns:a16="http://schemas.microsoft.com/office/drawing/2014/main" id="{58C1A200-1AC2-6429-2743-1904B03ACEE1}"/>
                </a:ext>
              </a:extLst>
            </p:cNvPr>
            <p:cNvGrpSpPr/>
            <p:nvPr/>
          </p:nvGrpSpPr>
          <p:grpSpPr>
            <a:xfrm>
              <a:off x="3063431" y="2208044"/>
              <a:ext cx="6220070" cy="1778363"/>
              <a:chOff x="2850925" y="825686"/>
              <a:chExt cx="6220070" cy="1778363"/>
            </a:xfrm>
          </p:grpSpPr>
          <p:grpSp>
            <p:nvGrpSpPr>
              <p:cNvPr id="108" name="Google Shape;4470;p255">
                <a:extLst>
                  <a:ext uri="{FF2B5EF4-FFF2-40B4-BE49-F238E27FC236}">
                    <a16:creationId xmlns:a16="http://schemas.microsoft.com/office/drawing/2014/main" id="{8EEAA87F-4E61-619D-4854-F41E69D7844A}"/>
                  </a:ext>
                </a:extLst>
              </p:cNvPr>
              <p:cNvGrpSpPr/>
              <p:nvPr/>
            </p:nvGrpSpPr>
            <p:grpSpPr>
              <a:xfrm>
                <a:off x="2850925" y="825686"/>
                <a:ext cx="6220070" cy="1778363"/>
                <a:chOff x="2850905" y="825693"/>
                <a:chExt cx="6409800" cy="1778363"/>
              </a:xfrm>
            </p:grpSpPr>
            <p:sp>
              <p:nvSpPr>
                <p:cNvPr id="112" name="Google Shape;4471;p255">
                  <a:extLst>
                    <a:ext uri="{FF2B5EF4-FFF2-40B4-BE49-F238E27FC236}">
                      <a16:creationId xmlns:a16="http://schemas.microsoft.com/office/drawing/2014/main" id="{25776656-5548-C7AA-37F8-90A886C07B38}"/>
                    </a:ext>
                  </a:extLst>
                </p:cNvPr>
                <p:cNvSpPr/>
                <p:nvPr/>
              </p:nvSpPr>
              <p:spPr>
                <a:xfrm>
                  <a:off x="2850905" y="1071956"/>
                  <a:ext cx="6409800" cy="1532100"/>
                </a:xfrm>
                <a:prstGeom prst="roundRect">
                  <a:avLst>
                    <a:gd name="adj" fmla="val 9828"/>
                  </a:avLst>
                </a:prstGeom>
                <a:solidFill>
                  <a:schemeClr val="lt1"/>
                </a:solidFill>
                <a:ln w="19050" cap="flat" cmpd="sng">
                  <a:solidFill>
                    <a:schemeClr val="accent3"/>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13" name="Google Shape;4472;p255">
                  <a:extLst>
                    <a:ext uri="{FF2B5EF4-FFF2-40B4-BE49-F238E27FC236}">
                      <a16:creationId xmlns:a16="http://schemas.microsoft.com/office/drawing/2014/main" id="{23AF5B4D-A51E-F2CB-1397-2A7112D949B1}"/>
                    </a:ext>
                  </a:extLst>
                </p:cNvPr>
                <p:cNvSpPr/>
                <p:nvPr/>
              </p:nvSpPr>
              <p:spPr>
                <a:xfrm>
                  <a:off x="3145526" y="825693"/>
                  <a:ext cx="22365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Assistant message</a:t>
                  </a:r>
                  <a:endParaRPr sz="1500">
                    <a:latin typeface="Space Grotesk Light"/>
                    <a:ea typeface="Space Grotesk Light"/>
                    <a:cs typeface="Space Grotesk Light"/>
                    <a:sym typeface="Space Grotesk Light"/>
                  </a:endParaRPr>
                </a:p>
              </p:txBody>
            </p:sp>
          </p:grpSp>
          <p:grpSp>
            <p:nvGrpSpPr>
              <p:cNvPr id="109" name="Google Shape;4473;p255">
                <a:extLst>
                  <a:ext uri="{FF2B5EF4-FFF2-40B4-BE49-F238E27FC236}">
                    <a16:creationId xmlns:a16="http://schemas.microsoft.com/office/drawing/2014/main" id="{4C2A32C3-809E-1E95-80DD-EE1AB097CBD8}"/>
                  </a:ext>
                </a:extLst>
              </p:cNvPr>
              <p:cNvGrpSpPr/>
              <p:nvPr/>
            </p:nvGrpSpPr>
            <p:grpSpPr>
              <a:xfrm>
                <a:off x="3346748" y="1248222"/>
                <a:ext cx="5364301" cy="1222000"/>
                <a:chOff x="2564396" y="1315506"/>
                <a:chExt cx="5364301" cy="1222000"/>
              </a:xfrm>
            </p:grpSpPr>
            <p:sp>
              <p:nvSpPr>
                <p:cNvPr id="110" name="Google Shape;4474;p255">
                  <a:extLst>
                    <a:ext uri="{FF2B5EF4-FFF2-40B4-BE49-F238E27FC236}">
                      <a16:creationId xmlns:a16="http://schemas.microsoft.com/office/drawing/2014/main" id="{BACBD36F-3379-3B20-40C5-65D516F800D7}"/>
                    </a:ext>
                  </a:extLst>
                </p:cNvPr>
                <p:cNvSpPr/>
                <p:nvPr/>
              </p:nvSpPr>
              <p:spPr>
                <a:xfrm>
                  <a:off x="2564397" y="1482106"/>
                  <a:ext cx="5364300" cy="10554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lvl="0" indent="0" algn="l" rtl="0">
                    <a:spcBef>
                      <a:spcPts val="0"/>
                    </a:spcBef>
                    <a:spcAft>
                      <a:spcPts val="0"/>
                    </a:spcAft>
                    <a:buNone/>
                  </a:pPr>
                  <a:r>
                    <a:rPr lang="en-US" sz="1500" dirty="0">
                      <a:latin typeface="Space Grotesk Light"/>
                      <a:ea typeface="Space Grotesk Light"/>
                      <a:cs typeface="Space Grotesk Light"/>
                      <a:sym typeface="Space Grotesk Light"/>
                    </a:rPr>
                    <a:t>id: call_12345</a:t>
                  </a:r>
                  <a:br>
                    <a:rPr lang="en-US" sz="1500" dirty="0">
                      <a:latin typeface="Space Grotesk Light"/>
                      <a:ea typeface="Space Grotesk Light"/>
                      <a:cs typeface="Space Grotesk Light"/>
                      <a:sym typeface="Space Grotesk Light"/>
                    </a:rPr>
                  </a:br>
                  <a:r>
                    <a:rPr lang="en-US" sz="1500" dirty="0">
                      <a:latin typeface="Space Grotesk Light"/>
                      <a:ea typeface="Space Grotesk Light"/>
                      <a:cs typeface="Space Grotesk Light"/>
                      <a:sym typeface="Space Grotesk Light"/>
                    </a:rPr>
                    <a:t>name: </a:t>
                  </a:r>
                  <a:r>
                    <a:rPr lang="en-US" sz="1500" dirty="0" err="1">
                      <a:latin typeface="Space Grotesk Light"/>
                      <a:ea typeface="Space Grotesk Light"/>
                      <a:cs typeface="Space Grotesk Light"/>
                      <a:sym typeface="Space Grotesk Light"/>
                    </a:rPr>
                    <a:t>get_weather</a:t>
                  </a:r>
                  <a:br>
                    <a:rPr lang="en-US" sz="1500" dirty="0">
                      <a:latin typeface="Space Grotesk Light"/>
                      <a:ea typeface="Space Grotesk Light"/>
                      <a:cs typeface="Space Grotesk Light"/>
                      <a:sym typeface="Space Grotesk Light"/>
                    </a:rPr>
                  </a:br>
                  <a:r>
                    <a:rPr lang="en-US" sz="1500" dirty="0" err="1">
                      <a:latin typeface="Space Grotesk Light"/>
                      <a:ea typeface="Space Grotesk Light"/>
                      <a:cs typeface="Space Grotesk Light"/>
                      <a:sym typeface="Space Grotesk Light"/>
                    </a:rPr>
                    <a:t>args</a:t>
                  </a:r>
                  <a:r>
                    <a:rPr lang="en-US" sz="1500" dirty="0">
                      <a:latin typeface="Space Grotesk Light"/>
                      <a:ea typeface="Space Grotesk Light"/>
                      <a:cs typeface="Space Grotesk Light"/>
                      <a:sym typeface="Space Grotesk Light"/>
                    </a:rPr>
                    <a:t>: {“location”:”</a:t>
                  </a:r>
                  <a:r>
                    <a:rPr lang="en-US" sz="1500" dirty="0" err="1">
                      <a:latin typeface="Space Grotesk Light"/>
                      <a:ea typeface="Space Grotesk Light"/>
                      <a:cs typeface="Space Grotesk Light"/>
                      <a:sym typeface="Space Grotesk Light"/>
                    </a:rPr>
                    <a:t>virginia</a:t>
                  </a:r>
                  <a:r>
                    <a:rPr lang="en-US" sz="1500" dirty="0">
                      <a:latin typeface="Space Grotesk Light"/>
                      <a:ea typeface="Space Grotesk Light"/>
                      <a:cs typeface="Space Grotesk Light"/>
                      <a:sym typeface="Space Grotesk Light"/>
                    </a:rPr>
                    <a:t>”}</a:t>
                  </a:r>
                  <a:endParaRPr sz="1500" dirty="0">
                    <a:latin typeface="Space Grotesk Light"/>
                    <a:ea typeface="Space Grotesk Light"/>
                    <a:cs typeface="Space Grotesk Light"/>
                    <a:sym typeface="Space Grotesk Light"/>
                  </a:endParaRPr>
                </a:p>
              </p:txBody>
            </p:sp>
            <p:sp>
              <p:nvSpPr>
                <p:cNvPr id="111" name="Google Shape;4475;p255">
                  <a:extLst>
                    <a:ext uri="{FF2B5EF4-FFF2-40B4-BE49-F238E27FC236}">
                      <a16:creationId xmlns:a16="http://schemas.microsoft.com/office/drawing/2014/main" id="{8890C982-2157-9469-A78C-1864B6DFE0C1}"/>
                    </a:ext>
                  </a:extLst>
                </p:cNvPr>
                <p:cNvSpPr/>
                <p:nvPr/>
              </p:nvSpPr>
              <p:spPr>
                <a:xfrm>
                  <a:off x="2564396" y="1315506"/>
                  <a:ext cx="1764300" cy="336600"/>
                </a:xfrm>
                <a:prstGeom prst="roundRect">
                  <a:avLst>
                    <a:gd name="adj" fmla="val 16667"/>
                  </a:avLst>
                </a:prstGeom>
                <a:solidFill>
                  <a:srgbClr val="3EA9F5"/>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dirty="0">
                      <a:solidFill>
                        <a:schemeClr val="lt1"/>
                      </a:solidFill>
                      <a:latin typeface="Space Grotesk Light"/>
                      <a:ea typeface="Space Grotesk Light"/>
                      <a:cs typeface="Space Grotesk Light"/>
                      <a:sym typeface="Space Grotesk Light"/>
                    </a:rPr>
                    <a:t>Tools calls</a:t>
                  </a:r>
                  <a:endParaRPr sz="1500" dirty="0">
                    <a:solidFill>
                      <a:schemeClr val="lt1"/>
                    </a:solidFill>
                    <a:latin typeface="Space Grotesk Light"/>
                    <a:ea typeface="Space Grotesk Light"/>
                    <a:cs typeface="Space Grotesk Light"/>
                    <a:sym typeface="Space Grotesk Light"/>
                  </a:endParaRPr>
                </a:p>
              </p:txBody>
            </p:sp>
          </p:grpSp>
        </p:grpSp>
        <p:cxnSp>
          <p:nvCxnSpPr>
            <p:cNvPr id="85" name="Google Shape;4476;p255">
              <a:extLst>
                <a:ext uri="{FF2B5EF4-FFF2-40B4-BE49-F238E27FC236}">
                  <a16:creationId xmlns:a16="http://schemas.microsoft.com/office/drawing/2014/main" id="{C14DE00B-2E35-5DF3-022C-A412926B346B}"/>
                </a:ext>
              </a:extLst>
            </p:cNvPr>
            <p:cNvCxnSpPr/>
            <p:nvPr/>
          </p:nvCxnSpPr>
          <p:spPr>
            <a:xfrm flipH="1">
              <a:off x="9415146" y="2496599"/>
              <a:ext cx="662400" cy="620400"/>
            </a:xfrm>
            <a:prstGeom prst="straightConnector1">
              <a:avLst/>
            </a:prstGeom>
            <a:noFill/>
            <a:ln w="28575" cap="flat" cmpd="sng">
              <a:solidFill>
                <a:schemeClr val="dk2"/>
              </a:solidFill>
              <a:prstDash val="solid"/>
              <a:round/>
              <a:headEnd type="none" w="med" len="med"/>
              <a:tailEnd type="triangle" w="med" len="med"/>
            </a:ln>
          </p:spPr>
        </p:cxnSp>
        <p:cxnSp>
          <p:nvCxnSpPr>
            <p:cNvPr id="86" name="Google Shape;4477;p255">
              <a:extLst>
                <a:ext uri="{FF2B5EF4-FFF2-40B4-BE49-F238E27FC236}">
                  <a16:creationId xmlns:a16="http://schemas.microsoft.com/office/drawing/2014/main" id="{74DF711C-6682-A93C-5629-5048B4648036}"/>
                </a:ext>
              </a:extLst>
            </p:cNvPr>
            <p:cNvCxnSpPr/>
            <p:nvPr/>
          </p:nvCxnSpPr>
          <p:spPr>
            <a:xfrm flipH="1">
              <a:off x="2172446" y="3335174"/>
              <a:ext cx="662400" cy="620400"/>
            </a:xfrm>
            <a:prstGeom prst="straightConnector1">
              <a:avLst/>
            </a:prstGeom>
            <a:noFill/>
            <a:ln w="28575" cap="flat" cmpd="sng">
              <a:solidFill>
                <a:schemeClr val="dk2"/>
              </a:solidFill>
              <a:prstDash val="solid"/>
              <a:round/>
              <a:headEnd type="none" w="med" len="med"/>
              <a:tailEnd type="triangle" w="med" len="med"/>
            </a:ln>
          </p:spPr>
        </p:cxnSp>
        <p:cxnSp>
          <p:nvCxnSpPr>
            <p:cNvPr id="87" name="Google Shape;4478;p255">
              <a:extLst>
                <a:ext uri="{FF2B5EF4-FFF2-40B4-BE49-F238E27FC236}">
                  <a16:creationId xmlns:a16="http://schemas.microsoft.com/office/drawing/2014/main" id="{88AA716F-76F7-044D-825D-669BD0D54FCD}"/>
                </a:ext>
              </a:extLst>
            </p:cNvPr>
            <p:cNvCxnSpPr/>
            <p:nvPr/>
          </p:nvCxnSpPr>
          <p:spPr>
            <a:xfrm>
              <a:off x="2172446" y="4232499"/>
              <a:ext cx="662400" cy="620400"/>
            </a:xfrm>
            <a:prstGeom prst="straightConnector1">
              <a:avLst/>
            </a:prstGeom>
            <a:noFill/>
            <a:ln w="28575" cap="flat" cmpd="sng">
              <a:solidFill>
                <a:schemeClr val="dk2"/>
              </a:solidFill>
              <a:prstDash val="solid"/>
              <a:round/>
              <a:headEnd type="none" w="med" len="med"/>
              <a:tailEnd type="triangle" w="med" len="med"/>
            </a:ln>
          </p:spPr>
        </p:cxnSp>
        <p:grpSp>
          <p:nvGrpSpPr>
            <p:cNvPr id="88" name="Google Shape;4479;p255">
              <a:extLst>
                <a:ext uri="{FF2B5EF4-FFF2-40B4-BE49-F238E27FC236}">
                  <a16:creationId xmlns:a16="http://schemas.microsoft.com/office/drawing/2014/main" id="{37D4BE2C-B38B-3FAB-6600-6E48040819EF}"/>
                </a:ext>
              </a:extLst>
            </p:cNvPr>
            <p:cNvGrpSpPr/>
            <p:nvPr/>
          </p:nvGrpSpPr>
          <p:grpSpPr>
            <a:xfrm>
              <a:off x="3132581" y="4007767"/>
              <a:ext cx="6220070" cy="1409141"/>
              <a:chOff x="2850913" y="722898"/>
              <a:chExt cx="6220070" cy="1409141"/>
            </a:xfrm>
          </p:grpSpPr>
          <p:grpSp>
            <p:nvGrpSpPr>
              <p:cNvPr id="104" name="Google Shape;4480;p255">
                <a:extLst>
                  <a:ext uri="{FF2B5EF4-FFF2-40B4-BE49-F238E27FC236}">
                    <a16:creationId xmlns:a16="http://schemas.microsoft.com/office/drawing/2014/main" id="{1D56083F-B0C1-3C41-496F-6948EEA18027}"/>
                  </a:ext>
                </a:extLst>
              </p:cNvPr>
              <p:cNvGrpSpPr/>
              <p:nvPr/>
            </p:nvGrpSpPr>
            <p:grpSpPr>
              <a:xfrm>
                <a:off x="2850913" y="722898"/>
                <a:ext cx="6220070" cy="1409141"/>
                <a:chOff x="2850892" y="722904"/>
                <a:chExt cx="6409800" cy="1409141"/>
              </a:xfrm>
            </p:grpSpPr>
            <p:sp>
              <p:nvSpPr>
                <p:cNvPr id="106" name="Google Shape;4481;p255">
                  <a:extLst>
                    <a:ext uri="{FF2B5EF4-FFF2-40B4-BE49-F238E27FC236}">
                      <a16:creationId xmlns:a16="http://schemas.microsoft.com/office/drawing/2014/main" id="{38A9CDD5-412F-5238-8796-E7C3279E7250}"/>
                    </a:ext>
                  </a:extLst>
                </p:cNvPr>
                <p:cNvSpPr/>
                <p:nvPr/>
              </p:nvSpPr>
              <p:spPr>
                <a:xfrm>
                  <a:off x="2850892" y="946145"/>
                  <a:ext cx="6409800" cy="1185900"/>
                </a:xfrm>
                <a:prstGeom prst="roundRect">
                  <a:avLst>
                    <a:gd name="adj" fmla="val 9828"/>
                  </a:avLst>
                </a:prstGeom>
                <a:solidFill>
                  <a:schemeClr val="lt1"/>
                </a:solidFill>
                <a:ln w="19050" cap="flat" cmpd="sng">
                  <a:solidFill>
                    <a:srgbClr val="3EA9F5"/>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07" name="Google Shape;4482;p255">
                  <a:extLst>
                    <a:ext uri="{FF2B5EF4-FFF2-40B4-BE49-F238E27FC236}">
                      <a16:creationId xmlns:a16="http://schemas.microsoft.com/office/drawing/2014/main" id="{4D731E5C-C530-8B76-3A07-03751387039C}"/>
                    </a:ext>
                  </a:extLst>
                </p:cNvPr>
                <p:cNvSpPr/>
                <p:nvPr/>
              </p:nvSpPr>
              <p:spPr>
                <a:xfrm>
                  <a:off x="3145513" y="722904"/>
                  <a:ext cx="17076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Tool message</a:t>
                  </a:r>
                  <a:endParaRPr sz="1500">
                    <a:latin typeface="Space Grotesk Light"/>
                    <a:ea typeface="Space Grotesk Light"/>
                    <a:cs typeface="Space Grotesk Light"/>
                    <a:sym typeface="Space Grotesk Light"/>
                  </a:endParaRPr>
                </a:p>
              </p:txBody>
            </p:sp>
          </p:grpSp>
          <p:sp>
            <p:nvSpPr>
              <p:cNvPr id="105" name="Google Shape;4483;p255">
                <a:extLst>
                  <a:ext uri="{FF2B5EF4-FFF2-40B4-BE49-F238E27FC236}">
                    <a16:creationId xmlns:a16="http://schemas.microsoft.com/office/drawing/2014/main" id="{89AC9563-FE0C-06A1-353E-82E2514BD407}"/>
                  </a:ext>
                </a:extLst>
              </p:cNvPr>
              <p:cNvSpPr/>
              <p:nvPr/>
            </p:nvSpPr>
            <p:spPr>
              <a:xfrm>
                <a:off x="3346763" y="1120646"/>
                <a:ext cx="5364300" cy="8760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0" rIns="91425"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lvl="0" indent="0" algn="l" rtl="0">
                  <a:spcBef>
                    <a:spcPts val="0"/>
                  </a:spcBef>
                  <a:spcAft>
                    <a:spcPts val="0"/>
                  </a:spcAft>
                  <a:buNone/>
                </a:pPr>
                <a:r>
                  <a:rPr lang="en-US" sz="1500">
                    <a:latin typeface="Space Grotesk Light"/>
                    <a:ea typeface="Space Grotesk Light"/>
                    <a:cs typeface="Space Grotesk Light"/>
                    <a:sym typeface="Space Grotesk Light"/>
                  </a:rPr>
                  <a:t>tool_call_id: call_12345</a:t>
                </a:r>
                <a:br>
                  <a:rPr lang="en-US" sz="1500">
                    <a:latin typeface="Space Grotesk Light"/>
                    <a:ea typeface="Space Grotesk Light"/>
                    <a:cs typeface="Space Grotesk Light"/>
                    <a:sym typeface="Space Grotesk Light"/>
                  </a:rPr>
                </a:br>
                <a:r>
                  <a:rPr lang="en-US" sz="1500">
                    <a:latin typeface="Space Grotesk Light"/>
                    <a:ea typeface="Space Grotesk Light"/>
                    <a:cs typeface="Space Grotesk Light"/>
                    <a:sym typeface="Space Grotesk Light"/>
                  </a:rPr>
                  <a:t>name: get_weather</a:t>
                </a:r>
                <a:br>
                  <a:rPr lang="en-US" sz="1500">
                    <a:latin typeface="Space Grotesk Light"/>
                    <a:ea typeface="Space Grotesk Light"/>
                    <a:cs typeface="Space Grotesk Light"/>
                    <a:sym typeface="Space Grotesk Light"/>
                  </a:rPr>
                </a:br>
                <a:r>
                  <a:rPr lang="en-US" sz="1500">
                    <a:latin typeface="Space Grotesk Light"/>
                    <a:ea typeface="Space Grotesk Light"/>
                    <a:cs typeface="Space Grotesk Light"/>
                    <a:sym typeface="Space Grotesk Light"/>
                  </a:rPr>
                  <a:t>content: {”virginia”:”80F”}</a:t>
                </a:r>
                <a:endParaRPr sz="1500">
                  <a:latin typeface="Space Grotesk Light"/>
                  <a:ea typeface="Space Grotesk Light"/>
                  <a:cs typeface="Space Grotesk Light"/>
                  <a:sym typeface="Space Grotesk Light"/>
                </a:endParaRPr>
              </a:p>
            </p:txBody>
          </p:sp>
        </p:grpSp>
        <p:cxnSp>
          <p:nvCxnSpPr>
            <p:cNvPr id="89" name="Google Shape;4484;p255">
              <a:extLst>
                <a:ext uri="{FF2B5EF4-FFF2-40B4-BE49-F238E27FC236}">
                  <a16:creationId xmlns:a16="http://schemas.microsoft.com/office/drawing/2014/main" id="{72A0F69D-C65B-55B9-9CC8-091534B254A3}"/>
                </a:ext>
              </a:extLst>
            </p:cNvPr>
            <p:cNvCxnSpPr/>
            <p:nvPr/>
          </p:nvCxnSpPr>
          <p:spPr>
            <a:xfrm flipH="1">
              <a:off x="9488946" y="5566691"/>
              <a:ext cx="665400" cy="406200"/>
            </a:xfrm>
            <a:prstGeom prst="straightConnector1">
              <a:avLst/>
            </a:prstGeom>
            <a:noFill/>
            <a:ln w="28575" cap="flat" cmpd="sng">
              <a:solidFill>
                <a:schemeClr val="dk2"/>
              </a:solidFill>
              <a:prstDash val="solid"/>
              <a:round/>
              <a:headEnd type="none" w="med" len="med"/>
              <a:tailEnd type="triangle" w="med" len="med"/>
            </a:ln>
          </p:spPr>
        </p:cxnSp>
        <p:grpSp>
          <p:nvGrpSpPr>
            <p:cNvPr id="90" name="Google Shape;4485;p255">
              <a:extLst>
                <a:ext uri="{FF2B5EF4-FFF2-40B4-BE49-F238E27FC236}">
                  <a16:creationId xmlns:a16="http://schemas.microsoft.com/office/drawing/2014/main" id="{E252FBAB-14C5-0EE2-7E00-709D88315C3B}"/>
                </a:ext>
              </a:extLst>
            </p:cNvPr>
            <p:cNvGrpSpPr/>
            <p:nvPr/>
          </p:nvGrpSpPr>
          <p:grpSpPr>
            <a:xfrm>
              <a:off x="3132581" y="5454022"/>
              <a:ext cx="6220070" cy="866663"/>
              <a:chOff x="2850925" y="825686"/>
              <a:chExt cx="6220070" cy="866663"/>
            </a:xfrm>
          </p:grpSpPr>
          <p:grpSp>
            <p:nvGrpSpPr>
              <p:cNvPr id="100" name="Google Shape;4486;p255">
                <a:extLst>
                  <a:ext uri="{FF2B5EF4-FFF2-40B4-BE49-F238E27FC236}">
                    <a16:creationId xmlns:a16="http://schemas.microsoft.com/office/drawing/2014/main" id="{F56B1277-5F49-5BFD-683E-40BCDBB777B3}"/>
                  </a:ext>
                </a:extLst>
              </p:cNvPr>
              <p:cNvGrpSpPr/>
              <p:nvPr/>
            </p:nvGrpSpPr>
            <p:grpSpPr>
              <a:xfrm>
                <a:off x="2850925" y="825686"/>
                <a:ext cx="6220070" cy="866663"/>
                <a:chOff x="2850905" y="825693"/>
                <a:chExt cx="6409800" cy="866663"/>
              </a:xfrm>
            </p:grpSpPr>
            <p:sp>
              <p:nvSpPr>
                <p:cNvPr id="102" name="Google Shape;4487;p255">
                  <a:extLst>
                    <a:ext uri="{FF2B5EF4-FFF2-40B4-BE49-F238E27FC236}">
                      <a16:creationId xmlns:a16="http://schemas.microsoft.com/office/drawing/2014/main" id="{644F7D21-E561-D428-183C-0A5B0C8CDF2A}"/>
                    </a:ext>
                  </a:extLst>
                </p:cNvPr>
                <p:cNvSpPr/>
                <p:nvPr/>
              </p:nvSpPr>
              <p:spPr>
                <a:xfrm>
                  <a:off x="2850905" y="1071956"/>
                  <a:ext cx="6409800" cy="620400"/>
                </a:xfrm>
                <a:prstGeom prst="roundRect">
                  <a:avLst>
                    <a:gd name="adj" fmla="val 9828"/>
                  </a:avLst>
                </a:prstGeom>
                <a:solidFill>
                  <a:schemeClr val="lt1"/>
                </a:solidFill>
                <a:ln w="19050" cap="flat" cmpd="sng">
                  <a:solidFill>
                    <a:schemeClr val="accent3"/>
                  </a:solidFill>
                  <a:prstDash val="dash"/>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endParaRPr>
                    <a:latin typeface="Space Grotesk Light"/>
                    <a:ea typeface="Space Grotesk Light"/>
                    <a:cs typeface="Space Grotesk Light"/>
                    <a:sym typeface="Space Grotesk Light"/>
                  </a:endParaRPr>
                </a:p>
              </p:txBody>
            </p:sp>
            <p:sp>
              <p:nvSpPr>
                <p:cNvPr id="103" name="Google Shape;4488;p255">
                  <a:extLst>
                    <a:ext uri="{FF2B5EF4-FFF2-40B4-BE49-F238E27FC236}">
                      <a16:creationId xmlns:a16="http://schemas.microsoft.com/office/drawing/2014/main" id="{585C3989-A2CD-16A5-1B8E-F23F8BB451EB}"/>
                    </a:ext>
                  </a:extLst>
                </p:cNvPr>
                <p:cNvSpPr/>
                <p:nvPr/>
              </p:nvSpPr>
              <p:spPr>
                <a:xfrm>
                  <a:off x="3145526" y="825693"/>
                  <a:ext cx="2236500" cy="3930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500">
                      <a:latin typeface="Space Grotesk Light"/>
                      <a:ea typeface="Space Grotesk Light"/>
                      <a:cs typeface="Space Grotesk Light"/>
                      <a:sym typeface="Space Grotesk Light"/>
                    </a:rPr>
                    <a:t>Assistant message</a:t>
                  </a:r>
                  <a:endParaRPr sz="1500">
                    <a:latin typeface="Space Grotesk Light"/>
                    <a:ea typeface="Space Grotesk Light"/>
                    <a:cs typeface="Space Grotesk Light"/>
                    <a:sym typeface="Space Grotesk Light"/>
                  </a:endParaRPr>
                </a:p>
              </p:txBody>
            </p:sp>
          </p:grpSp>
          <p:sp>
            <p:nvSpPr>
              <p:cNvPr id="101" name="Google Shape;4489;p255">
                <a:extLst>
                  <a:ext uri="{FF2B5EF4-FFF2-40B4-BE49-F238E27FC236}">
                    <a16:creationId xmlns:a16="http://schemas.microsoft.com/office/drawing/2014/main" id="{DF7AAC62-7950-9DB2-C5F4-E96B2A7F89F4}"/>
                  </a:ext>
                </a:extLst>
              </p:cNvPr>
              <p:cNvSpPr/>
              <p:nvPr/>
            </p:nvSpPr>
            <p:spPr>
              <a:xfrm>
                <a:off x="3346750" y="1223433"/>
                <a:ext cx="5364300" cy="336600"/>
              </a:xfrm>
              <a:prstGeom prst="roundRect">
                <a:avLst>
                  <a:gd name="adj" fmla="val 10073"/>
                </a:avLst>
              </a:prstGeom>
              <a:solidFill>
                <a:schemeClr val="lt1"/>
              </a:solidFill>
              <a:ln w="19050" cap="flat" cmpd="sng">
                <a:solidFill>
                  <a:schemeClr val="dk2"/>
                </a:solidFill>
                <a:prstDash val="solid"/>
                <a:round/>
                <a:headEnd type="none" w="sm" len="sm"/>
                <a:tailEnd type="none" w="sm" len="sm"/>
              </a:ln>
            </p:spPr>
            <p:txBody>
              <a:bodyPr spcFirstLastPara="1" wrap="square" lIns="91425" tIns="0" rIns="91425"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82880" lvl="0" indent="0" algn="l" rtl="0">
                  <a:spcBef>
                    <a:spcPts val="0"/>
                  </a:spcBef>
                  <a:spcAft>
                    <a:spcPts val="0"/>
                  </a:spcAft>
                  <a:buNone/>
                </a:pPr>
                <a:r>
                  <a:rPr lang="en-US" sz="1500">
                    <a:latin typeface="Space Grotesk Light"/>
                    <a:ea typeface="Space Grotesk Light"/>
                    <a:cs typeface="Space Grotesk Light"/>
                    <a:sym typeface="Space Grotesk Light"/>
                  </a:rPr>
                  <a:t>The weather in virginia is 80 F.</a:t>
                </a:r>
                <a:endParaRPr sz="1500">
                  <a:latin typeface="Space Grotesk Light"/>
                  <a:ea typeface="Space Grotesk Light"/>
                  <a:cs typeface="Space Grotesk Light"/>
                  <a:sym typeface="Space Grotesk Light"/>
                </a:endParaRPr>
              </a:p>
            </p:txBody>
          </p:sp>
        </p:grpSp>
        <p:cxnSp>
          <p:nvCxnSpPr>
            <p:cNvPr id="91" name="Google Shape;4490;p255">
              <a:extLst>
                <a:ext uri="{FF2B5EF4-FFF2-40B4-BE49-F238E27FC236}">
                  <a16:creationId xmlns:a16="http://schemas.microsoft.com/office/drawing/2014/main" id="{946ACFCE-B882-C82C-A6DA-D1246DEE9299}"/>
                </a:ext>
              </a:extLst>
            </p:cNvPr>
            <p:cNvCxnSpPr/>
            <p:nvPr/>
          </p:nvCxnSpPr>
          <p:spPr>
            <a:xfrm>
              <a:off x="9488946" y="4934516"/>
              <a:ext cx="665400" cy="406200"/>
            </a:xfrm>
            <a:prstGeom prst="straightConnector1">
              <a:avLst/>
            </a:prstGeom>
            <a:noFill/>
            <a:ln w="28575" cap="flat" cmpd="sng">
              <a:solidFill>
                <a:schemeClr val="dk2"/>
              </a:solidFill>
              <a:prstDash val="solid"/>
              <a:round/>
              <a:headEnd type="none" w="med" len="med"/>
              <a:tailEnd type="triangle" w="med" len="med"/>
            </a:ln>
          </p:spPr>
        </p:cxnSp>
        <p:cxnSp>
          <p:nvCxnSpPr>
            <p:cNvPr id="92" name="Google Shape;4491;p255">
              <a:extLst>
                <a:ext uri="{FF2B5EF4-FFF2-40B4-BE49-F238E27FC236}">
                  <a16:creationId xmlns:a16="http://schemas.microsoft.com/office/drawing/2014/main" id="{A23C792E-F014-3357-1FA1-AF5E1586CAEC}"/>
                </a:ext>
              </a:extLst>
            </p:cNvPr>
            <p:cNvCxnSpPr/>
            <p:nvPr/>
          </p:nvCxnSpPr>
          <p:spPr>
            <a:xfrm rot="10800000">
              <a:off x="2037631" y="6001955"/>
              <a:ext cx="980700" cy="0"/>
            </a:xfrm>
            <a:prstGeom prst="straightConnector1">
              <a:avLst/>
            </a:prstGeom>
            <a:noFill/>
            <a:ln w="28575" cap="flat" cmpd="sng">
              <a:solidFill>
                <a:schemeClr val="dk2"/>
              </a:solidFill>
              <a:prstDash val="solid"/>
              <a:round/>
              <a:headEnd type="none" w="med" len="med"/>
              <a:tailEnd type="triangle" w="med" len="med"/>
            </a:ln>
          </p:spPr>
        </p:cxnSp>
        <p:grpSp>
          <p:nvGrpSpPr>
            <p:cNvPr id="93" name="Google Shape;4492;p255">
              <a:extLst>
                <a:ext uri="{FF2B5EF4-FFF2-40B4-BE49-F238E27FC236}">
                  <a16:creationId xmlns:a16="http://schemas.microsoft.com/office/drawing/2014/main" id="{8685F01B-70BD-B05B-7CB6-A5DD7A1F002F}"/>
                </a:ext>
              </a:extLst>
            </p:cNvPr>
            <p:cNvGrpSpPr/>
            <p:nvPr/>
          </p:nvGrpSpPr>
          <p:grpSpPr>
            <a:xfrm>
              <a:off x="1018944" y="3626802"/>
              <a:ext cx="1153500" cy="1043529"/>
              <a:chOff x="798388" y="3791794"/>
              <a:chExt cx="1153500" cy="1043529"/>
            </a:xfrm>
          </p:grpSpPr>
          <p:sp>
            <p:nvSpPr>
              <p:cNvPr id="98" name="Google Shape;4493;p255">
                <a:extLst>
                  <a:ext uri="{FF2B5EF4-FFF2-40B4-BE49-F238E27FC236}">
                    <a16:creationId xmlns:a16="http://schemas.microsoft.com/office/drawing/2014/main" id="{11A2FECC-5884-B86F-D4B8-6FC4C6DBCFA4}"/>
                  </a:ext>
                </a:extLst>
              </p:cNvPr>
              <p:cNvSpPr txBox="1"/>
              <p:nvPr/>
            </p:nvSpPr>
            <p:spPr>
              <a:xfrm>
                <a:off x="798388" y="4435123"/>
                <a:ext cx="1153500" cy="40020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a:solidFill>
                      <a:schemeClr val="dk1"/>
                    </a:solidFill>
                    <a:latin typeface="Space Grotesk Light"/>
                    <a:ea typeface="Space Grotesk Light"/>
                    <a:cs typeface="Space Grotesk Light"/>
                    <a:sym typeface="Space Grotesk Light"/>
                  </a:rPr>
                  <a:t>AI Agent</a:t>
                </a:r>
                <a:endParaRPr>
                  <a:solidFill>
                    <a:schemeClr val="dk1"/>
                  </a:solidFill>
                  <a:latin typeface="Space Grotesk Light"/>
                  <a:ea typeface="Space Grotesk Light"/>
                  <a:cs typeface="Space Grotesk Light"/>
                  <a:sym typeface="Space Grotesk Light"/>
                </a:endParaRPr>
              </a:p>
            </p:txBody>
          </p:sp>
          <p:pic>
            <p:nvPicPr>
              <p:cNvPr id="99" name="Google Shape;4494;p255">
                <a:extLst>
                  <a:ext uri="{FF2B5EF4-FFF2-40B4-BE49-F238E27FC236}">
                    <a16:creationId xmlns:a16="http://schemas.microsoft.com/office/drawing/2014/main" id="{F7942DB7-1613-6A82-57C6-7ED5697336DA}"/>
                  </a:ext>
                </a:extLst>
              </p:cNvPr>
              <p:cNvPicPr preferRelativeResize="0"/>
              <p:nvPr/>
            </p:nvPicPr>
            <p:blipFill>
              <a:blip r:embed="rId5">
                <a:alphaModFix/>
              </a:blip>
              <a:stretch>
                <a:fillRect/>
              </a:stretch>
            </p:blipFill>
            <p:spPr>
              <a:xfrm>
                <a:off x="1009388" y="3791794"/>
                <a:ext cx="731520" cy="731520"/>
              </a:xfrm>
              <a:prstGeom prst="rect">
                <a:avLst/>
              </a:prstGeom>
              <a:noFill/>
              <a:ln>
                <a:noFill/>
              </a:ln>
            </p:spPr>
          </p:pic>
        </p:grpSp>
        <p:sp>
          <p:nvSpPr>
            <p:cNvPr id="94" name="Google Shape;4495;p255">
              <a:extLst>
                <a:ext uri="{FF2B5EF4-FFF2-40B4-BE49-F238E27FC236}">
                  <a16:creationId xmlns:a16="http://schemas.microsoft.com/office/drawing/2014/main" id="{E4055871-130D-A094-D327-3EC7E146E69A}"/>
                </a:ext>
              </a:extLst>
            </p:cNvPr>
            <p:cNvSpPr/>
            <p:nvPr/>
          </p:nvSpPr>
          <p:spPr>
            <a:xfrm>
              <a:off x="2065463" y="803823"/>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dirty="0">
                  <a:solidFill>
                    <a:schemeClr val="lt1"/>
                  </a:solidFill>
                  <a:latin typeface="Space Grotesk"/>
                  <a:ea typeface="Space Grotesk"/>
                  <a:cs typeface="Space Grotesk"/>
                  <a:sym typeface="Space Grotesk"/>
                </a:rPr>
                <a:t>1</a:t>
              </a:r>
              <a:endParaRPr sz="1800" b="1" dirty="0">
                <a:solidFill>
                  <a:schemeClr val="lt1"/>
                </a:solidFill>
                <a:latin typeface="Space Grotesk"/>
                <a:ea typeface="Space Grotesk"/>
                <a:cs typeface="Space Grotesk"/>
                <a:sym typeface="Space Grotesk"/>
              </a:endParaRPr>
            </a:p>
          </p:txBody>
        </p:sp>
        <p:sp>
          <p:nvSpPr>
            <p:cNvPr id="95" name="Google Shape;4496;p255">
              <a:extLst>
                <a:ext uri="{FF2B5EF4-FFF2-40B4-BE49-F238E27FC236}">
                  <a16:creationId xmlns:a16="http://schemas.microsoft.com/office/drawing/2014/main" id="{5A8EB9FD-C44C-0FF6-968B-C482BB34CB07}"/>
                </a:ext>
              </a:extLst>
            </p:cNvPr>
            <p:cNvSpPr/>
            <p:nvPr/>
          </p:nvSpPr>
          <p:spPr>
            <a:xfrm>
              <a:off x="9783881" y="2792867"/>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a:solidFill>
                    <a:schemeClr val="lt1"/>
                  </a:solidFill>
                  <a:latin typeface="Space Grotesk"/>
                  <a:ea typeface="Space Grotesk"/>
                  <a:cs typeface="Space Grotesk"/>
                  <a:sym typeface="Space Grotesk"/>
                </a:rPr>
                <a:t>2</a:t>
              </a:r>
              <a:endParaRPr sz="1800" b="1">
                <a:solidFill>
                  <a:schemeClr val="lt1"/>
                </a:solidFill>
                <a:latin typeface="Space Grotesk"/>
                <a:ea typeface="Space Grotesk"/>
                <a:cs typeface="Space Grotesk"/>
                <a:sym typeface="Space Grotesk"/>
              </a:endParaRPr>
            </a:p>
          </p:txBody>
        </p:sp>
        <p:sp>
          <p:nvSpPr>
            <p:cNvPr id="96" name="Google Shape;4497;p255">
              <a:extLst>
                <a:ext uri="{FF2B5EF4-FFF2-40B4-BE49-F238E27FC236}">
                  <a16:creationId xmlns:a16="http://schemas.microsoft.com/office/drawing/2014/main" id="{3B0A23A4-19F0-B766-811C-D3FDBFCBC91B}"/>
                </a:ext>
              </a:extLst>
            </p:cNvPr>
            <p:cNvSpPr/>
            <p:nvPr/>
          </p:nvSpPr>
          <p:spPr>
            <a:xfrm>
              <a:off x="2065463" y="4645032"/>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a:solidFill>
                    <a:schemeClr val="lt1"/>
                  </a:solidFill>
                  <a:latin typeface="Space Grotesk"/>
                  <a:ea typeface="Space Grotesk"/>
                  <a:cs typeface="Space Grotesk"/>
                  <a:sym typeface="Space Grotesk"/>
                </a:rPr>
                <a:t>3</a:t>
              </a:r>
              <a:endParaRPr sz="1800" b="1">
                <a:solidFill>
                  <a:schemeClr val="lt1"/>
                </a:solidFill>
                <a:latin typeface="Space Grotesk"/>
                <a:ea typeface="Space Grotesk"/>
                <a:cs typeface="Space Grotesk"/>
                <a:sym typeface="Space Grotesk"/>
              </a:endParaRPr>
            </a:p>
          </p:txBody>
        </p:sp>
        <p:sp>
          <p:nvSpPr>
            <p:cNvPr id="97" name="Google Shape;4498;p255">
              <a:extLst>
                <a:ext uri="{FF2B5EF4-FFF2-40B4-BE49-F238E27FC236}">
                  <a16:creationId xmlns:a16="http://schemas.microsoft.com/office/drawing/2014/main" id="{F7A11DF1-F5B5-A778-C236-A4379F49EDF3}"/>
                </a:ext>
              </a:extLst>
            </p:cNvPr>
            <p:cNvSpPr/>
            <p:nvPr/>
          </p:nvSpPr>
          <p:spPr>
            <a:xfrm>
              <a:off x="9783881" y="5841117"/>
              <a:ext cx="525900" cy="525900"/>
            </a:xfrm>
            <a:prstGeom prst="ellipse">
              <a:avLst/>
            </a:prstGeom>
            <a:solidFill>
              <a:srgbClr val="3EA9F5"/>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US" sz="1800" b="1">
                  <a:solidFill>
                    <a:schemeClr val="lt1"/>
                  </a:solidFill>
                  <a:latin typeface="Space Grotesk"/>
                  <a:ea typeface="Space Grotesk"/>
                  <a:cs typeface="Space Grotesk"/>
                  <a:sym typeface="Space Grotesk"/>
                </a:rPr>
                <a:t>4</a:t>
              </a:r>
              <a:endParaRPr sz="1800" b="1">
                <a:solidFill>
                  <a:schemeClr val="lt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400207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p:nvPr/>
        </p:nvSpPr>
        <p:spPr>
          <a:xfrm>
            <a:off x="1423274" y="2151727"/>
            <a:ext cx="9345451" cy="25545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accent1"/>
                </a:solidFill>
                <a:latin typeface="Space Grotesk"/>
                <a:ea typeface="Space Grotesk"/>
                <a:cs typeface="Space Grotesk"/>
                <a:sym typeface="Space Grotesk"/>
              </a:rPr>
              <a:t>Speeds up application development </a:t>
            </a:r>
            <a:r>
              <a:rPr lang="en-US" sz="4000" b="0" i="0" u="none" strike="noStrike" cap="none" dirty="0">
                <a:solidFill>
                  <a:schemeClr val="accent2"/>
                </a:solidFill>
                <a:latin typeface="Space Grotesk"/>
                <a:ea typeface="Space Grotesk"/>
                <a:cs typeface="Space Grotesk"/>
                <a:sym typeface="Space Grotesk"/>
              </a:rPr>
              <a:t>by providing an integrated set of </a:t>
            </a:r>
            <a:r>
              <a:rPr lang="en-US" sz="4000" b="0" i="0" u="none" strike="noStrike" cap="none" dirty="0">
                <a:solidFill>
                  <a:schemeClr val="accent3"/>
                </a:solidFill>
                <a:latin typeface="Space Grotesk"/>
                <a:ea typeface="Space Grotesk"/>
                <a:cs typeface="Space Grotesk"/>
                <a:sym typeface="Space Grotesk"/>
              </a:rPr>
              <a:t>APIs for communication, state, and workflow</a:t>
            </a:r>
            <a:r>
              <a:rPr lang="en-US" sz="4000" b="0" i="0" u="none" strike="noStrike" cap="none" dirty="0">
                <a:solidFill>
                  <a:srgbClr val="000000"/>
                </a:solidFill>
                <a:latin typeface="Space Grotesk"/>
                <a:ea typeface="Space Grotesk"/>
                <a:cs typeface="Space Grotesk"/>
                <a:sym typeface="Space Grotesk"/>
              </a:rPr>
              <a:t>.</a:t>
            </a:r>
            <a:endParaRPr sz="40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4763;p261">
            <a:extLst>
              <a:ext uri="{FF2B5EF4-FFF2-40B4-BE49-F238E27FC236}">
                <a16:creationId xmlns:a16="http://schemas.microsoft.com/office/drawing/2014/main" id="{707A7357-DCCE-2310-6D01-13533B87401E}"/>
              </a:ext>
            </a:extLst>
          </p:cNvPr>
          <p:cNvPicPr preferRelativeResize="0"/>
          <p:nvPr/>
        </p:nvPicPr>
        <p:blipFill>
          <a:blip r:embed="rId2">
            <a:alphaModFix/>
          </a:blip>
          <a:stretch>
            <a:fillRect/>
          </a:stretch>
        </p:blipFill>
        <p:spPr>
          <a:xfrm>
            <a:off x="6836487" y="1068755"/>
            <a:ext cx="4882551" cy="5486399"/>
          </a:xfrm>
          <a:prstGeom prst="rect">
            <a:avLst/>
          </a:prstGeom>
          <a:noFill/>
          <a:ln>
            <a:noFill/>
          </a:ln>
        </p:spPr>
      </p:pic>
      <p:pic>
        <p:nvPicPr>
          <p:cNvPr id="3" name="Google Shape;4764;p261">
            <a:extLst>
              <a:ext uri="{FF2B5EF4-FFF2-40B4-BE49-F238E27FC236}">
                <a16:creationId xmlns:a16="http://schemas.microsoft.com/office/drawing/2014/main" id="{625BB0E8-8AE1-9CBB-982F-D8854456E463}"/>
              </a:ext>
            </a:extLst>
          </p:cNvPr>
          <p:cNvPicPr preferRelativeResize="0"/>
          <p:nvPr/>
        </p:nvPicPr>
        <p:blipFill>
          <a:blip r:embed="rId3">
            <a:alphaModFix/>
          </a:blip>
          <a:stretch>
            <a:fillRect/>
          </a:stretch>
        </p:blipFill>
        <p:spPr>
          <a:xfrm>
            <a:off x="472962" y="1068755"/>
            <a:ext cx="5426015" cy="5486399"/>
          </a:xfrm>
          <a:prstGeom prst="rect">
            <a:avLst/>
          </a:prstGeom>
          <a:noFill/>
          <a:ln>
            <a:noFill/>
          </a:ln>
        </p:spPr>
      </p:pic>
      <p:sp>
        <p:nvSpPr>
          <p:cNvPr id="5" name="Title 4">
            <a:extLst>
              <a:ext uri="{FF2B5EF4-FFF2-40B4-BE49-F238E27FC236}">
                <a16:creationId xmlns:a16="http://schemas.microsoft.com/office/drawing/2014/main" id="{63B5C6BC-9712-DD6E-7787-CB117F2DAED9}"/>
              </a:ext>
            </a:extLst>
          </p:cNvPr>
          <p:cNvSpPr>
            <a:spLocks noGrp="1"/>
          </p:cNvSpPr>
          <p:nvPr>
            <p:ph type="title"/>
          </p:nvPr>
        </p:nvSpPr>
        <p:spPr/>
        <p:txBody>
          <a:bodyPr/>
          <a:lstStyle/>
          <a:p>
            <a:r>
              <a:rPr lang="en-US" dirty="0"/>
              <a:t>Leverage Dapr pub/sub &amp; workflow APIs</a:t>
            </a:r>
            <a:endParaRPr lang="en-NL" dirty="0"/>
          </a:p>
        </p:txBody>
      </p:sp>
    </p:spTree>
    <p:extLst>
      <p:ext uri="{BB962C8B-B14F-4D97-AF65-F5344CB8AC3E}">
        <p14:creationId xmlns:p14="http://schemas.microsoft.com/office/powerpoint/2010/main" val="15947423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0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Security</a:t>
            </a:r>
            <a:endParaRPr/>
          </a:p>
        </p:txBody>
      </p:sp>
      <p:pic>
        <p:nvPicPr>
          <p:cNvPr id="1216" name="Google Shape;1216;p10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17" name="Google Shape;1217;p102">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https://docs.dapr.io/concepts/security-concept/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0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Secure Dapr to Dapr communication</a:t>
            </a:r>
            <a:endParaRPr/>
          </a:p>
        </p:txBody>
      </p:sp>
      <p:grpSp>
        <p:nvGrpSpPr>
          <p:cNvPr id="1223" name="Google Shape;1223;p103"/>
          <p:cNvGrpSpPr/>
          <p:nvPr/>
        </p:nvGrpSpPr>
        <p:grpSpPr>
          <a:xfrm>
            <a:off x="3809835" y="2544576"/>
            <a:ext cx="1855000" cy="1890000"/>
            <a:chOff x="3071990" y="1647687"/>
            <a:chExt cx="1855000" cy="1890000"/>
          </a:xfrm>
        </p:grpSpPr>
        <p:pic>
          <p:nvPicPr>
            <p:cNvPr id="1224" name="Google Shape;1224;p103"/>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1225" name="Google Shape;1225;p103"/>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26" name="Google Shape;1226;p103"/>
          <p:cNvGrpSpPr/>
          <p:nvPr/>
        </p:nvGrpSpPr>
        <p:grpSpPr>
          <a:xfrm>
            <a:off x="9031858" y="2545200"/>
            <a:ext cx="1855001" cy="1890000"/>
            <a:chOff x="7003719" y="1403344"/>
            <a:chExt cx="1855001" cy="1890000"/>
          </a:xfrm>
        </p:grpSpPr>
        <p:pic>
          <p:nvPicPr>
            <p:cNvPr id="1227" name="Google Shape;1227;p103"/>
            <p:cNvPicPr preferRelativeResize="0"/>
            <p:nvPr/>
          </p:nvPicPr>
          <p:blipFill rotWithShape="1">
            <a:blip r:embed="rId4">
              <a:alphaModFix/>
            </a:blip>
            <a:srcRect/>
            <a:stretch/>
          </p:blipFill>
          <p:spPr>
            <a:xfrm>
              <a:off x="7003719" y="1403344"/>
              <a:ext cx="1855001" cy="1890000"/>
            </a:xfrm>
            <a:prstGeom prst="rect">
              <a:avLst/>
            </a:prstGeom>
            <a:noFill/>
            <a:ln>
              <a:noFill/>
            </a:ln>
          </p:spPr>
        </p:pic>
        <p:sp>
          <p:nvSpPr>
            <p:cNvPr id="1228" name="Google Shape;1228;p103"/>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29" name="Google Shape;1229;p103"/>
          <p:cNvGrpSpPr/>
          <p:nvPr/>
        </p:nvGrpSpPr>
        <p:grpSpPr>
          <a:xfrm>
            <a:off x="6917304" y="3519310"/>
            <a:ext cx="1165453" cy="360000"/>
            <a:chOff x="5658363" y="4150184"/>
            <a:chExt cx="1165453" cy="360000"/>
          </a:xfrm>
        </p:grpSpPr>
        <p:pic>
          <p:nvPicPr>
            <p:cNvPr id="1230" name="Google Shape;1230;p103"/>
            <p:cNvPicPr preferRelativeResize="0"/>
            <p:nvPr/>
          </p:nvPicPr>
          <p:blipFill rotWithShape="1">
            <a:blip r:embed="rId5">
              <a:alphaModFix/>
            </a:blip>
            <a:srcRect/>
            <a:stretch/>
          </p:blipFill>
          <p:spPr>
            <a:xfrm>
              <a:off x="5658363" y="4150184"/>
              <a:ext cx="360000" cy="360000"/>
            </a:xfrm>
            <a:prstGeom prst="rect">
              <a:avLst/>
            </a:prstGeom>
            <a:noFill/>
            <a:ln>
              <a:noFill/>
            </a:ln>
          </p:spPr>
        </p:pic>
        <p:sp>
          <p:nvSpPr>
            <p:cNvPr id="1231" name="Google Shape;1231;p103"/>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cxnSp>
        <p:nvCxnSpPr>
          <p:cNvPr id="1232" name="Google Shape;1232;p103"/>
          <p:cNvCxnSpPr/>
          <p:nvPr/>
        </p:nvCxnSpPr>
        <p:spPr>
          <a:xfrm>
            <a:off x="5664835"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33" name="Google Shape;1233;p103"/>
          <p:cNvSpPr/>
          <p:nvPr/>
        </p:nvSpPr>
        <p:spPr>
          <a:xfrm>
            <a:off x="5068003"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4" name="Google Shape;1234;p103"/>
          <p:cNvSpPr/>
          <p:nvPr/>
        </p:nvSpPr>
        <p:spPr>
          <a:xfrm>
            <a:off x="9451357"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5" name="Google Shape;1235;p103"/>
          <p:cNvSpPr/>
          <p:nvPr/>
        </p:nvSpPr>
        <p:spPr>
          <a:xfrm>
            <a:off x="5062304"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6" name="Google Shape;1236;p103"/>
          <p:cNvSpPr/>
          <p:nvPr/>
        </p:nvSpPr>
        <p:spPr>
          <a:xfrm>
            <a:off x="9445658"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7" name="Google Shape;1237;p103"/>
          <p:cNvSpPr/>
          <p:nvPr/>
        </p:nvSpPr>
        <p:spPr>
          <a:xfrm>
            <a:off x="5102652"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8" name="Google Shape;1238;p103"/>
          <p:cNvSpPr/>
          <p:nvPr/>
        </p:nvSpPr>
        <p:spPr>
          <a:xfrm>
            <a:off x="9419748"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pic>
        <p:nvPicPr>
          <p:cNvPr id="1239" name="Google Shape;1239;p103"/>
          <p:cNvPicPr preferRelativeResize="0"/>
          <p:nvPr/>
        </p:nvPicPr>
        <p:blipFill rotWithShape="1">
          <a:blip r:embed="rId6">
            <a:alphaModFix/>
          </a:blip>
          <a:srcRect/>
          <a:stretch/>
        </p:blipFill>
        <p:spPr>
          <a:xfrm>
            <a:off x="10868615" y="133240"/>
            <a:ext cx="1080000" cy="1080000"/>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mTLS in K8s mode</a:t>
            </a:r>
            <a:endParaRPr/>
          </a:p>
        </p:txBody>
      </p:sp>
      <p:pic>
        <p:nvPicPr>
          <p:cNvPr id="1245" name="Google Shape;1245;p104"/>
          <p:cNvPicPr preferRelativeResize="0"/>
          <p:nvPr/>
        </p:nvPicPr>
        <p:blipFill rotWithShape="1">
          <a:blip r:embed="rId3">
            <a:alphaModFix/>
          </a:blip>
          <a:srcRect/>
          <a:stretch/>
        </p:blipFill>
        <p:spPr>
          <a:xfrm>
            <a:off x="8833321" y="5591044"/>
            <a:ext cx="2505620" cy="443775"/>
          </a:xfrm>
          <a:prstGeom prst="rect">
            <a:avLst/>
          </a:prstGeom>
          <a:noFill/>
          <a:ln>
            <a:noFill/>
          </a:ln>
        </p:spPr>
      </p:pic>
      <p:grpSp>
        <p:nvGrpSpPr>
          <p:cNvPr id="1246" name="Google Shape;1246;p104"/>
          <p:cNvGrpSpPr/>
          <p:nvPr/>
        </p:nvGrpSpPr>
        <p:grpSpPr>
          <a:xfrm>
            <a:off x="449982" y="781936"/>
            <a:ext cx="10747016" cy="5861063"/>
            <a:chOff x="102510" y="781936"/>
            <a:chExt cx="10747016" cy="5861063"/>
          </a:xfrm>
        </p:grpSpPr>
        <p:cxnSp>
          <p:nvCxnSpPr>
            <p:cNvPr id="1247" name="Google Shape;1247;p104"/>
            <p:cNvCxnSpPr>
              <a:stCxn id="1248" idx="2"/>
              <a:endCxn id="1249" idx="7"/>
            </p:cNvCxnSpPr>
            <p:nvPr/>
          </p:nvCxnSpPr>
          <p:spPr>
            <a:xfrm rot="5400000">
              <a:off x="5438375" y="1902650"/>
              <a:ext cx="1054200" cy="2120700"/>
            </a:xfrm>
            <a:prstGeom prst="bentConnector3">
              <a:avLst>
                <a:gd name="adj1" fmla="val 50000"/>
              </a:avLst>
            </a:prstGeom>
            <a:noFill/>
            <a:ln w="19050" cap="flat" cmpd="sng">
              <a:solidFill>
                <a:schemeClr val="dk1"/>
              </a:solidFill>
              <a:prstDash val="solid"/>
              <a:miter lim="800000"/>
              <a:headEnd type="triangle" w="lg" len="lg"/>
              <a:tailEnd type="none" w="sm" len="sm"/>
            </a:ln>
          </p:spPr>
        </p:cxnSp>
        <p:cxnSp>
          <p:nvCxnSpPr>
            <p:cNvPr id="1250" name="Google Shape;1250;p104"/>
            <p:cNvCxnSpPr>
              <a:stCxn id="1248" idx="2"/>
              <a:endCxn id="1251" idx="1"/>
            </p:cNvCxnSpPr>
            <p:nvPr/>
          </p:nvCxnSpPr>
          <p:spPr>
            <a:xfrm rot="-5400000" flipH="1">
              <a:off x="7534775" y="1926950"/>
              <a:ext cx="1054200" cy="2072100"/>
            </a:xfrm>
            <a:prstGeom prst="bentConnector3">
              <a:avLst>
                <a:gd name="adj1" fmla="val 50000"/>
              </a:avLst>
            </a:prstGeom>
            <a:noFill/>
            <a:ln w="19050" cap="flat" cmpd="sng">
              <a:solidFill>
                <a:schemeClr val="dk1"/>
              </a:solidFill>
              <a:prstDash val="solid"/>
              <a:miter lim="800000"/>
              <a:headEnd type="triangle" w="lg" len="lg"/>
              <a:tailEnd type="none" w="sm" len="sm"/>
            </a:ln>
          </p:spPr>
        </p:cxnSp>
        <p:sp>
          <p:nvSpPr>
            <p:cNvPr id="1252" name="Google Shape;1252;p104"/>
            <p:cNvSpPr/>
            <p:nvPr/>
          </p:nvSpPr>
          <p:spPr>
            <a:xfrm>
              <a:off x="8358326" y="2446463"/>
              <a:ext cx="2491200" cy="2210400"/>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253" name="Google Shape;1253;p104"/>
            <p:cNvCxnSpPr>
              <a:stCxn id="1254" idx="4"/>
              <a:endCxn id="1255" idx="0"/>
            </p:cNvCxnSpPr>
            <p:nvPr/>
          </p:nvCxnSpPr>
          <p:spPr>
            <a:xfrm rot="-5400000" flipH="1">
              <a:off x="5652255" y="3603889"/>
              <a:ext cx="558900" cy="2246700"/>
            </a:xfrm>
            <a:prstGeom prst="bentConnector3">
              <a:avLst>
                <a:gd name="adj1" fmla="val 63295"/>
              </a:avLst>
            </a:prstGeom>
            <a:noFill/>
            <a:ln w="19050" cap="flat" cmpd="sng">
              <a:solidFill>
                <a:schemeClr val="dk1"/>
              </a:solidFill>
              <a:prstDash val="solid"/>
              <a:miter lim="800000"/>
              <a:headEnd type="triangle" w="lg" len="lg"/>
              <a:tailEnd type="none" w="sm" len="sm"/>
            </a:ln>
          </p:spPr>
        </p:cxnSp>
        <p:cxnSp>
          <p:nvCxnSpPr>
            <p:cNvPr id="1256" name="Google Shape;1256;p104"/>
            <p:cNvCxnSpPr>
              <a:stCxn id="1257" idx="4"/>
              <a:endCxn id="1255" idx="0"/>
            </p:cNvCxnSpPr>
            <p:nvPr/>
          </p:nvCxnSpPr>
          <p:spPr>
            <a:xfrm rot="5400000">
              <a:off x="7843959" y="3658939"/>
              <a:ext cx="558900" cy="2136600"/>
            </a:xfrm>
            <a:prstGeom prst="bentConnector3">
              <a:avLst>
                <a:gd name="adj1" fmla="val 63627"/>
              </a:avLst>
            </a:prstGeom>
            <a:noFill/>
            <a:ln w="19050" cap="flat" cmpd="sng">
              <a:solidFill>
                <a:schemeClr val="dk1"/>
              </a:solidFill>
              <a:prstDash val="solid"/>
              <a:miter lim="800000"/>
              <a:headEnd type="triangle" w="lg" len="lg"/>
              <a:tailEnd type="none" w="sm" len="sm"/>
            </a:ln>
          </p:spPr>
        </p:cxnSp>
        <p:pic>
          <p:nvPicPr>
            <p:cNvPr id="1258" name="Google Shape;1258;p104"/>
            <p:cNvPicPr preferRelativeResize="0"/>
            <p:nvPr/>
          </p:nvPicPr>
          <p:blipFill rotWithShape="1">
            <a:blip r:embed="rId4">
              <a:alphaModFix/>
            </a:blip>
            <a:srcRect/>
            <a:stretch/>
          </p:blipFill>
          <p:spPr>
            <a:xfrm>
              <a:off x="1572170" y="3038449"/>
              <a:ext cx="1320576" cy="1004188"/>
            </a:xfrm>
            <a:prstGeom prst="rect">
              <a:avLst/>
            </a:prstGeom>
            <a:noFill/>
            <a:ln>
              <a:noFill/>
            </a:ln>
          </p:spPr>
        </p:pic>
        <p:grpSp>
          <p:nvGrpSpPr>
            <p:cNvPr id="1259" name="Google Shape;1259;p104"/>
            <p:cNvGrpSpPr/>
            <p:nvPr/>
          </p:nvGrpSpPr>
          <p:grpSpPr>
            <a:xfrm>
              <a:off x="3462363" y="2544576"/>
              <a:ext cx="1855000" cy="1890000"/>
              <a:chOff x="3071990" y="1647687"/>
              <a:chExt cx="1855000" cy="1890000"/>
            </a:xfrm>
          </p:grpSpPr>
          <p:pic>
            <p:nvPicPr>
              <p:cNvPr id="1260" name="Google Shape;1260;p104"/>
              <p:cNvPicPr preferRelativeResize="0"/>
              <p:nvPr/>
            </p:nvPicPr>
            <p:blipFill rotWithShape="1">
              <a:blip r:embed="rId5">
                <a:alphaModFix/>
              </a:blip>
              <a:srcRect/>
              <a:stretch/>
            </p:blipFill>
            <p:spPr>
              <a:xfrm>
                <a:off x="3071990" y="1647687"/>
                <a:ext cx="1855000" cy="1890000"/>
              </a:xfrm>
              <a:prstGeom prst="rect">
                <a:avLst/>
              </a:prstGeom>
              <a:noFill/>
              <a:ln>
                <a:noFill/>
              </a:ln>
            </p:spPr>
          </p:pic>
          <p:sp>
            <p:nvSpPr>
              <p:cNvPr id="1261" name="Google Shape;1261;p10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62" name="Google Shape;1262;p104"/>
            <p:cNvGrpSpPr/>
            <p:nvPr/>
          </p:nvGrpSpPr>
          <p:grpSpPr>
            <a:xfrm>
              <a:off x="3202386" y="2287205"/>
              <a:ext cx="2491200" cy="2370253"/>
              <a:chOff x="2631402" y="2754858"/>
              <a:chExt cx="2679809" cy="2370253"/>
            </a:xfrm>
          </p:grpSpPr>
          <p:sp>
            <p:nvSpPr>
              <p:cNvPr id="1263" name="Google Shape;1263;p104"/>
              <p:cNvSpPr/>
              <p:nvPr/>
            </p:nvSpPr>
            <p:spPr>
              <a:xfrm>
                <a:off x="2631402" y="2914116"/>
                <a:ext cx="2679809" cy="2210995"/>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64" name="Google Shape;1264;p104"/>
              <p:cNvGrpSpPr/>
              <p:nvPr/>
            </p:nvGrpSpPr>
            <p:grpSpPr>
              <a:xfrm>
                <a:off x="4181220" y="2754858"/>
                <a:ext cx="886042" cy="343603"/>
                <a:chOff x="3765966" y="2957356"/>
                <a:chExt cx="1832197" cy="343603"/>
              </a:xfrm>
            </p:grpSpPr>
            <p:sp>
              <p:nvSpPr>
                <p:cNvPr id="1265" name="Google Shape;1265;p104"/>
                <p:cNvSpPr/>
                <p:nvPr/>
              </p:nvSpPr>
              <p:spPr>
                <a:xfrm>
                  <a:off x="3765966" y="2957356"/>
                  <a:ext cx="1832197"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66" name="Google Shape;1266;p104"/>
                <p:cNvSpPr txBox="1"/>
                <p:nvPr/>
              </p:nvSpPr>
              <p:spPr>
                <a:xfrm>
                  <a:off x="3822048" y="2978602"/>
                  <a:ext cx="177611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A</a:t>
                  </a:r>
                  <a:endParaRPr sz="1400" b="0" i="0" u="none" strike="noStrike" cap="none">
                    <a:solidFill>
                      <a:srgbClr val="121C29"/>
                    </a:solidFill>
                    <a:latin typeface="Space Grotesk"/>
                    <a:ea typeface="Space Grotesk"/>
                    <a:cs typeface="Space Grotesk"/>
                    <a:sym typeface="Space Grotesk"/>
                  </a:endParaRPr>
                </a:p>
              </p:txBody>
            </p:sp>
          </p:grpSp>
        </p:grpSp>
        <p:grpSp>
          <p:nvGrpSpPr>
            <p:cNvPr id="1267" name="Google Shape;1267;p104"/>
            <p:cNvGrpSpPr/>
            <p:nvPr/>
          </p:nvGrpSpPr>
          <p:grpSpPr>
            <a:xfrm>
              <a:off x="8684386" y="2545200"/>
              <a:ext cx="1855001" cy="1890000"/>
              <a:chOff x="7003719" y="1403344"/>
              <a:chExt cx="1855001" cy="1890000"/>
            </a:xfrm>
          </p:grpSpPr>
          <p:pic>
            <p:nvPicPr>
              <p:cNvPr id="1268" name="Google Shape;1268;p104"/>
              <p:cNvPicPr preferRelativeResize="0"/>
              <p:nvPr/>
            </p:nvPicPr>
            <p:blipFill rotWithShape="1">
              <a:blip r:embed="rId6">
                <a:alphaModFix/>
              </a:blip>
              <a:srcRect/>
              <a:stretch/>
            </p:blipFill>
            <p:spPr>
              <a:xfrm>
                <a:off x="7003719" y="1403344"/>
                <a:ext cx="1855001" cy="1890000"/>
              </a:xfrm>
              <a:prstGeom prst="rect">
                <a:avLst/>
              </a:prstGeom>
              <a:noFill/>
              <a:ln>
                <a:noFill/>
              </a:ln>
            </p:spPr>
          </p:pic>
          <p:sp>
            <p:nvSpPr>
              <p:cNvPr id="1269" name="Google Shape;1269;p104"/>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70" name="Google Shape;1270;p104"/>
            <p:cNvGrpSpPr/>
            <p:nvPr/>
          </p:nvGrpSpPr>
          <p:grpSpPr>
            <a:xfrm>
              <a:off x="8537378" y="2287205"/>
              <a:ext cx="824400" cy="343603"/>
              <a:chOff x="-2113815" y="2957356"/>
              <a:chExt cx="1704726" cy="343603"/>
            </a:xfrm>
          </p:grpSpPr>
          <p:sp>
            <p:nvSpPr>
              <p:cNvPr id="1271" name="Google Shape;1271;p104"/>
              <p:cNvSpPr/>
              <p:nvPr/>
            </p:nvSpPr>
            <p:spPr>
              <a:xfrm>
                <a:off x="-2113815" y="2957356"/>
                <a:ext cx="170472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2" name="Google Shape;1272;p104"/>
              <p:cNvSpPr txBox="1"/>
              <p:nvPr/>
            </p:nvSpPr>
            <p:spPr>
              <a:xfrm>
                <a:off x="-2057729" y="2978602"/>
                <a:ext cx="152954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B</a:t>
                </a:r>
                <a:endParaRPr sz="1400" b="0" i="0" u="none" strike="noStrike" cap="none">
                  <a:solidFill>
                    <a:srgbClr val="121C29"/>
                  </a:solidFill>
                  <a:latin typeface="Space Grotesk"/>
                  <a:ea typeface="Space Grotesk"/>
                  <a:cs typeface="Space Grotesk"/>
                  <a:sym typeface="Space Grotesk"/>
                </a:endParaRPr>
              </a:p>
            </p:txBody>
          </p:sp>
        </p:grpSp>
        <p:grpSp>
          <p:nvGrpSpPr>
            <p:cNvPr id="1273" name="Google Shape;1273;p104"/>
            <p:cNvGrpSpPr/>
            <p:nvPr/>
          </p:nvGrpSpPr>
          <p:grpSpPr>
            <a:xfrm>
              <a:off x="6210425" y="781936"/>
              <a:ext cx="1630800" cy="1653964"/>
              <a:chOff x="4604004" y="979532"/>
              <a:chExt cx="1630800" cy="1653964"/>
            </a:xfrm>
          </p:grpSpPr>
          <p:pic>
            <p:nvPicPr>
              <p:cNvPr id="1274" name="Google Shape;1274;p104"/>
              <p:cNvPicPr preferRelativeResize="0"/>
              <p:nvPr/>
            </p:nvPicPr>
            <p:blipFill rotWithShape="1">
              <a:blip r:embed="rId7">
                <a:alphaModFix/>
              </a:blip>
              <a:srcRect/>
              <a:stretch/>
            </p:blipFill>
            <p:spPr>
              <a:xfrm>
                <a:off x="4879449" y="1408932"/>
                <a:ext cx="1080000" cy="1080000"/>
              </a:xfrm>
              <a:prstGeom prst="rect">
                <a:avLst/>
              </a:prstGeom>
              <a:noFill/>
              <a:ln>
                <a:noFill/>
              </a:ln>
            </p:spPr>
          </p:pic>
          <p:grpSp>
            <p:nvGrpSpPr>
              <p:cNvPr id="1275" name="Google Shape;1275;p104"/>
              <p:cNvGrpSpPr/>
              <p:nvPr/>
            </p:nvGrpSpPr>
            <p:grpSpPr>
              <a:xfrm>
                <a:off x="4604004" y="979532"/>
                <a:ext cx="1630800" cy="1653964"/>
                <a:chOff x="4604004" y="979532"/>
                <a:chExt cx="1630800" cy="1653964"/>
              </a:xfrm>
            </p:grpSpPr>
            <p:sp>
              <p:nvSpPr>
                <p:cNvPr id="1248" name="Google Shape;1248;p104"/>
                <p:cNvSpPr/>
                <p:nvPr/>
              </p:nvSpPr>
              <p:spPr>
                <a:xfrm>
                  <a:off x="4604004" y="1138790"/>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76" name="Google Shape;1276;p104"/>
                <p:cNvGrpSpPr/>
                <p:nvPr/>
              </p:nvGrpSpPr>
              <p:grpSpPr>
                <a:xfrm>
                  <a:off x="4774510" y="979532"/>
                  <a:ext cx="1252552" cy="343603"/>
                  <a:chOff x="4774510" y="979532"/>
                  <a:chExt cx="1252552" cy="343603"/>
                </a:xfrm>
              </p:grpSpPr>
              <p:sp>
                <p:nvSpPr>
                  <p:cNvPr id="1277" name="Google Shape;1277;p104"/>
                  <p:cNvSpPr/>
                  <p:nvPr/>
                </p:nvSpPr>
                <p:spPr>
                  <a:xfrm>
                    <a:off x="4774510" y="979532"/>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8" name="Google Shape;1278;p104"/>
                  <p:cNvSpPr txBox="1"/>
                  <p:nvPr/>
                </p:nvSpPr>
                <p:spPr>
                  <a:xfrm>
                    <a:off x="4809855" y="1000778"/>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Sentry Pod</a:t>
                    </a:r>
                    <a:endParaRPr sz="1400" b="0" i="0" u="none" strike="noStrike" cap="none" dirty="0">
                      <a:solidFill>
                        <a:srgbClr val="121C29"/>
                      </a:solidFill>
                      <a:latin typeface="Space Grotesk"/>
                      <a:ea typeface="Space Grotesk"/>
                      <a:cs typeface="Space Grotesk"/>
                      <a:sym typeface="Space Grotesk"/>
                    </a:endParaRPr>
                  </a:p>
                </p:txBody>
              </p:sp>
            </p:grpSp>
          </p:grpSp>
        </p:grpSp>
        <p:grpSp>
          <p:nvGrpSpPr>
            <p:cNvPr id="1279" name="Google Shape;1279;p104"/>
            <p:cNvGrpSpPr/>
            <p:nvPr/>
          </p:nvGrpSpPr>
          <p:grpSpPr>
            <a:xfrm>
              <a:off x="6569832" y="3519310"/>
              <a:ext cx="1165453" cy="360000"/>
              <a:chOff x="5658363" y="4150184"/>
              <a:chExt cx="1165453" cy="360000"/>
            </a:xfrm>
          </p:grpSpPr>
          <p:pic>
            <p:nvPicPr>
              <p:cNvPr id="1280" name="Google Shape;1280;p104"/>
              <p:cNvPicPr preferRelativeResize="0"/>
              <p:nvPr/>
            </p:nvPicPr>
            <p:blipFill rotWithShape="1">
              <a:blip r:embed="rId8">
                <a:alphaModFix/>
              </a:blip>
              <a:srcRect/>
              <a:stretch/>
            </p:blipFill>
            <p:spPr>
              <a:xfrm>
                <a:off x="5658363" y="4150184"/>
                <a:ext cx="360000" cy="360000"/>
              </a:xfrm>
              <a:prstGeom prst="rect">
                <a:avLst/>
              </a:prstGeom>
              <a:noFill/>
              <a:ln>
                <a:noFill/>
              </a:ln>
            </p:spPr>
          </p:pic>
          <p:sp>
            <p:nvSpPr>
              <p:cNvPr id="1281" name="Google Shape;1281;p104"/>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grpSp>
          <p:nvGrpSpPr>
            <p:cNvPr id="1282" name="Google Shape;1282;p104"/>
            <p:cNvGrpSpPr/>
            <p:nvPr/>
          </p:nvGrpSpPr>
          <p:grpSpPr>
            <a:xfrm>
              <a:off x="6210425" y="5006612"/>
              <a:ext cx="1630800" cy="1636387"/>
              <a:chOff x="4716087" y="4722061"/>
              <a:chExt cx="1630800" cy="1636387"/>
            </a:xfrm>
          </p:grpSpPr>
          <p:pic>
            <p:nvPicPr>
              <p:cNvPr id="1283" name="Google Shape;1283;p104"/>
              <p:cNvPicPr preferRelativeResize="0"/>
              <p:nvPr/>
            </p:nvPicPr>
            <p:blipFill rotWithShape="1">
              <a:blip r:embed="rId7">
                <a:alphaModFix/>
              </a:blip>
              <a:srcRect/>
              <a:stretch/>
            </p:blipFill>
            <p:spPr>
              <a:xfrm>
                <a:off x="4991532" y="5142881"/>
                <a:ext cx="1080000" cy="1080000"/>
              </a:xfrm>
              <a:prstGeom prst="rect">
                <a:avLst/>
              </a:prstGeom>
              <a:noFill/>
              <a:ln>
                <a:noFill/>
              </a:ln>
            </p:spPr>
          </p:pic>
          <p:grpSp>
            <p:nvGrpSpPr>
              <p:cNvPr id="1284" name="Google Shape;1284;p104"/>
              <p:cNvGrpSpPr/>
              <p:nvPr/>
            </p:nvGrpSpPr>
            <p:grpSpPr>
              <a:xfrm>
                <a:off x="4716087" y="4722061"/>
                <a:ext cx="1630800" cy="1636387"/>
                <a:chOff x="4604004" y="979532"/>
                <a:chExt cx="1630800" cy="1636387"/>
              </a:xfrm>
            </p:grpSpPr>
            <p:sp>
              <p:nvSpPr>
                <p:cNvPr id="1285" name="Google Shape;1285;p104"/>
                <p:cNvSpPr/>
                <p:nvPr/>
              </p:nvSpPr>
              <p:spPr>
                <a:xfrm>
                  <a:off x="4604004" y="1138790"/>
                  <a:ext cx="1630800" cy="1477129"/>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86" name="Google Shape;1286;p104"/>
                <p:cNvGrpSpPr/>
                <p:nvPr/>
              </p:nvGrpSpPr>
              <p:grpSpPr>
                <a:xfrm>
                  <a:off x="4774509" y="979532"/>
                  <a:ext cx="1348165" cy="343603"/>
                  <a:chOff x="4774509" y="979532"/>
                  <a:chExt cx="1348165" cy="343603"/>
                </a:xfrm>
              </p:grpSpPr>
              <p:sp>
                <p:nvSpPr>
                  <p:cNvPr id="1255" name="Google Shape;1255;p104"/>
                  <p:cNvSpPr/>
                  <p:nvPr/>
                </p:nvSpPr>
                <p:spPr>
                  <a:xfrm>
                    <a:off x="4774509" y="979532"/>
                    <a:ext cx="1348165"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87" name="Google Shape;1287;p104"/>
                  <p:cNvSpPr txBox="1"/>
                  <p:nvPr/>
                </p:nvSpPr>
                <p:spPr>
                  <a:xfrm>
                    <a:off x="4830898" y="1000778"/>
                    <a:ext cx="125132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Injector Pod</a:t>
                    </a:r>
                    <a:endParaRPr sz="1400" b="0" i="0" u="none" strike="noStrike" cap="none">
                      <a:solidFill>
                        <a:srgbClr val="121C29"/>
                      </a:solidFill>
                      <a:latin typeface="Space Grotesk"/>
                      <a:ea typeface="Space Grotesk"/>
                      <a:cs typeface="Space Grotesk"/>
                      <a:sym typeface="Space Grotesk"/>
                    </a:endParaRPr>
                  </a:p>
                </p:txBody>
              </p:sp>
            </p:grpSp>
          </p:grpSp>
        </p:grpSp>
        <p:cxnSp>
          <p:nvCxnSpPr>
            <p:cNvPr id="1288" name="Google Shape;1288;p104"/>
            <p:cNvCxnSpPr>
              <a:stCxn id="1258" idx="2"/>
              <a:endCxn id="1285" idx="1"/>
            </p:cNvCxnSpPr>
            <p:nvPr/>
          </p:nvCxnSpPr>
          <p:spPr>
            <a:xfrm rot="-5400000" flipH="1">
              <a:off x="3290558" y="2984537"/>
              <a:ext cx="1861800" cy="3978000"/>
            </a:xfrm>
            <a:prstGeom prst="bentConnector2">
              <a:avLst/>
            </a:prstGeom>
            <a:noFill/>
            <a:ln w="19050" cap="flat" cmpd="sng">
              <a:solidFill>
                <a:schemeClr val="dk1"/>
              </a:solidFill>
              <a:prstDash val="solid"/>
              <a:miter lim="800000"/>
              <a:headEnd type="triangle" w="lg" len="lg"/>
              <a:tailEnd type="none" w="sm" len="sm"/>
            </a:ln>
          </p:spPr>
        </p:cxnSp>
        <p:sp>
          <p:nvSpPr>
            <p:cNvPr id="1289" name="Google Shape;1289;p104"/>
            <p:cNvSpPr txBox="1"/>
            <p:nvPr/>
          </p:nvSpPr>
          <p:spPr>
            <a:xfrm>
              <a:off x="3326834" y="5591044"/>
              <a:ext cx="155942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root cert</a:t>
              </a:r>
              <a:endParaRPr sz="1200" b="0" i="0" u="none" strike="noStrike" cap="none">
                <a:solidFill>
                  <a:srgbClr val="121C29"/>
                </a:solidFill>
                <a:latin typeface="Space Grotesk"/>
                <a:ea typeface="Space Grotesk"/>
                <a:cs typeface="Space Grotesk"/>
                <a:sym typeface="Space Grotesk"/>
              </a:endParaRPr>
            </a:p>
          </p:txBody>
        </p:sp>
        <p:cxnSp>
          <p:nvCxnSpPr>
            <p:cNvPr id="1290" name="Google Shape;1290;p104"/>
            <p:cNvCxnSpPr>
              <a:stCxn id="1258" idx="0"/>
              <a:endCxn id="1248" idx="1"/>
            </p:cNvCxnSpPr>
            <p:nvPr/>
          </p:nvCxnSpPr>
          <p:spPr>
            <a:xfrm rot="-5400000">
              <a:off x="3546458" y="374449"/>
              <a:ext cx="1350000" cy="3978000"/>
            </a:xfrm>
            <a:prstGeom prst="bentConnector2">
              <a:avLst/>
            </a:prstGeom>
            <a:noFill/>
            <a:ln w="19050" cap="flat" cmpd="sng">
              <a:solidFill>
                <a:schemeClr val="dk1"/>
              </a:solidFill>
              <a:prstDash val="solid"/>
              <a:miter lim="800000"/>
              <a:headEnd type="triangle" w="lg" len="lg"/>
              <a:tailEnd type="none" w="sm" len="sm"/>
            </a:ln>
          </p:spPr>
        </p:cxnSp>
        <p:sp>
          <p:nvSpPr>
            <p:cNvPr id="1291" name="Google Shape;1291;p104"/>
            <p:cNvSpPr txBox="1"/>
            <p:nvPr/>
          </p:nvSpPr>
          <p:spPr>
            <a:xfrm>
              <a:off x="2672261" y="1036976"/>
              <a:ext cx="290201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Read existing root/issuer cert </a:t>
              </a:r>
              <a:endParaRPr dirty="0">
                <a:latin typeface="Space Grotesk" pitchFamily="2" charset="0"/>
                <a:cs typeface="Space Grotesk" pitchFamily="2" charset="0"/>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OR</a:t>
              </a:r>
              <a:br>
                <a:rPr lang="en-US" sz="1200" b="0" i="0" u="none" strike="noStrike" cap="none" dirty="0">
                  <a:solidFill>
                    <a:srgbClr val="121C29"/>
                  </a:solidFill>
                  <a:latin typeface="Space Grotesk"/>
                  <a:ea typeface="Space Grotesk"/>
                  <a:cs typeface="Space Grotesk"/>
                  <a:sym typeface="Space Grotesk"/>
                </a:rPr>
              </a:br>
              <a:r>
                <a:rPr lang="en-US" sz="1200" b="0" i="0" u="none" strike="noStrike" cap="none" dirty="0">
                  <a:solidFill>
                    <a:srgbClr val="121C29"/>
                  </a:solidFill>
                  <a:latin typeface="Space Grotesk"/>
                  <a:ea typeface="Space Grotesk"/>
                  <a:cs typeface="Space Grotesk"/>
                  <a:sym typeface="Space Grotesk"/>
                </a:rPr>
                <a:t>Create self-signed cert</a:t>
              </a:r>
              <a:endParaRPr sz="1200" b="0" i="0" u="none" strike="noStrike" cap="none" dirty="0">
                <a:solidFill>
                  <a:srgbClr val="121C29"/>
                </a:solidFill>
                <a:latin typeface="Space Grotesk"/>
                <a:ea typeface="Space Grotesk"/>
                <a:cs typeface="Space Grotesk"/>
                <a:sym typeface="Space Grotesk"/>
              </a:endParaRPr>
            </a:p>
          </p:txBody>
        </p:sp>
        <p:cxnSp>
          <p:nvCxnSpPr>
            <p:cNvPr id="1292" name="Google Shape;1292;p104"/>
            <p:cNvCxnSpPr/>
            <p:nvPr/>
          </p:nvCxnSpPr>
          <p:spPr>
            <a:xfrm>
              <a:off x="5317363"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93" name="Google Shape;1293;p104"/>
            <p:cNvSpPr txBox="1"/>
            <p:nvPr/>
          </p:nvSpPr>
          <p:spPr>
            <a:xfrm>
              <a:off x="6182079" y="4331800"/>
              <a:ext cx="176180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Inject trust anchors (root cert)</a:t>
              </a:r>
              <a:endParaRPr sz="1200" b="0" i="0" u="none" strike="noStrike" cap="none">
                <a:solidFill>
                  <a:srgbClr val="121C29"/>
                </a:solidFill>
                <a:latin typeface="Space Grotesk"/>
                <a:ea typeface="Space Grotesk"/>
                <a:cs typeface="Space Grotesk"/>
                <a:sym typeface="Space Grotesk"/>
              </a:endParaRPr>
            </a:p>
          </p:txBody>
        </p:sp>
        <p:sp>
          <p:nvSpPr>
            <p:cNvPr id="1254" name="Google Shape;1254;p104"/>
            <p:cNvSpPr/>
            <p:nvPr/>
          </p:nvSpPr>
          <p:spPr>
            <a:xfrm>
              <a:off x="4720531"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7" name="Google Shape;1257;p104"/>
            <p:cNvSpPr/>
            <p:nvPr/>
          </p:nvSpPr>
          <p:spPr>
            <a:xfrm>
              <a:off x="9103885"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4" name="Google Shape;1294;p104"/>
            <p:cNvSpPr/>
            <p:nvPr/>
          </p:nvSpPr>
          <p:spPr>
            <a:xfrm>
              <a:off x="4714832"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5" name="Google Shape;1295;p104"/>
            <p:cNvSpPr/>
            <p:nvPr/>
          </p:nvSpPr>
          <p:spPr>
            <a:xfrm>
              <a:off x="9098186"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6" name="Google Shape;1296;p104"/>
            <p:cNvSpPr txBox="1"/>
            <p:nvPr/>
          </p:nvSpPr>
          <p:spPr>
            <a:xfrm>
              <a:off x="5813471" y="2997270"/>
              <a:ext cx="241580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Request workload certificate</a:t>
              </a:r>
              <a:endParaRPr sz="1200" b="0" i="0" u="none" strike="noStrike" cap="none">
                <a:solidFill>
                  <a:srgbClr val="121C29"/>
                </a:solidFill>
                <a:latin typeface="Space Grotesk"/>
                <a:ea typeface="Space Grotesk"/>
                <a:cs typeface="Space Grotesk"/>
                <a:sym typeface="Space Grotesk"/>
              </a:endParaRPr>
            </a:p>
          </p:txBody>
        </p:sp>
        <p:grpSp>
          <p:nvGrpSpPr>
            <p:cNvPr id="1297" name="Google Shape;1297;p104"/>
            <p:cNvGrpSpPr/>
            <p:nvPr/>
          </p:nvGrpSpPr>
          <p:grpSpPr>
            <a:xfrm>
              <a:off x="281282" y="4294944"/>
              <a:ext cx="977119" cy="996959"/>
              <a:chOff x="365355" y="3080613"/>
              <a:chExt cx="977119" cy="996959"/>
            </a:xfrm>
          </p:grpSpPr>
          <p:pic>
            <p:nvPicPr>
              <p:cNvPr id="1298" name="Google Shape;1298;p104"/>
              <p:cNvPicPr preferRelativeResize="0"/>
              <p:nvPr/>
            </p:nvPicPr>
            <p:blipFill rotWithShape="1">
              <a:blip r:embed="rId9">
                <a:alphaModFix/>
              </a:blip>
              <a:srcRect/>
              <a:stretch/>
            </p:blipFill>
            <p:spPr>
              <a:xfrm>
                <a:off x="526223" y="3080613"/>
                <a:ext cx="720000" cy="720000"/>
              </a:xfrm>
              <a:prstGeom prst="rect">
                <a:avLst/>
              </a:prstGeom>
              <a:noFill/>
              <a:ln>
                <a:noFill/>
              </a:ln>
            </p:spPr>
          </p:pic>
          <p:sp>
            <p:nvSpPr>
              <p:cNvPr id="1299" name="Google Shape;1299;p104"/>
              <p:cNvSpPr txBox="1"/>
              <p:nvPr/>
            </p:nvSpPr>
            <p:spPr>
              <a:xfrm>
                <a:off x="365355" y="3800613"/>
                <a:ext cx="97711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cxnSp>
          <p:nvCxnSpPr>
            <p:cNvPr id="1300" name="Google Shape;1300;p104"/>
            <p:cNvCxnSpPr>
              <a:stCxn id="1258" idx="1"/>
              <a:endCxn id="1298" idx="0"/>
            </p:cNvCxnSpPr>
            <p:nvPr/>
          </p:nvCxnSpPr>
          <p:spPr>
            <a:xfrm flipH="1">
              <a:off x="802070" y="3540543"/>
              <a:ext cx="770100" cy="754500"/>
            </a:xfrm>
            <a:prstGeom prst="bentConnector2">
              <a:avLst/>
            </a:prstGeom>
            <a:noFill/>
            <a:ln w="19050" cap="flat" cmpd="sng">
              <a:solidFill>
                <a:schemeClr val="dk1"/>
              </a:solidFill>
              <a:prstDash val="solid"/>
              <a:miter lim="800000"/>
              <a:headEnd type="triangle" w="lg" len="lg"/>
              <a:tailEnd type="none" w="sm" len="sm"/>
            </a:ln>
          </p:spPr>
        </p:cxnSp>
        <p:sp>
          <p:nvSpPr>
            <p:cNvPr id="1301" name="Google Shape;1301;p104"/>
            <p:cNvSpPr txBox="1"/>
            <p:nvPr/>
          </p:nvSpPr>
          <p:spPr>
            <a:xfrm>
              <a:off x="102510" y="2617317"/>
              <a:ext cx="168439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(optional)</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Operator brings existing root and issues certs</a:t>
              </a:r>
              <a:endParaRPr sz="1200" b="0" i="0" u="none" strike="noStrike" cap="none">
                <a:solidFill>
                  <a:srgbClr val="121C29"/>
                </a:solidFill>
                <a:latin typeface="Space Grotesk"/>
                <a:ea typeface="Space Grotesk"/>
                <a:cs typeface="Space Grotesk"/>
                <a:sym typeface="Space Grotesk"/>
              </a:endParaRPr>
            </a:p>
          </p:txBody>
        </p:sp>
        <p:sp>
          <p:nvSpPr>
            <p:cNvPr id="1249" name="Google Shape;1249;p104"/>
            <p:cNvSpPr/>
            <p:nvPr/>
          </p:nvSpPr>
          <p:spPr>
            <a:xfrm>
              <a:off x="4755180"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1" name="Google Shape;1251;p104"/>
            <p:cNvSpPr/>
            <p:nvPr/>
          </p:nvSpPr>
          <p:spPr>
            <a:xfrm>
              <a:off x="9072276"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02" name="Google Shape;1302;p104"/>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05"/>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08" name="Google Shape;1308;p105"/>
          <p:cNvGrpSpPr/>
          <p:nvPr/>
        </p:nvGrpSpPr>
        <p:grpSpPr>
          <a:xfrm>
            <a:off x="5392635" y="1332094"/>
            <a:ext cx="5111999" cy="4868019"/>
            <a:chOff x="3190043" y="1207333"/>
            <a:chExt cx="5111999" cy="4868019"/>
          </a:xfrm>
        </p:grpSpPr>
        <p:cxnSp>
          <p:nvCxnSpPr>
            <p:cNvPr id="1309" name="Google Shape;1309;p105"/>
            <p:cNvCxnSpPr>
              <a:stCxn id="1310" idx="1"/>
              <a:endCxn id="1311" idx="6"/>
            </p:cNvCxnSpPr>
            <p:nvPr/>
          </p:nvCxnSpPr>
          <p:spPr>
            <a:xfrm flipH="1">
              <a:off x="4957942" y="3010006"/>
              <a:ext cx="2264100" cy="581700"/>
            </a:xfrm>
            <a:prstGeom prst="bentConnector3">
              <a:avLst>
                <a:gd name="adj1" fmla="val 63044"/>
              </a:avLst>
            </a:prstGeom>
            <a:noFill/>
            <a:ln w="19050" cap="flat" cmpd="sng">
              <a:solidFill>
                <a:schemeClr val="lt2"/>
              </a:solidFill>
              <a:prstDash val="dash"/>
              <a:miter lim="800000"/>
              <a:headEnd type="triangle" w="lg" len="lg"/>
              <a:tailEnd type="none" w="sm" len="sm"/>
            </a:ln>
          </p:spPr>
        </p:cxnSp>
        <p:cxnSp>
          <p:nvCxnSpPr>
            <p:cNvPr id="1312" name="Google Shape;1312;p105"/>
            <p:cNvCxnSpPr>
              <a:stCxn id="1313" idx="1"/>
            </p:cNvCxnSpPr>
            <p:nvPr/>
          </p:nvCxnSpPr>
          <p:spPr>
            <a:xfrm rot="10800000">
              <a:off x="4969942" y="3591652"/>
              <a:ext cx="2252100" cy="1943700"/>
            </a:xfrm>
            <a:prstGeom prst="bentConnector3">
              <a:avLst>
                <a:gd name="adj1" fmla="val 63649"/>
              </a:avLst>
            </a:prstGeom>
            <a:noFill/>
            <a:ln w="19050" cap="flat" cmpd="sng">
              <a:solidFill>
                <a:schemeClr val="lt2"/>
              </a:solidFill>
              <a:prstDash val="dash"/>
              <a:miter lim="800000"/>
              <a:headEnd type="triangle" w="lg" len="lg"/>
              <a:tailEnd type="none" w="sm" len="sm"/>
            </a:ln>
          </p:spPr>
        </p:cxnSp>
        <p:grpSp>
          <p:nvGrpSpPr>
            <p:cNvPr id="1314" name="Google Shape;1314;p105"/>
            <p:cNvGrpSpPr/>
            <p:nvPr/>
          </p:nvGrpSpPr>
          <p:grpSpPr>
            <a:xfrm>
              <a:off x="7222042" y="1207333"/>
              <a:ext cx="1080000" cy="4868019"/>
              <a:chOff x="7094026" y="1493845"/>
              <a:chExt cx="1080000" cy="4868019"/>
            </a:xfrm>
          </p:grpSpPr>
          <p:pic>
            <p:nvPicPr>
              <p:cNvPr id="1315" name="Google Shape;1315;p105"/>
              <p:cNvPicPr preferRelativeResize="0"/>
              <p:nvPr/>
            </p:nvPicPr>
            <p:blipFill rotWithShape="1">
              <a:blip r:embed="rId3">
                <a:alphaModFix/>
              </a:blip>
              <a:srcRect/>
              <a:stretch/>
            </p:blipFill>
            <p:spPr>
              <a:xfrm>
                <a:off x="7094026" y="4019191"/>
                <a:ext cx="1080000" cy="1080000"/>
              </a:xfrm>
              <a:prstGeom prst="rect">
                <a:avLst/>
              </a:prstGeom>
              <a:noFill/>
              <a:ln>
                <a:noFill/>
              </a:ln>
            </p:spPr>
          </p:pic>
          <p:pic>
            <p:nvPicPr>
              <p:cNvPr id="1316" name="Google Shape;1316;p105"/>
              <p:cNvPicPr preferRelativeResize="0"/>
              <p:nvPr/>
            </p:nvPicPr>
            <p:blipFill rotWithShape="1">
              <a:blip r:embed="rId4">
                <a:alphaModFix/>
              </a:blip>
              <a:srcRect/>
              <a:stretch/>
            </p:blipFill>
            <p:spPr>
              <a:xfrm>
                <a:off x="7094026" y="1493845"/>
                <a:ext cx="1080000" cy="1080000"/>
              </a:xfrm>
              <a:prstGeom prst="rect">
                <a:avLst/>
              </a:prstGeom>
              <a:noFill/>
              <a:ln>
                <a:noFill/>
              </a:ln>
            </p:spPr>
          </p:pic>
          <p:pic>
            <p:nvPicPr>
              <p:cNvPr id="1310" name="Google Shape;1310;p105"/>
              <p:cNvPicPr preferRelativeResize="0"/>
              <p:nvPr/>
            </p:nvPicPr>
            <p:blipFill rotWithShape="1">
              <a:blip r:embed="rId5">
                <a:alphaModFix/>
              </a:blip>
              <a:srcRect/>
              <a:stretch/>
            </p:blipFill>
            <p:spPr>
              <a:xfrm>
                <a:off x="7094026" y="2756518"/>
                <a:ext cx="1080000" cy="1080000"/>
              </a:xfrm>
              <a:prstGeom prst="rect">
                <a:avLst/>
              </a:prstGeom>
              <a:noFill/>
              <a:ln>
                <a:noFill/>
              </a:ln>
            </p:spPr>
          </p:pic>
          <p:pic>
            <p:nvPicPr>
              <p:cNvPr id="1313" name="Google Shape;1313;p105"/>
              <p:cNvPicPr preferRelativeResize="0"/>
              <p:nvPr/>
            </p:nvPicPr>
            <p:blipFill rotWithShape="1">
              <a:blip r:embed="rId6">
                <a:alphaModFix/>
              </a:blip>
              <a:srcRect/>
              <a:stretch/>
            </p:blipFill>
            <p:spPr>
              <a:xfrm>
                <a:off x="7094026" y="5281864"/>
                <a:ext cx="1080000" cy="1080000"/>
              </a:xfrm>
              <a:prstGeom prst="rect">
                <a:avLst/>
              </a:prstGeom>
              <a:noFill/>
              <a:ln>
                <a:noFill/>
              </a:ln>
            </p:spPr>
          </p:pic>
        </p:grpSp>
        <p:grpSp>
          <p:nvGrpSpPr>
            <p:cNvPr id="1317" name="Google Shape;1317;p105"/>
            <p:cNvGrpSpPr/>
            <p:nvPr/>
          </p:nvGrpSpPr>
          <p:grpSpPr>
            <a:xfrm>
              <a:off x="3190043" y="2195893"/>
              <a:ext cx="1855000" cy="1890000"/>
              <a:chOff x="3190043" y="2195893"/>
              <a:chExt cx="1855000" cy="1890000"/>
            </a:xfrm>
          </p:grpSpPr>
          <p:grpSp>
            <p:nvGrpSpPr>
              <p:cNvPr id="1318" name="Google Shape;1318;p105"/>
              <p:cNvGrpSpPr/>
              <p:nvPr/>
            </p:nvGrpSpPr>
            <p:grpSpPr>
              <a:xfrm>
                <a:off x="3190043" y="2195893"/>
                <a:ext cx="1855000" cy="1890000"/>
                <a:chOff x="3071990" y="1647687"/>
                <a:chExt cx="1855000" cy="1890000"/>
              </a:xfrm>
            </p:grpSpPr>
            <p:pic>
              <p:nvPicPr>
                <p:cNvPr id="1319" name="Google Shape;1319;p105"/>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320" name="Google Shape;1320;p105"/>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dk1"/>
                      </a:solidFill>
                      <a:latin typeface="Space Grotesk"/>
                      <a:ea typeface="Space Grotesk"/>
                      <a:cs typeface="Space Grotesk"/>
                      <a:sym typeface="Space Grotesk"/>
                    </a:rPr>
                    <a:t>MyApp</a:t>
                  </a:r>
                  <a:endParaRPr sz="1400" b="1" i="0" u="none" strike="noStrike" cap="none" dirty="0">
                    <a:solidFill>
                      <a:schemeClr val="dk1"/>
                    </a:solidFill>
                    <a:latin typeface="Space Grotesk"/>
                    <a:ea typeface="Space Grotesk"/>
                    <a:cs typeface="Space Grotesk"/>
                    <a:sym typeface="Space Grotesk"/>
                  </a:endParaRPr>
                </a:p>
              </p:txBody>
            </p:sp>
          </p:grpSp>
          <p:sp>
            <p:nvSpPr>
              <p:cNvPr id="1311" name="Google Shape;1311;p105"/>
              <p:cNvSpPr/>
              <p:nvPr/>
            </p:nvSpPr>
            <p:spPr>
              <a:xfrm>
                <a:off x="4782216" y="3503885"/>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21" name="Google Shape;1321;p105"/>
            <p:cNvPicPr preferRelativeResize="0"/>
            <p:nvPr/>
          </p:nvPicPr>
          <p:blipFill rotWithShape="1">
            <a:blip r:embed="rId8">
              <a:alphaModFix/>
            </a:blip>
            <a:srcRect/>
            <a:stretch/>
          </p:blipFill>
          <p:spPr>
            <a:xfrm>
              <a:off x="6459937" y="1260067"/>
              <a:ext cx="450000" cy="450000"/>
            </a:xfrm>
            <a:prstGeom prst="rect">
              <a:avLst/>
            </a:prstGeom>
            <a:noFill/>
            <a:ln>
              <a:noFill/>
            </a:ln>
          </p:spPr>
        </p:pic>
        <p:pic>
          <p:nvPicPr>
            <p:cNvPr id="1322" name="Google Shape;1322;p105"/>
            <p:cNvPicPr preferRelativeResize="0"/>
            <p:nvPr/>
          </p:nvPicPr>
          <p:blipFill rotWithShape="1">
            <a:blip r:embed="rId9">
              <a:alphaModFix/>
            </a:blip>
            <a:srcRect/>
            <a:stretch/>
          </p:blipFill>
          <p:spPr>
            <a:xfrm>
              <a:off x="6459219" y="5038324"/>
              <a:ext cx="450000" cy="450000"/>
            </a:xfrm>
            <a:prstGeom prst="rect">
              <a:avLst/>
            </a:prstGeom>
            <a:noFill/>
            <a:ln>
              <a:noFill/>
            </a:ln>
          </p:spPr>
        </p:pic>
        <p:pic>
          <p:nvPicPr>
            <p:cNvPr id="1323" name="Google Shape;1323;p105"/>
            <p:cNvPicPr preferRelativeResize="0"/>
            <p:nvPr/>
          </p:nvPicPr>
          <p:blipFill rotWithShape="1">
            <a:blip r:embed="rId8">
              <a:alphaModFix/>
            </a:blip>
            <a:srcRect/>
            <a:stretch/>
          </p:blipFill>
          <p:spPr>
            <a:xfrm>
              <a:off x="6459219" y="3785012"/>
              <a:ext cx="450000" cy="450000"/>
            </a:xfrm>
            <a:prstGeom prst="rect">
              <a:avLst/>
            </a:prstGeom>
            <a:noFill/>
            <a:ln>
              <a:noFill/>
            </a:ln>
          </p:spPr>
        </p:pic>
        <p:cxnSp>
          <p:nvCxnSpPr>
            <p:cNvPr id="1324" name="Google Shape;1324;p105"/>
            <p:cNvCxnSpPr>
              <a:stCxn id="1316" idx="1"/>
              <a:endCxn id="1311" idx="6"/>
            </p:cNvCxnSpPr>
            <p:nvPr/>
          </p:nvCxnSpPr>
          <p:spPr>
            <a:xfrm flipH="1">
              <a:off x="4957942" y="1747333"/>
              <a:ext cx="2264100" cy="1844400"/>
            </a:xfrm>
            <a:prstGeom prst="bentConnector3">
              <a:avLst>
                <a:gd name="adj1" fmla="val 63237"/>
              </a:avLst>
            </a:prstGeom>
            <a:noFill/>
            <a:ln w="19050" cap="flat" cmpd="sng">
              <a:solidFill>
                <a:schemeClr val="dk1"/>
              </a:solidFill>
              <a:prstDash val="solid"/>
              <a:miter lim="800000"/>
              <a:headEnd type="triangle" w="lg" len="lg"/>
              <a:tailEnd type="none" w="sm" len="sm"/>
            </a:ln>
          </p:spPr>
        </p:cxnSp>
        <p:cxnSp>
          <p:nvCxnSpPr>
            <p:cNvPr id="1325" name="Google Shape;1325;p105"/>
            <p:cNvCxnSpPr>
              <a:stCxn id="1315" idx="1"/>
              <a:endCxn id="1311" idx="6"/>
            </p:cNvCxnSpPr>
            <p:nvPr/>
          </p:nvCxnSpPr>
          <p:spPr>
            <a:xfrm rot="10800000">
              <a:off x="4957942" y="3591679"/>
              <a:ext cx="2264100" cy="681000"/>
            </a:xfrm>
            <a:prstGeom prst="bentConnector3">
              <a:avLst>
                <a:gd name="adj1" fmla="val 63237"/>
              </a:avLst>
            </a:prstGeom>
            <a:noFill/>
            <a:ln w="19050" cap="flat" cmpd="sng">
              <a:solidFill>
                <a:schemeClr val="dk1"/>
              </a:solidFill>
              <a:prstDash val="solid"/>
              <a:miter lim="800000"/>
              <a:headEnd type="triangle" w="lg" len="lg"/>
              <a:tailEnd type="none" w="sm" len="sm"/>
            </a:ln>
          </p:spPr>
        </p:cxnSp>
        <p:pic>
          <p:nvPicPr>
            <p:cNvPr id="1326" name="Google Shape;1326;p105"/>
            <p:cNvPicPr preferRelativeResize="0"/>
            <p:nvPr/>
          </p:nvPicPr>
          <p:blipFill rotWithShape="1">
            <a:blip r:embed="rId9">
              <a:alphaModFix/>
            </a:blip>
            <a:srcRect/>
            <a:stretch/>
          </p:blipFill>
          <p:spPr>
            <a:xfrm>
              <a:off x="6459219" y="2537536"/>
              <a:ext cx="450000" cy="450000"/>
            </a:xfrm>
            <a:prstGeom prst="rect">
              <a:avLst/>
            </a:prstGeom>
            <a:noFill/>
            <a:ln>
              <a:noFill/>
            </a:ln>
          </p:spPr>
        </p:pic>
      </p:grpSp>
      <p:grpSp>
        <p:nvGrpSpPr>
          <p:cNvPr id="1327" name="Google Shape;1327;p105"/>
          <p:cNvGrpSpPr/>
          <p:nvPr/>
        </p:nvGrpSpPr>
        <p:grpSpPr>
          <a:xfrm>
            <a:off x="1344440" y="2206731"/>
            <a:ext cx="3772265" cy="3700447"/>
            <a:chOff x="1959799" y="632793"/>
            <a:chExt cx="3772265" cy="3700447"/>
          </a:xfrm>
        </p:grpSpPr>
        <p:sp>
          <p:nvSpPr>
            <p:cNvPr id="1328" name="Google Shape;1328;p105"/>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29" name="Google Shape;1329;p105"/>
            <p:cNvSpPr txBox="1"/>
            <p:nvPr/>
          </p:nvSpPr>
          <p:spPr>
            <a:xfrm>
              <a:off x="2272114" y="922963"/>
              <a:ext cx="3253353"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api</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allowed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invoke</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pubsub</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p:txBody>
        </p:sp>
      </p:grpSp>
      <p:pic>
        <p:nvPicPr>
          <p:cNvPr id="1330" name="Google Shape;1330;p105"/>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p10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36" name="Google Shape;1336;p106"/>
          <p:cNvGrpSpPr/>
          <p:nvPr/>
        </p:nvGrpSpPr>
        <p:grpSpPr>
          <a:xfrm>
            <a:off x="7004998" y="1662063"/>
            <a:ext cx="3772265" cy="3595946"/>
            <a:chOff x="1959799" y="632793"/>
            <a:chExt cx="3772265" cy="3836153"/>
          </a:xfrm>
        </p:grpSpPr>
        <p:sp>
          <p:nvSpPr>
            <p:cNvPr id="1337" name="Google Shape;1337;p106"/>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38" name="Google Shape;1338;p106"/>
            <p:cNvSpPr txBox="1"/>
            <p:nvPr/>
          </p:nvSpPr>
          <p:spPr>
            <a:xfrm>
              <a:off x="2272114" y="922962"/>
              <a:ext cx="3253353" cy="3545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accessControl</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deny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err="1">
                  <a:solidFill>
                    <a:srgbClr val="116329"/>
                  </a:solidFill>
                  <a:latin typeface="Space Grotesk" pitchFamily="2" charset="0"/>
                  <a:cs typeface="Space Grotesk" pitchFamily="2" charset="0"/>
                  <a:sym typeface="Arial"/>
                </a:rPr>
                <a:t>appId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app1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allow</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endParaRPr sz="1400" b="0" i="0" u="none" strike="noStrike" cap="none" dirty="0">
                <a:solidFill>
                  <a:srgbClr val="1F2328"/>
                </a:solidFill>
                <a:latin typeface="Space Grotesk" pitchFamily="2" charset="0"/>
                <a:cs typeface="Space Grotesk" pitchFamily="2" charset="0"/>
                <a:sym typeface="Arial"/>
              </a:endParaRPr>
            </a:p>
          </p:txBody>
        </p:sp>
      </p:grpSp>
      <p:grpSp>
        <p:nvGrpSpPr>
          <p:cNvPr id="1339" name="Google Shape;1339;p106"/>
          <p:cNvGrpSpPr/>
          <p:nvPr/>
        </p:nvGrpSpPr>
        <p:grpSpPr>
          <a:xfrm>
            <a:off x="1572669" y="1596887"/>
            <a:ext cx="4997132" cy="4148388"/>
            <a:chOff x="1183411" y="1647687"/>
            <a:chExt cx="4997132" cy="4148388"/>
          </a:xfrm>
        </p:grpSpPr>
        <p:grpSp>
          <p:nvGrpSpPr>
            <p:cNvPr id="1340" name="Google Shape;1340;p106"/>
            <p:cNvGrpSpPr/>
            <p:nvPr/>
          </p:nvGrpSpPr>
          <p:grpSpPr>
            <a:xfrm>
              <a:off x="4325543" y="2618087"/>
              <a:ext cx="1855000" cy="1890000"/>
              <a:chOff x="3007133" y="1539000"/>
              <a:chExt cx="1855000" cy="1890000"/>
            </a:xfrm>
          </p:grpSpPr>
          <p:pic>
            <p:nvPicPr>
              <p:cNvPr id="1341" name="Google Shape;1341;p106"/>
              <p:cNvPicPr preferRelativeResize="0"/>
              <p:nvPr/>
            </p:nvPicPr>
            <p:blipFill rotWithShape="1">
              <a:blip r:embed="rId3">
                <a:alphaModFix/>
              </a:blip>
              <a:srcRect/>
              <a:stretch/>
            </p:blipFill>
            <p:spPr>
              <a:xfrm>
                <a:off x="3007133" y="1539000"/>
                <a:ext cx="1855000" cy="1890000"/>
              </a:xfrm>
              <a:prstGeom prst="rect">
                <a:avLst/>
              </a:prstGeom>
              <a:noFill/>
              <a:ln>
                <a:noFill/>
              </a:ln>
            </p:spPr>
          </p:pic>
          <p:sp>
            <p:nvSpPr>
              <p:cNvPr id="1342" name="Google Shape;1342;p106"/>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MyApp</a:t>
                </a:r>
                <a:endParaRPr sz="1400" b="1" i="0" u="none" strike="noStrike" cap="none">
                  <a:solidFill>
                    <a:schemeClr val="dk1"/>
                  </a:solidFill>
                  <a:latin typeface="Space Grotesk"/>
                  <a:ea typeface="Space Grotesk"/>
                  <a:cs typeface="Space Grotesk"/>
                  <a:sym typeface="Space Grotesk"/>
                </a:endParaRPr>
              </a:p>
            </p:txBody>
          </p:sp>
        </p:grpSp>
        <p:grpSp>
          <p:nvGrpSpPr>
            <p:cNvPr id="1343" name="Google Shape;1343;p106"/>
            <p:cNvGrpSpPr/>
            <p:nvPr/>
          </p:nvGrpSpPr>
          <p:grpSpPr>
            <a:xfrm>
              <a:off x="1183411" y="1647687"/>
              <a:ext cx="1815770" cy="1890000"/>
              <a:chOff x="1183411" y="1647687"/>
              <a:chExt cx="1815770" cy="1890000"/>
            </a:xfrm>
          </p:grpSpPr>
          <p:pic>
            <p:nvPicPr>
              <p:cNvPr id="1344" name="Google Shape;1344;p106"/>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1345" name="Google Shape;1345;p106"/>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App1</a:t>
                </a:r>
                <a:endParaRPr sz="1400" b="1" i="0" u="none" strike="noStrike" cap="none">
                  <a:solidFill>
                    <a:schemeClr val="lt1"/>
                  </a:solidFill>
                  <a:latin typeface="Space Grotesk"/>
                  <a:ea typeface="Space Grotesk"/>
                  <a:cs typeface="Space Grotesk"/>
                  <a:sym typeface="Space Grotesk"/>
                </a:endParaRPr>
              </a:p>
            </p:txBody>
          </p:sp>
        </p:grpSp>
        <p:grpSp>
          <p:nvGrpSpPr>
            <p:cNvPr id="1346" name="Google Shape;1346;p106"/>
            <p:cNvGrpSpPr/>
            <p:nvPr/>
          </p:nvGrpSpPr>
          <p:grpSpPr>
            <a:xfrm>
              <a:off x="1183411" y="3898127"/>
              <a:ext cx="1815770" cy="1890000"/>
              <a:chOff x="6888377" y="1647687"/>
              <a:chExt cx="1815770" cy="1890000"/>
            </a:xfrm>
          </p:grpSpPr>
          <p:pic>
            <p:nvPicPr>
              <p:cNvPr id="1347" name="Google Shape;1347;p106"/>
              <p:cNvPicPr preferRelativeResize="0"/>
              <p:nvPr/>
            </p:nvPicPr>
            <p:blipFill rotWithShape="1">
              <a:blip r:embed="rId5">
                <a:alphaModFix/>
              </a:blip>
              <a:srcRect/>
              <a:stretch/>
            </p:blipFill>
            <p:spPr>
              <a:xfrm>
                <a:off x="6888377" y="1647687"/>
                <a:ext cx="1815770" cy="1890000"/>
              </a:xfrm>
              <a:prstGeom prst="rect">
                <a:avLst/>
              </a:prstGeom>
              <a:noFill/>
              <a:ln>
                <a:noFill/>
              </a:ln>
            </p:spPr>
          </p:pic>
          <p:sp>
            <p:nvSpPr>
              <p:cNvPr id="1348" name="Google Shape;1348;p106"/>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App2</a:t>
                </a:r>
                <a:endParaRPr sz="1400" b="1" i="0" u="none" strike="noStrike" cap="none">
                  <a:solidFill>
                    <a:schemeClr val="dk1"/>
                  </a:solidFill>
                  <a:latin typeface="Space Grotesk"/>
                  <a:ea typeface="Space Grotesk"/>
                  <a:cs typeface="Space Grotesk"/>
                  <a:sym typeface="Space Grotesk"/>
                </a:endParaRPr>
              </a:p>
            </p:txBody>
          </p:sp>
        </p:grpSp>
        <p:pic>
          <p:nvPicPr>
            <p:cNvPr id="1349" name="Google Shape;1349;p106"/>
            <p:cNvPicPr preferRelativeResize="0"/>
            <p:nvPr/>
          </p:nvPicPr>
          <p:blipFill rotWithShape="1">
            <a:blip r:embed="rId6">
              <a:alphaModFix/>
            </a:blip>
            <a:srcRect/>
            <a:stretch/>
          </p:blipFill>
          <p:spPr>
            <a:xfrm>
              <a:off x="3273876" y="2519581"/>
              <a:ext cx="450000" cy="450000"/>
            </a:xfrm>
            <a:prstGeom prst="rect">
              <a:avLst/>
            </a:prstGeom>
            <a:noFill/>
            <a:ln>
              <a:noFill/>
            </a:ln>
          </p:spPr>
        </p:pic>
        <p:pic>
          <p:nvPicPr>
            <p:cNvPr id="1350" name="Google Shape;1350;p106"/>
            <p:cNvPicPr preferRelativeResize="0"/>
            <p:nvPr/>
          </p:nvPicPr>
          <p:blipFill rotWithShape="1">
            <a:blip r:embed="rId7">
              <a:alphaModFix/>
            </a:blip>
            <a:srcRect/>
            <a:stretch/>
          </p:blipFill>
          <p:spPr>
            <a:xfrm>
              <a:off x="3273876" y="5346075"/>
              <a:ext cx="450000" cy="450000"/>
            </a:xfrm>
            <a:prstGeom prst="rect">
              <a:avLst/>
            </a:prstGeom>
            <a:noFill/>
            <a:ln>
              <a:noFill/>
            </a:ln>
          </p:spPr>
        </p:pic>
        <p:cxnSp>
          <p:nvCxnSpPr>
            <p:cNvPr id="1351" name="Google Shape;1351;p106"/>
            <p:cNvCxnSpPr/>
            <p:nvPr/>
          </p:nvCxnSpPr>
          <p:spPr>
            <a:xfrm rot="10800000">
              <a:off x="2931165" y="3027679"/>
              <a:ext cx="1442717" cy="870449"/>
            </a:xfrm>
            <a:prstGeom prst="bentConnector3">
              <a:avLst>
                <a:gd name="adj1" fmla="val 76981"/>
              </a:avLst>
            </a:prstGeom>
            <a:noFill/>
            <a:ln w="19050" cap="flat" cmpd="sng">
              <a:solidFill>
                <a:schemeClr val="dk1"/>
              </a:solidFill>
              <a:prstDash val="solid"/>
              <a:miter lim="800000"/>
              <a:headEnd type="triangle" w="lg" len="lg"/>
              <a:tailEnd type="none" w="sm" len="sm"/>
            </a:ln>
          </p:spPr>
        </p:cxnSp>
        <p:cxnSp>
          <p:nvCxnSpPr>
            <p:cNvPr id="1352" name="Google Shape;1352;p106"/>
            <p:cNvCxnSpPr/>
            <p:nvPr/>
          </p:nvCxnSpPr>
          <p:spPr>
            <a:xfrm flipH="1">
              <a:off x="2931168" y="4124960"/>
              <a:ext cx="1442715" cy="1163320"/>
            </a:xfrm>
            <a:prstGeom prst="bentConnector3">
              <a:avLst>
                <a:gd name="adj1" fmla="val 76981"/>
              </a:avLst>
            </a:prstGeom>
            <a:noFill/>
            <a:ln w="19050" cap="flat" cmpd="sng">
              <a:solidFill>
                <a:schemeClr val="lt2"/>
              </a:solidFill>
              <a:prstDash val="dash"/>
              <a:miter lim="800000"/>
              <a:headEnd type="triangle" w="lg" len="lg"/>
              <a:tailEnd type="none" w="sm" len="sm"/>
            </a:ln>
          </p:spPr>
        </p:cxnSp>
      </p:grpSp>
      <p:pic>
        <p:nvPicPr>
          <p:cNvPr id="1353" name="Google Shape;1353;p106"/>
          <p:cNvPicPr preferRelativeResize="0"/>
          <p:nvPr/>
        </p:nvPicPr>
        <p:blipFill rotWithShape="1">
          <a:blip r:embed="rId8">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pic>
        <p:nvPicPr>
          <p:cNvPr id="1358" name="Google Shape;1358;p10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359" name="Google Shape;1359;p10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Observability</a:t>
            </a:r>
            <a:endParaRPr/>
          </a:p>
        </p:txBody>
      </p:sp>
      <p:sp>
        <p:nvSpPr>
          <p:cNvPr id="1360" name="Google Shape;1360;p10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https://docs.dapr.io/concepts/observability-concept/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Google Shape;1365;p108"/>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366" name="Google Shape;1366;p108"/>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tracing</a:t>
            </a:r>
            <a:endParaRPr/>
          </a:p>
        </p:txBody>
      </p:sp>
      <p:grpSp>
        <p:nvGrpSpPr>
          <p:cNvPr id="1367" name="Google Shape;1367;p108"/>
          <p:cNvGrpSpPr/>
          <p:nvPr/>
        </p:nvGrpSpPr>
        <p:grpSpPr>
          <a:xfrm>
            <a:off x="1466119" y="1296540"/>
            <a:ext cx="9658510" cy="4937652"/>
            <a:chOff x="1642903" y="979548"/>
            <a:chExt cx="9658510" cy="4937652"/>
          </a:xfrm>
        </p:grpSpPr>
        <p:sp>
          <p:nvSpPr>
            <p:cNvPr id="1368" name="Google Shape;1368;p108"/>
            <p:cNvSpPr/>
            <p:nvPr/>
          </p:nvSpPr>
          <p:spPr>
            <a:xfrm>
              <a:off x="4924425" y="1171573"/>
              <a:ext cx="6376988" cy="1286180"/>
            </a:xfrm>
            <a:prstGeom prst="roundRect">
              <a:avLst>
                <a:gd name="adj" fmla="val 16667"/>
              </a:avLst>
            </a:prstGeom>
            <a:noFill/>
            <a:ln w="2540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69" name="Google Shape;1369;p108"/>
            <p:cNvGrpSpPr/>
            <p:nvPr/>
          </p:nvGrpSpPr>
          <p:grpSpPr>
            <a:xfrm>
              <a:off x="5130827" y="1444548"/>
              <a:ext cx="5911561" cy="772922"/>
              <a:chOff x="5130827" y="1396919"/>
              <a:chExt cx="5911561" cy="772922"/>
            </a:xfrm>
          </p:grpSpPr>
          <p:pic>
            <p:nvPicPr>
              <p:cNvPr id="1370" name="Google Shape;1370;p108"/>
              <p:cNvPicPr preferRelativeResize="0"/>
              <p:nvPr/>
            </p:nvPicPr>
            <p:blipFill rotWithShape="1">
              <a:blip r:embed="rId4">
                <a:alphaModFix/>
              </a:blip>
              <a:srcRect/>
              <a:stretch/>
            </p:blipFill>
            <p:spPr>
              <a:xfrm>
                <a:off x="7841216" y="1396919"/>
                <a:ext cx="732409" cy="732409"/>
              </a:xfrm>
              <a:prstGeom prst="rect">
                <a:avLst/>
              </a:prstGeom>
              <a:noFill/>
              <a:ln>
                <a:noFill/>
              </a:ln>
            </p:spPr>
          </p:pic>
          <p:pic>
            <p:nvPicPr>
              <p:cNvPr id="1371" name="Google Shape;1371;p108"/>
              <p:cNvPicPr preferRelativeResize="0"/>
              <p:nvPr/>
            </p:nvPicPr>
            <p:blipFill rotWithShape="1">
              <a:blip r:embed="rId5">
                <a:alphaModFix/>
              </a:blip>
              <a:srcRect/>
              <a:stretch/>
            </p:blipFill>
            <p:spPr>
              <a:xfrm>
                <a:off x="8687547" y="1422382"/>
                <a:ext cx="802640" cy="742442"/>
              </a:xfrm>
              <a:prstGeom prst="rect">
                <a:avLst/>
              </a:prstGeom>
              <a:noFill/>
              <a:ln>
                <a:noFill/>
              </a:ln>
            </p:spPr>
          </p:pic>
          <p:pic>
            <p:nvPicPr>
              <p:cNvPr id="1372" name="Google Shape;1372;p108"/>
              <p:cNvPicPr preferRelativeResize="0"/>
              <p:nvPr/>
            </p:nvPicPr>
            <p:blipFill rotWithShape="1">
              <a:blip r:embed="rId6">
                <a:alphaModFix/>
              </a:blip>
              <a:srcRect/>
              <a:stretch/>
            </p:blipFill>
            <p:spPr>
              <a:xfrm>
                <a:off x="10380210" y="1417366"/>
                <a:ext cx="662178" cy="752475"/>
              </a:xfrm>
              <a:prstGeom prst="rect">
                <a:avLst/>
              </a:prstGeom>
              <a:noFill/>
              <a:ln>
                <a:noFill/>
              </a:ln>
            </p:spPr>
          </p:pic>
          <p:pic>
            <p:nvPicPr>
              <p:cNvPr id="1373" name="Google Shape;1373;p108"/>
              <p:cNvPicPr preferRelativeResize="0"/>
              <p:nvPr/>
            </p:nvPicPr>
            <p:blipFill rotWithShape="1">
              <a:blip r:embed="rId7">
                <a:alphaModFix/>
              </a:blip>
              <a:srcRect/>
              <a:stretch/>
            </p:blipFill>
            <p:spPr>
              <a:xfrm>
                <a:off x="6783356" y="1553249"/>
                <a:ext cx="943938" cy="480709"/>
              </a:xfrm>
              <a:prstGeom prst="rect">
                <a:avLst/>
              </a:prstGeom>
              <a:noFill/>
              <a:ln>
                <a:noFill/>
              </a:ln>
            </p:spPr>
          </p:pic>
          <p:pic>
            <p:nvPicPr>
              <p:cNvPr id="1374" name="Google Shape;1374;p108"/>
              <p:cNvPicPr preferRelativeResize="0"/>
              <p:nvPr/>
            </p:nvPicPr>
            <p:blipFill rotWithShape="1">
              <a:blip r:embed="rId8">
                <a:alphaModFix/>
              </a:blip>
              <a:srcRect/>
              <a:stretch/>
            </p:blipFill>
            <p:spPr>
              <a:xfrm>
                <a:off x="9604109" y="1467531"/>
                <a:ext cx="662178" cy="652145"/>
              </a:xfrm>
              <a:prstGeom prst="rect">
                <a:avLst/>
              </a:prstGeom>
              <a:noFill/>
              <a:ln>
                <a:noFill/>
              </a:ln>
            </p:spPr>
          </p:pic>
          <p:pic>
            <p:nvPicPr>
              <p:cNvPr id="1375" name="Google Shape;1375;p108"/>
              <p:cNvPicPr preferRelativeResize="0"/>
              <p:nvPr/>
            </p:nvPicPr>
            <p:blipFill rotWithShape="1">
              <a:blip r:embed="rId9">
                <a:alphaModFix/>
              </a:blip>
              <a:srcRect/>
              <a:stretch/>
            </p:blipFill>
            <p:spPr>
              <a:xfrm>
                <a:off x="5977157" y="1427399"/>
                <a:ext cx="692277" cy="732409"/>
              </a:xfrm>
              <a:prstGeom prst="rect">
                <a:avLst/>
              </a:prstGeom>
              <a:noFill/>
              <a:ln>
                <a:noFill/>
              </a:ln>
            </p:spPr>
          </p:pic>
          <p:pic>
            <p:nvPicPr>
              <p:cNvPr id="1376" name="Google Shape;1376;p108"/>
              <p:cNvPicPr preferRelativeResize="0"/>
              <p:nvPr/>
            </p:nvPicPr>
            <p:blipFill rotWithShape="1">
              <a:blip r:embed="rId10">
                <a:alphaModFix/>
              </a:blip>
              <a:srcRect/>
              <a:stretch/>
            </p:blipFill>
            <p:spPr>
              <a:xfrm>
                <a:off x="5130827" y="1427399"/>
                <a:ext cx="732408" cy="732408"/>
              </a:xfrm>
              <a:prstGeom prst="rect">
                <a:avLst/>
              </a:prstGeom>
              <a:noFill/>
              <a:ln>
                <a:noFill/>
              </a:ln>
            </p:spPr>
          </p:pic>
        </p:grpSp>
        <p:sp>
          <p:nvSpPr>
            <p:cNvPr id="1377" name="Google Shape;1377;p108"/>
            <p:cNvSpPr/>
            <p:nvPr/>
          </p:nvSpPr>
          <p:spPr>
            <a:xfrm>
              <a:off x="5111556" y="979548"/>
              <a:ext cx="1755970"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78" name="Google Shape;1378;p108"/>
            <p:cNvSpPr txBox="1"/>
            <p:nvPr/>
          </p:nvSpPr>
          <p:spPr>
            <a:xfrm>
              <a:off x="5146901" y="1000794"/>
              <a:ext cx="17206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Monitoring tools</a:t>
              </a:r>
              <a:endParaRPr sz="1400" b="0" i="0" u="none" strike="noStrike" cap="none">
                <a:solidFill>
                  <a:srgbClr val="121C29"/>
                </a:solidFill>
                <a:latin typeface="Space Grotesk"/>
                <a:ea typeface="Space Grotesk"/>
                <a:cs typeface="Space Grotesk"/>
                <a:sym typeface="Space Grotesk"/>
              </a:endParaRPr>
            </a:p>
          </p:txBody>
        </p:sp>
        <p:sp>
          <p:nvSpPr>
            <p:cNvPr id="1379" name="Google Shape;1379;p108"/>
            <p:cNvSpPr/>
            <p:nvPr/>
          </p:nvSpPr>
          <p:spPr>
            <a:xfrm>
              <a:off x="5863235" y="2287336"/>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80" name="Google Shape;1380;p108"/>
            <p:cNvGrpSpPr/>
            <p:nvPr/>
          </p:nvGrpSpPr>
          <p:grpSpPr>
            <a:xfrm>
              <a:off x="1642903" y="1652296"/>
              <a:ext cx="8719030" cy="4264904"/>
              <a:chOff x="1642903" y="1652296"/>
              <a:chExt cx="8719030" cy="4264904"/>
            </a:xfrm>
          </p:grpSpPr>
          <p:cxnSp>
            <p:nvCxnSpPr>
              <p:cNvPr id="1381" name="Google Shape;1381;p108"/>
              <p:cNvCxnSpPr>
                <a:stCxn id="1379" idx="4"/>
                <a:endCxn id="1382" idx="0"/>
              </p:cNvCxnSpPr>
              <p:nvPr/>
            </p:nvCxnSpPr>
            <p:spPr>
              <a:xfrm rot="5400000">
                <a:off x="3292368" y="2434302"/>
                <a:ext cx="2630700" cy="2685300"/>
              </a:xfrm>
              <a:prstGeom prst="bentConnector3">
                <a:avLst>
                  <a:gd name="adj1" fmla="val 76939"/>
                </a:avLst>
              </a:prstGeom>
              <a:noFill/>
              <a:ln w="19050" cap="flat" cmpd="sng">
                <a:solidFill>
                  <a:schemeClr val="dk1"/>
                </a:solidFill>
                <a:prstDash val="dash"/>
                <a:miter lim="800000"/>
                <a:headEnd type="triangle" w="lg" len="lg"/>
                <a:tailEnd type="none" w="sm" len="sm"/>
              </a:ln>
            </p:spPr>
          </p:cxnSp>
          <p:cxnSp>
            <p:nvCxnSpPr>
              <p:cNvPr id="1383" name="Google Shape;1383;p108"/>
              <p:cNvCxnSpPr>
                <a:stCxn id="1379" idx="4"/>
                <a:endCxn id="1384" idx="0"/>
              </p:cNvCxnSpPr>
              <p:nvPr/>
            </p:nvCxnSpPr>
            <p:spPr>
              <a:xfrm rot="-5400000" flipH="1">
                <a:off x="6025818" y="2386152"/>
                <a:ext cx="2631000" cy="2781900"/>
              </a:xfrm>
              <a:prstGeom prst="bentConnector3">
                <a:avLst>
                  <a:gd name="adj1" fmla="val 76936"/>
                </a:avLst>
              </a:prstGeom>
              <a:noFill/>
              <a:ln w="19050" cap="flat" cmpd="sng">
                <a:solidFill>
                  <a:schemeClr val="dk1"/>
                </a:solidFill>
                <a:prstDash val="dash"/>
                <a:miter lim="800000"/>
                <a:headEnd type="triangle" w="lg" len="lg"/>
                <a:tailEnd type="none" w="sm" len="sm"/>
              </a:ln>
            </p:spPr>
          </p:cxnSp>
          <p:grpSp>
            <p:nvGrpSpPr>
              <p:cNvPr id="1385" name="Google Shape;1385;p108"/>
              <p:cNvGrpSpPr/>
              <p:nvPr/>
            </p:nvGrpSpPr>
            <p:grpSpPr>
              <a:xfrm>
                <a:off x="1794035" y="1652296"/>
                <a:ext cx="1815770" cy="1890000"/>
                <a:chOff x="1183411" y="1647687"/>
                <a:chExt cx="1815770" cy="1890000"/>
              </a:xfrm>
            </p:grpSpPr>
            <p:pic>
              <p:nvPicPr>
                <p:cNvPr id="1386" name="Google Shape;1386;p108"/>
                <p:cNvPicPr preferRelativeResize="0"/>
                <p:nvPr/>
              </p:nvPicPr>
              <p:blipFill rotWithShape="1">
                <a:blip r:embed="rId11">
                  <a:alphaModFix/>
                </a:blip>
                <a:srcRect/>
                <a:stretch/>
              </p:blipFill>
              <p:spPr>
                <a:xfrm>
                  <a:off x="1183411" y="1647687"/>
                  <a:ext cx="1815770" cy="1890000"/>
                </a:xfrm>
                <a:prstGeom prst="rect">
                  <a:avLst/>
                </a:prstGeom>
                <a:noFill/>
                <a:ln>
                  <a:noFill/>
                </a:ln>
              </p:spPr>
            </p:pic>
            <p:sp>
              <p:nvSpPr>
                <p:cNvPr id="1387" name="Google Shape;1387;p108"/>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388" name="Google Shape;1388;p108"/>
              <p:cNvGrpSpPr/>
              <p:nvPr/>
            </p:nvGrpSpPr>
            <p:grpSpPr>
              <a:xfrm>
                <a:off x="1642903" y="4027200"/>
                <a:ext cx="1855000" cy="1890000"/>
                <a:chOff x="3071990" y="1647687"/>
                <a:chExt cx="1855000" cy="1890000"/>
              </a:xfrm>
            </p:grpSpPr>
            <p:pic>
              <p:nvPicPr>
                <p:cNvPr id="1389" name="Google Shape;1389;p108"/>
                <p:cNvPicPr preferRelativeResize="0"/>
                <p:nvPr/>
              </p:nvPicPr>
              <p:blipFill rotWithShape="1">
                <a:blip r:embed="rId12">
                  <a:alphaModFix/>
                </a:blip>
                <a:srcRect/>
                <a:stretch/>
              </p:blipFill>
              <p:spPr>
                <a:xfrm>
                  <a:off x="3071990" y="1647687"/>
                  <a:ext cx="1855000" cy="1890000"/>
                </a:xfrm>
                <a:prstGeom prst="rect">
                  <a:avLst/>
                </a:prstGeom>
                <a:noFill/>
                <a:ln>
                  <a:noFill/>
                </a:ln>
              </p:spPr>
            </p:pic>
            <p:sp>
              <p:nvSpPr>
                <p:cNvPr id="1390" name="Google Shape;1390;p108"/>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1" name="Google Shape;1391;p108"/>
              <p:cNvGrpSpPr/>
              <p:nvPr/>
            </p:nvGrpSpPr>
            <p:grpSpPr>
              <a:xfrm>
                <a:off x="8506932" y="4027200"/>
                <a:ext cx="1855001" cy="1890000"/>
                <a:chOff x="7003719" y="1539000"/>
                <a:chExt cx="1855001" cy="1890000"/>
              </a:xfrm>
            </p:grpSpPr>
            <p:pic>
              <p:nvPicPr>
                <p:cNvPr id="1392" name="Google Shape;1392;p108"/>
                <p:cNvPicPr preferRelativeResize="0"/>
                <p:nvPr/>
              </p:nvPicPr>
              <p:blipFill rotWithShape="1">
                <a:blip r:embed="rId13">
                  <a:alphaModFix/>
                </a:blip>
                <a:srcRect/>
                <a:stretch/>
              </p:blipFill>
              <p:spPr>
                <a:xfrm>
                  <a:off x="7003719" y="1539000"/>
                  <a:ext cx="1855001" cy="1890000"/>
                </a:xfrm>
                <a:prstGeom prst="rect">
                  <a:avLst/>
                </a:prstGeom>
                <a:noFill/>
                <a:ln>
                  <a:noFill/>
                </a:ln>
              </p:spPr>
            </p:pic>
            <p:sp>
              <p:nvSpPr>
                <p:cNvPr id="1393" name="Google Shape;1393;p108"/>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4" name="Google Shape;1394;p108"/>
              <p:cNvGrpSpPr/>
              <p:nvPr/>
            </p:nvGrpSpPr>
            <p:grpSpPr>
              <a:xfrm>
                <a:off x="5111556" y="5051790"/>
                <a:ext cx="1800000" cy="776676"/>
                <a:chOff x="5111556" y="5051790"/>
                <a:chExt cx="1800000" cy="776676"/>
              </a:xfrm>
            </p:grpSpPr>
            <p:pic>
              <p:nvPicPr>
                <p:cNvPr id="1395" name="Google Shape;1395;p108"/>
                <p:cNvPicPr preferRelativeResize="0"/>
                <p:nvPr/>
              </p:nvPicPr>
              <p:blipFill rotWithShape="1">
                <a:blip r:embed="rId14">
                  <a:alphaModFix/>
                </a:blip>
                <a:srcRect/>
                <a:stretch/>
              </p:blipFill>
              <p:spPr>
                <a:xfrm>
                  <a:off x="5111556" y="5051790"/>
                  <a:ext cx="1800000" cy="776676"/>
                </a:xfrm>
                <a:prstGeom prst="rect">
                  <a:avLst/>
                </a:prstGeom>
                <a:noFill/>
                <a:ln>
                  <a:noFill/>
                </a:ln>
              </p:spPr>
            </p:pic>
            <p:sp>
              <p:nvSpPr>
                <p:cNvPr id="1396" name="Google Shape;1396;p108"/>
                <p:cNvSpPr txBox="1"/>
                <p:nvPr/>
              </p:nvSpPr>
              <p:spPr>
                <a:xfrm>
                  <a:off x="5217279" y="5204430"/>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cxnSp>
            <p:nvCxnSpPr>
              <p:cNvPr id="1397" name="Google Shape;1397;p108"/>
              <p:cNvCxnSpPr>
                <a:endCxn id="1395" idx="1"/>
              </p:cNvCxnSpPr>
              <p:nvPr/>
            </p:nvCxnSpPr>
            <p:spPr>
              <a:xfrm>
                <a:off x="3414756" y="5440128"/>
                <a:ext cx="1696800" cy="0"/>
              </a:xfrm>
              <a:prstGeom prst="straightConnector1">
                <a:avLst/>
              </a:prstGeom>
              <a:noFill/>
              <a:ln w="19050" cap="flat" cmpd="sng">
                <a:solidFill>
                  <a:schemeClr val="dk1"/>
                </a:solidFill>
                <a:prstDash val="solid"/>
                <a:miter lim="800000"/>
                <a:headEnd type="none" w="sm" len="sm"/>
                <a:tailEnd type="triangle" w="lg" len="lg"/>
              </a:ln>
            </p:spPr>
          </p:cxnSp>
          <p:cxnSp>
            <p:nvCxnSpPr>
              <p:cNvPr id="1398" name="Google Shape;1398;p108"/>
              <p:cNvCxnSpPr>
                <a:endCxn id="1395" idx="3"/>
              </p:cNvCxnSpPr>
              <p:nvPr/>
            </p:nvCxnSpPr>
            <p:spPr>
              <a:xfrm rot="10800000">
                <a:off x="6911556" y="5440128"/>
                <a:ext cx="1662000" cy="0"/>
              </a:xfrm>
              <a:prstGeom prst="straightConnector1">
                <a:avLst/>
              </a:prstGeom>
              <a:noFill/>
              <a:ln w="19050" cap="flat" cmpd="sng">
                <a:solidFill>
                  <a:schemeClr val="dk1"/>
                </a:solidFill>
                <a:prstDash val="solid"/>
                <a:miter lim="800000"/>
                <a:headEnd type="triangle" w="lg" len="lg"/>
                <a:tailEnd type="none" w="sm" len="sm"/>
              </a:ln>
            </p:spPr>
          </p:cxnSp>
          <p:cxnSp>
            <p:nvCxnSpPr>
              <p:cNvPr id="1399" name="Google Shape;1399;p108"/>
              <p:cNvCxnSpPr/>
              <p:nvPr/>
            </p:nvCxnSpPr>
            <p:spPr>
              <a:xfrm rot="10800000">
                <a:off x="3100239" y="3487765"/>
                <a:ext cx="0" cy="1451094"/>
              </a:xfrm>
              <a:prstGeom prst="straightConnector1">
                <a:avLst/>
              </a:prstGeom>
              <a:noFill/>
              <a:ln w="19050" cap="flat" cmpd="sng">
                <a:solidFill>
                  <a:schemeClr val="dk1"/>
                </a:solidFill>
                <a:prstDash val="solid"/>
                <a:miter lim="800000"/>
                <a:headEnd type="triangle" w="lg" len="lg"/>
                <a:tailEnd type="none" w="sm" len="sm"/>
              </a:ln>
            </p:spPr>
          </p:cxnSp>
          <p:sp>
            <p:nvSpPr>
              <p:cNvPr id="1400" name="Google Shape;1400;p108"/>
              <p:cNvSpPr txBox="1"/>
              <p:nvPr/>
            </p:nvSpPr>
            <p:spPr>
              <a:xfrm>
                <a:off x="3603626" y="51557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Publish</a:t>
                </a:r>
                <a:endParaRPr sz="1200" b="1" i="0" u="none" strike="noStrike" cap="none">
                  <a:solidFill>
                    <a:srgbClr val="121C29"/>
                  </a:solidFill>
                  <a:latin typeface="Space Grotesk"/>
                  <a:ea typeface="Space Grotesk"/>
                  <a:cs typeface="Space Grotesk"/>
                  <a:sym typeface="Space Grotesk"/>
                </a:endParaRPr>
              </a:p>
            </p:txBody>
          </p:sp>
          <p:sp>
            <p:nvSpPr>
              <p:cNvPr id="1401" name="Google Shape;1401;p108"/>
              <p:cNvSpPr txBox="1"/>
              <p:nvPr/>
            </p:nvSpPr>
            <p:spPr>
              <a:xfrm>
                <a:off x="7069356" y="516623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Subscribe</a:t>
                </a:r>
                <a:endParaRPr sz="1200" b="1" i="0" u="none" strike="noStrike" cap="none">
                  <a:solidFill>
                    <a:srgbClr val="121C29"/>
                  </a:solidFill>
                  <a:latin typeface="Space Grotesk"/>
                  <a:ea typeface="Space Grotesk"/>
                  <a:cs typeface="Space Grotesk"/>
                  <a:sym typeface="Space Grotesk"/>
                </a:endParaRPr>
              </a:p>
            </p:txBody>
          </p:sp>
          <p:sp>
            <p:nvSpPr>
              <p:cNvPr id="1402" name="Google Shape;1402;p108"/>
              <p:cNvSpPr txBox="1"/>
              <p:nvPr/>
            </p:nvSpPr>
            <p:spPr>
              <a:xfrm>
                <a:off x="2943154" y="3796388"/>
                <a:ext cx="1283763"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Service invocation</a:t>
                </a:r>
                <a:endParaRPr sz="1200" b="1" i="0" u="none" strike="noStrike" cap="none">
                  <a:solidFill>
                    <a:srgbClr val="121C29"/>
                  </a:solidFill>
                  <a:latin typeface="Space Grotesk"/>
                  <a:ea typeface="Space Grotesk"/>
                  <a:cs typeface="Space Grotesk"/>
                  <a:sym typeface="Space Grotesk"/>
                </a:endParaRPr>
              </a:p>
            </p:txBody>
          </p:sp>
          <p:cxnSp>
            <p:nvCxnSpPr>
              <p:cNvPr id="1403" name="Google Shape;1403;p108"/>
              <p:cNvCxnSpPr>
                <a:stCxn id="1379" idx="4"/>
              </p:cNvCxnSpPr>
              <p:nvPr/>
            </p:nvCxnSpPr>
            <p:spPr>
              <a:xfrm rot="5400000">
                <a:off x="4468668" y="1538502"/>
                <a:ext cx="558600" cy="2404800"/>
              </a:xfrm>
              <a:prstGeom prst="bentConnector2">
                <a:avLst/>
              </a:prstGeom>
              <a:noFill/>
              <a:ln w="19050" cap="flat" cmpd="sng">
                <a:solidFill>
                  <a:schemeClr val="dk1"/>
                </a:solidFill>
                <a:prstDash val="dash"/>
                <a:miter lim="800000"/>
                <a:headEnd type="triangle" w="lg" len="lg"/>
                <a:tailEnd type="none" w="sm" len="sm"/>
              </a:ln>
            </p:spPr>
          </p:cxnSp>
          <p:sp>
            <p:nvSpPr>
              <p:cNvPr id="1382" name="Google Shape;1382;p108"/>
              <p:cNvSpPr/>
              <p:nvPr/>
            </p:nvSpPr>
            <p:spPr>
              <a:xfrm>
                <a:off x="3178026" y="5092214"/>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84" name="Google Shape;1384;p108"/>
              <p:cNvSpPr/>
              <p:nvPr/>
            </p:nvSpPr>
            <p:spPr>
              <a:xfrm>
                <a:off x="8645049" y="5092531"/>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04" name="Google Shape;1404;p108"/>
              <p:cNvSpPr txBox="1"/>
              <p:nvPr/>
            </p:nvSpPr>
            <p:spPr>
              <a:xfrm>
                <a:off x="4024725" y="27538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5" name="Google Shape;1405;p108"/>
              <p:cNvSpPr txBox="1"/>
              <p:nvPr/>
            </p:nvSpPr>
            <p:spPr>
              <a:xfrm>
                <a:off x="4068291" y="4230516"/>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6" name="Google Shape;1406;p108"/>
              <p:cNvSpPr txBox="1"/>
              <p:nvPr/>
            </p:nvSpPr>
            <p:spPr>
              <a:xfrm>
                <a:off x="6710133" y="422712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grp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109"/>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412" name="Google Shape;1412;p10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Resiliency</a:t>
            </a:r>
            <a:endParaRPr/>
          </a:p>
        </p:txBody>
      </p:sp>
      <p:sp>
        <p:nvSpPr>
          <p:cNvPr id="1413" name="Google Shape;1413;p109">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https://docs.dapr.io/concepts/resiliency-concept/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pic>
        <p:nvPicPr>
          <p:cNvPr id="1418" name="Google Shape;1418;p110"/>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19" name="Google Shape;1419;p110"/>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Service invocation resiliency</a:t>
            </a:r>
            <a:endParaRPr/>
          </a:p>
        </p:txBody>
      </p:sp>
      <p:grpSp>
        <p:nvGrpSpPr>
          <p:cNvPr id="1420" name="Google Shape;1420;p110"/>
          <p:cNvGrpSpPr/>
          <p:nvPr/>
        </p:nvGrpSpPr>
        <p:grpSpPr>
          <a:xfrm>
            <a:off x="2496674" y="1964838"/>
            <a:ext cx="7077024" cy="3773130"/>
            <a:chOff x="2496674" y="1964838"/>
            <a:chExt cx="7077024" cy="3773130"/>
          </a:xfrm>
        </p:grpSpPr>
        <p:pic>
          <p:nvPicPr>
            <p:cNvPr id="1421" name="Google Shape;1421;p110"/>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22" name="Google Shape;1422;p110"/>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pic>
          <p:nvPicPr>
            <p:cNvPr id="1423" name="Google Shape;1423;p110"/>
            <p:cNvPicPr preferRelativeResize="0"/>
            <p:nvPr/>
          </p:nvPicPr>
          <p:blipFill rotWithShape="1">
            <a:blip r:embed="rId5">
              <a:alphaModFix/>
            </a:blip>
            <a:srcRect/>
            <a:stretch/>
          </p:blipFill>
          <p:spPr>
            <a:xfrm>
              <a:off x="7718697" y="2703329"/>
              <a:ext cx="1855001" cy="1890000"/>
            </a:xfrm>
            <a:prstGeom prst="rect">
              <a:avLst/>
            </a:prstGeom>
            <a:noFill/>
            <a:ln>
              <a:noFill/>
            </a:ln>
          </p:spPr>
        </p:pic>
        <p:sp>
          <p:nvSpPr>
            <p:cNvPr id="1424" name="Google Shape;1424;p110"/>
            <p:cNvSpPr txBox="1"/>
            <p:nvPr/>
          </p:nvSpPr>
          <p:spPr>
            <a:xfrm>
              <a:off x="8268321" y="32407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cxnSp>
          <p:nvCxnSpPr>
            <p:cNvPr id="1425" name="Google Shape;1425;p110"/>
            <p:cNvCxnSpPr/>
            <p:nvPr/>
          </p:nvCxnSpPr>
          <p:spPr>
            <a:xfrm>
              <a:off x="4351674" y="3921129"/>
              <a:ext cx="3367023" cy="0"/>
            </a:xfrm>
            <a:prstGeom prst="straightConnector1">
              <a:avLst/>
            </a:prstGeom>
            <a:noFill/>
            <a:ln w="25400" cap="flat" cmpd="sng">
              <a:solidFill>
                <a:schemeClr val="dk1"/>
              </a:solidFill>
              <a:prstDash val="solid"/>
              <a:miter lim="800000"/>
              <a:headEnd type="none" w="sm" len="sm"/>
              <a:tailEnd type="triangle" w="lg" len="lg"/>
            </a:ln>
          </p:spPr>
        </p:cxnSp>
        <p:cxnSp>
          <p:nvCxnSpPr>
            <p:cNvPr id="1426" name="Google Shape;1426;p110"/>
            <p:cNvCxnSpPr/>
            <p:nvPr/>
          </p:nvCxnSpPr>
          <p:spPr>
            <a:xfrm rot="10800000">
              <a:off x="4351674" y="4293531"/>
              <a:ext cx="3367023" cy="0"/>
            </a:xfrm>
            <a:prstGeom prst="straightConnector1">
              <a:avLst/>
            </a:prstGeom>
            <a:noFill/>
            <a:ln w="25400" cap="flat" cmpd="sng">
              <a:solidFill>
                <a:schemeClr val="lt2"/>
              </a:solidFill>
              <a:prstDash val="solid"/>
              <a:miter lim="800000"/>
              <a:headEnd type="none" w="sm" len="sm"/>
              <a:tailEnd type="triangle" w="lg" len="lg"/>
            </a:ln>
          </p:spPr>
        </p:cxnSp>
        <p:sp>
          <p:nvSpPr>
            <p:cNvPr id="1427" name="Google Shape;1427;p110"/>
            <p:cNvSpPr txBox="1"/>
            <p:nvPr/>
          </p:nvSpPr>
          <p:spPr>
            <a:xfrm>
              <a:off x="4244822" y="1964838"/>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The built-in service invocation retries are always performed with a backoff interval of 1 second up to a threshold of 3 times. </a:t>
              </a:r>
              <a:endParaRPr dirty="0">
                <a:latin typeface="Space Grotesk" pitchFamily="2" charset="0"/>
                <a:cs typeface="Space Grotesk" pitchFamily="2" charset="0"/>
              </a:endParaRPr>
            </a:p>
          </p:txBody>
        </p:sp>
        <p:sp>
          <p:nvSpPr>
            <p:cNvPr id="1428" name="Google Shape;1428;p110"/>
            <p:cNvSpPr txBox="1"/>
            <p:nvPr/>
          </p:nvSpPr>
          <p:spPr>
            <a:xfrm>
              <a:off x="4351674" y="4999345"/>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service invocation resiliency polices for </a:t>
              </a:r>
              <a:r>
                <a:rPr lang="en-US" sz="1400" b="0" i="1" u="none" strike="noStrike" cap="none" dirty="0">
                  <a:solidFill>
                    <a:srgbClr val="121C29"/>
                  </a:solidFill>
                  <a:latin typeface="Space Grotesk"/>
                  <a:ea typeface="Space Grotesk"/>
                  <a:cs typeface="Space Grotesk"/>
                  <a:sym typeface="Space Grotesk"/>
                </a:rPr>
                <a:t>retries</a:t>
              </a:r>
              <a:r>
                <a:rPr lang="en-US" sz="1400" b="0" i="0" u="none" strike="noStrike" cap="none" dirty="0">
                  <a:solidFill>
                    <a:srgbClr val="121C29"/>
                  </a:solidFill>
                  <a:latin typeface="Space Grotesk"/>
                  <a:ea typeface="Space Grotesk"/>
                  <a:cs typeface="Space Grotesk"/>
                  <a:sym typeface="Space Grotesk"/>
                </a:rPr>
                <a:t>, </a:t>
              </a:r>
              <a:r>
                <a:rPr lang="en-US" sz="1400" b="0" i="1" u="none" strike="noStrike" cap="none" dirty="0">
                  <a:solidFill>
                    <a:srgbClr val="121C29"/>
                  </a:solidFill>
                  <a:latin typeface="Space Grotesk"/>
                  <a:ea typeface="Space Grotesk"/>
                  <a:cs typeface="Space Grotesk"/>
                  <a:sym typeface="Space Grotesk"/>
                </a:rPr>
                <a:t>timeouts </a:t>
              </a:r>
              <a:r>
                <a:rPr lang="en-US" sz="1400" b="0" i="0" u="none" strike="noStrike" cap="none" dirty="0">
                  <a:solidFill>
                    <a:srgbClr val="121C29"/>
                  </a:solidFill>
                  <a:latin typeface="Space Grotesk"/>
                  <a:ea typeface="Space Grotesk"/>
                  <a:cs typeface="Space Grotesk"/>
                  <a:sym typeface="Space Grotesk"/>
                </a:rPr>
                <a:t>and </a:t>
              </a:r>
              <a:r>
                <a:rPr lang="en-US" sz="1400" b="0" i="1" u="none" strike="noStrike" cap="none" dirty="0">
                  <a:solidFill>
                    <a:srgbClr val="121C29"/>
                  </a:solidFill>
                  <a:latin typeface="Space Grotesk"/>
                  <a:ea typeface="Space Grotesk"/>
                  <a:cs typeface="Space Grotesk"/>
                  <a:sym typeface="Space Grotesk"/>
                </a:rPr>
                <a:t>circuit breakers</a:t>
              </a:r>
              <a:r>
                <a:rPr lang="en-US" sz="1400" b="0" i="0" u="none" strike="noStrike" cap="none" dirty="0">
                  <a:solidFill>
                    <a:srgbClr val="121C29"/>
                  </a:solidFill>
                  <a:latin typeface="Space Grotesk"/>
                  <a:ea typeface="Space Grotesk"/>
                  <a:cs typeface="Space Grotesk"/>
                  <a:sym typeface="Space Grotesk"/>
                </a:rPr>
                <a:t> can be applied.</a:t>
              </a:r>
              <a:endParaRPr dirty="0">
                <a:latin typeface="Space Grotesk" pitchFamily="2" charset="0"/>
                <a:cs typeface="Space Grotesk" pitchFamily="2" charset="0"/>
              </a:endParaRPr>
            </a:p>
          </p:txBody>
        </p:sp>
        <p:grpSp>
          <p:nvGrpSpPr>
            <p:cNvPr id="1429" name="Google Shape;1429;p110"/>
            <p:cNvGrpSpPr/>
            <p:nvPr/>
          </p:nvGrpSpPr>
          <p:grpSpPr>
            <a:xfrm>
              <a:off x="5658224" y="3555177"/>
              <a:ext cx="720000" cy="720000"/>
              <a:chOff x="5761090" y="3249030"/>
              <a:chExt cx="720000" cy="720000"/>
            </a:xfrm>
          </p:grpSpPr>
          <p:sp>
            <p:nvSpPr>
              <p:cNvPr id="1430" name="Google Shape;1430;p110"/>
              <p:cNvSpPr/>
              <p:nvPr/>
            </p:nvSpPr>
            <p:spPr>
              <a:xfrm>
                <a:off x="5780867" y="3270058"/>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31" name="Google Shape;1431;p110"/>
              <p:cNvPicPr preferRelativeResize="0"/>
              <p:nvPr/>
            </p:nvPicPr>
            <p:blipFill rotWithShape="1">
              <a:blip r:embed="rId6">
                <a:alphaModFix/>
              </a:blip>
              <a:srcRect/>
              <a:stretch/>
            </p:blipFill>
            <p:spPr>
              <a:xfrm>
                <a:off x="5761090" y="3249030"/>
                <a:ext cx="720000" cy="720000"/>
              </a:xfrm>
              <a:prstGeom prst="rect">
                <a:avLst/>
              </a:prstGeom>
              <a:noFill/>
              <a:ln>
                <a:noFill/>
              </a:ln>
            </p:spPr>
          </p:pic>
        </p:grpSp>
        <p:pic>
          <p:nvPicPr>
            <p:cNvPr id="1432" name="Google Shape;1432;p110"/>
            <p:cNvPicPr preferRelativeResize="0"/>
            <p:nvPr/>
          </p:nvPicPr>
          <p:blipFill rotWithShape="1">
            <a:blip r:embed="rId7">
              <a:alphaModFix/>
            </a:blip>
            <a:srcRect/>
            <a:stretch/>
          </p:blipFill>
          <p:spPr>
            <a:xfrm>
              <a:off x="5653739" y="2928083"/>
              <a:ext cx="720000" cy="720000"/>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of enterprise developers</a:t>
            </a:r>
            <a:endParaRPr/>
          </a:p>
        </p:txBody>
      </p:sp>
      <p:grpSp>
        <p:nvGrpSpPr>
          <p:cNvPr id="229" name="Google Shape;229;p33"/>
          <p:cNvGrpSpPr/>
          <p:nvPr/>
        </p:nvGrpSpPr>
        <p:grpSpPr>
          <a:xfrm>
            <a:off x="1545791" y="2033110"/>
            <a:ext cx="9100417" cy="3329661"/>
            <a:chOff x="1120290" y="1886080"/>
            <a:chExt cx="9100417" cy="3329661"/>
          </a:xfrm>
        </p:grpSpPr>
        <p:sp>
          <p:nvSpPr>
            <p:cNvPr id="230" name="Google Shape;230;p33"/>
            <p:cNvSpPr txBox="1"/>
            <p:nvPr/>
          </p:nvSpPr>
          <p:spPr>
            <a:xfrm>
              <a:off x="1969944" y="1886080"/>
              <a:ext cx="3086551"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Must develop resilient, scalable, distributed apps that interact with services.</a:t>
              </a:r>
              <a:endParaRPr sz="1400" b="0" i="0" u="none" strike="noStrike" cap="none" dirty="0">
                <a:solidFill>
                  <a:srgbClr val="000000"/>
                </a:solidFill>
                <a:latin typeface="Space Grotesk" pitchFamily="2" charset="0"/>
                <a:cs typeface="Space Grotesk" pitchFamily="2" charset="0"/>
                <a:sym typeface="Arial"/>
              </a:endParaRPr>
            </a:p>
          </p:txBody>
        </p:sp>
        <p:sp>
          <p:nvSpPr>
            <p:cNvPr id="231" name="Google Shape;231;p33"/>
            <p:cNvSpPr txBox="1"/>
            <p:nvPr/>
          </p:nvSpPr>
          <p:spPr>
            <a:xfrm>
              <a:off x="7135507" y="1886080"/>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Want to focus on writing code, not learning infrastructure.</a:t>
              </a:r>
              <a:endParaRPr sz="1400" b="0" i="0" u="none" strike="noStrike" cap="none" dirty="0">
                <a:solidFill>
                  <a:srgbClr val="000000"/>
                </a:solidFill>
                <a:latin typeface="Space Grotesk" pitchFamily="2" charset="0"/>
                <a:cs typeface="Space Grotesk" pitchFamily="2" charset="0"/>
                <a:sym typeface="Arial"/>
              </a:endParaRPr>
            </a:p>
          </p:txBody>
        </p:sp>
        <p:sp>
          <p:nvSpPr>
            <p:cNvPr id="232" name="Google Shape;232;p33"/>
            <p:cNvSpPr txBox="1"/>
            <p:nvPr/>
          </p:nvSpPr>
          <p:spPr>
            <a:xfrm>
              <a:off x="1969943" y="3892302"/>
              <a:ext cx="308655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Trending toward serverless platforms with simple code to cloud pipelines.</a:t>
              </a:r>
              <a:endParaRPr sz="1400" b="0" i="0" u="none" strike="noStrike" cap="none" dirty="0">
                <a:solidFill>
                  <a:srgbClr val="000000"/>
                </a:solidFill>
                <a:latin typeface="Space Grotesk" pitchFamily="2" charset="0"/>
                <a:cs typeface="Space Grotesk" pitchFamily="2" charset="0"/>
                <a:sym typeface="Arial"/>
              </a:endParaRPr>
            </a:p>
          </p:txBody>
        </p:sp>
        <p:sp>
          <p:nvSpPr>
            <p:cNvPr id="233" name="Google Shape;233;p33"/>
            <p:cNvSpPr txBox="1"/>
            <p:nvPr/>
          </p:nvSpPr>
          <p:spPr>
            <a:xfrm>
              <a:off x="7135507" y="3892301"/>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multiple languages and frameworks during development.</a:t>
              </a:r>
              <a:endParaRPr sz="1400" b="0" i="0" u="none" strike="noStrike" cap="none" dirty="0">
                <a:solidFill>
                  <a:srgbClr val="000000"/>
                </a:solidFill>
                <a:latin typeface="Space Grotesk" pitchFamily="2" charset="0"/>
                <a:cs typeface="Space Grotesk" pitchFamily="2" charset="0"/>
                <a:sym typeface="Arial"/>
              </a:endParaRPr>
            </a:p>
          </p:txBody>
        </p:sp>
        <p:pic>
          <p:nvPicPr>
            <p:cNvPr id="234" name="Google Shape;234;p33"/>
            <p:cNvPicPr preferRelativeResize="0"/>
            <p:nvPr/>
          </p:nvPicPr>
          <p:blipFill rotWithShape="1">
            <a:blip r:embed="rId3">
              <a:alphaModFix/>
            </a:blip>
            <a:srcRect/>
            <a:stretch/>
          </p:blipFill>
          <p:spPr>
            <a:xfrm>
              <a:off x="6299501" y="1886080"/>
              <a:ext cx="720000" cy="720000"/>
            </a:xfrm>
            <a:prstGeom prst="rect">
              <a:avLst/>
            </a:prstGeom>
            <a:noFill/>
            <a:ln>
              <a:noFill/>
            </a:ln>
          </p:spPr>
        </p:pic>
        <p:pic>
          <p:nvPicPr>
            <p:cNvPr id="235" name="Google Shape;235;p33"/>
            <p:cNvPicPr preferRelativeResize="0"/>
            <p:nvPr/>
          </p:nvPicPr>
          <p:blipFill rotWithShape="1">
            <a:blip r:embed="rId4">
              <a:alphaModFix/>
            </a:blip>
            <a:srcRect/>
            <a:stretch/>
          </p:blipFill>
          <p:spPr>
            <a:xfrm>
              <a:off x="1120290" y="3892301"/>
              <a:ext cx="720000" cy="720000"/>
            </a:xfrm>
            <a:prstGeom prst="rect">
              <a:avLst/>
            </a:prstGeom>
            <a:noFill/>
            <a:ln>
              <a:noFill/>
            </a:ln>
          </p:spPr>
        </p:pic>
        <p:pic>
          <p:nvPicPr>
            <p:cNvPr id="236" name="Google Shape;236;p33"/>
            <p:cNvPicPr preferRelativeResize="0"/>
            <p:nvPr/>
          </p:nvPicPr>
          <p:blipFill rotWithShape="1">
            <a:blip r:embed="rId5">
              <a:alphaModFix/>
            </a:blip>
            <a:srcRect/>
            <a:stretch/>
          </p:blipFill>
          <p:spPr>
            <a:xfrm rot="5400000">
              <a:off x="1120290" y="1886080"/>
              <a:ext cx="720000" cy="720000"/>
            </a:xfrm>
            <a:prstGeom prst="rect">
              <a:avLst/>
            </a:prstGeom>
            <a:noFill/>
            <a:ln>
              <a:noFill/>
            </a:ln>
          </p:spPr>
        </p:pic>
        <p:pic>
          <p:nvPicPr>
            <p:cNvPr id="237" name="Google Shape;237;p33"/>
            <p:cNvPicPr preferRelativeResize="0"/>
            <p:nvPr/>
          </p:nvPicPr>
          <p:blipFill rotWithShape="1">
            <a:blip r:embed="rId6">
              <a:alphaModFix/>
            </a:blip>
            <a:srcRect/>
            <a:stretch/>
          </p:blipFill>
          <p:spPr>
            <a:xfrm>
              <a:off x="6299501" y="3892301"/>
              <a:ext cx="720000" cy="720000"/>
            </a:xfrm>
            <a:prstGeom prst="rect">
              <a:avLst/>
            </a:prstGeom>
            <a:noFill/>
            <a:ln>
              <a:noFill/>
            </a:ln>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pic>
        <p:nvPicPr>
          <p:cNvPr id="1437" name="Google Shape;1437;p111"/>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38" name="Google Shape;1438;p111"/>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Outbound component resiliency</a:t>
            </a:r>
            <a:endParaRPr dirty="0"/>
          </a:p>
        </p:txBody>
      </p:sp>
      <p:pic>
        <p:nvPicPr>
          <p:cNvPr id="1439" name="Google Shape;1439;p111"/>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40" name="Google Shape;1440;p111"/>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nvGrpSpPr>
          <p:cNvPr id="1441" name="Google Shape;1441;p111"/>
          <p:cNvGrpSpPr/>
          <p:nvPr/>
        </p:nvGrpSpPr>
        <p:grpSpPr>
          <a:xfrm>
            <a:off x="7897139" y="3286095"/>
            <a:ext cx="1440000" cy="1440000"/>
            <a:chOff x="8090318" y="2833094"/>
            <a:chExt cx="1440000" cy="1440000"/>
          </a:xfrm>
        </p:grpSpPr>
        <p:pic>
          <p:nvPicPr>
            <p:cNvPr id="1442" name="Google Shape;1442;p111"/>
            <p:cNvPicPr preferRelativeResize="0"/>
            <p:nvPr/>
          </p:nvPicPr>
          <p:blipFill rotWithShape="1">
            <a:blip r:embed="rId5">
              <a:alphaModFix/>
            </a:blip>
            <a:srcRect/>
            <a:stretch/>
          </p:blipFill>
          <p:spPr>
            <a:xfrm>
              <a:off x="8090318" y="2833094"/>
              <a:ext cx="1440000" cy="1440000"/>
            </a:xfrm>
            <a:prstGeom prst="rect">
              <a:avLst/>
            </a:prstGeom>
            <a:noFill/>
            <a:ln>
              <a:noFill/>
            </a:ln>
          </p:spPr>
        </p:pic>
        <p:sp>
          <p:nvSpPr>
            <p:cNvPr id="1443" name="Google Shape;1443;p111"/>
            <p:cNvSpPr txBox="1"/>
            <p:nvPr/>
          </p:nvSpPr>
          <p:spPr>
            <a:xfrm>
              <a:off x="8235595" y="3493837"/>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State Store</a:t>
              </a:r>
              <a:endParaRPr sz="1400" b="1" i="0" u="none" strike="noStrike" cap="none">
                <a:solidFill>
                  <a:schemeClr val="dk1"/>
                </a:solidFill>
                <a:latin typeface="Space Grotesk"/>
                <a:ea typeface="Space Grotesk"/>
                <a:cs typeface="Space Grotesk"/>
                <a:sym typeface="Space Grotesk"/>
              </a:endParaRPr>
            </a:p>
          </p:txBody>
        </p:sp>
      </p:grpSp>
      <p:cxnSp>
        <p:nvCxnSpPr>
          <p:cNvPr id="1444" name="Google Shape;1444;p111"/>
          <p:cNvCxnSpPr/>
          <p:nvPr/>
        </p:nvCxnSpPr>
        <p:spPr>
          <a:xfrm>
            <a:off x="4372299" y="4072383"/>
            <a:ext cx="3367023" cy="0"/>
          </a:xfrm>
          <a:prstGeom prst="straightConnector1">
            <a:avLst/>
          </a:prstGeom>
          <a:noFill/>
          <a:ln w="25400" cap="flat" cmpd="sng">
            <a:solidFill>
              <a:schemeClr val="dk1"/>
            </a:solidFill>
            <a:prstDash val="solid"/>
            <a:miter lim="800000"/>
            <a:headEnd type="none" w="sm" len="sm"/>
            <a:tailEnd type="triangle" w="lg" len="lg"/>
          </a:ln>
        </p:spPr>
      </p:cxnSp>
      <p:sp>
        <p:nvSpPr>
          <p:cNvPr id="1445" name="Google Shape;1445;p111"/>
          <p:cNvSpPr txBox="1"/>
          <p:nvPr/>
        </p:nvSpPr>
        <p:spPr>
          <a:xfrm>
            <a:off x="4192355" y="1983124"/>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Component resiliency polices can be applied to outbound component calls. For example, calls to a state store.</a:t>
            </a:r>
            <a:endParaRPr dirty="0">
              <a:latin typeface="Space Grotesk" pitchFamily="2" charset="0"/>
              <a:cs typeface="Space Grotesk" pitchFamily="2" charset="0"/>
            </a:endParaRPr>
          </a:p>
        </p:txBody>
      </p:sp>
      <p:sp>
        <p:nvSpPr>
          <p:cNvPr id="1446" name="Google Shape;1446;p111"/>
          <p:cNvSpPr txBox="1"/>
          <p:nvPr/>
        </p:nvSpPr>
        <p:spPr>
          <a:xfrm>
            <a:off x="4351674" y="5219350"/>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some components have retry capabilities built-in. The policies are configured on a per component basis.</a:t>
            </a:r>
            <a:endParaRPr dirty="0">
              <a:latin typeface="Space Grotesk" pitchFamily="2" charset="0"/>
              <a:cs typeface="Space Grotesk" pitchFamily="2" charset="0"/>
            </a:endParaRPr>
          </a:p>
        </p:txBody>
      </p:sp>
      <p:grpSp>
        <p:nvGrpSpPr>
          <p:cNvPr id="1447" name="Google Shape;1447;p111"/>
          <p:cNvGrpSpPr/>
          <p:nvPr/>
        </p:nvGrpSpPr>
        <p:grpSpPr>
          <a:xfrm>
            <a:off x="5764406" y="3694487"/>
            <a:ext cx="720000" cy="720000"/>
            <a:chOff x="5352982" y="3235504"/>
            <a:chExt cx="720000" cy="720000"/>
          </a:xfrm>
        </p:grpSpPr>
        <p:sp>
          <p:nvSpPr>
            <p:cNvPr id="1448" name="Google Shape;1448;p111"/>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49" name="Google Shape;1449;p111"/>
            <p:cNvPicPr preferRelativeResize="0"/>
            <p:nvPr/>
          </p:nvPicPr>
          <p:blipFill rotWithShape="1">
            <a:blip r:embed="rId6">
              <a:alphaModFix/>
            </a:blip>
            <a:srcRect/>
            <a:stretch/>
          </p:blipFill>
          <p:spPr>
            <a:xfrm>
              <a:off x="5352982" y="3235504"/>
              <a:ext cx="720000" cy="720000"/>
            </a:xfrm>
            <a:prstGeom prst="rect">
              <a:avLst/>
            </a:prstGeom>
            <a:noFill/>
            <a:ln>
              <a:noFill/>
            </a:ln>
          </p:spPr>
        </p:pic>
      </p:grpSp>
      <p:pic>
        <p:nvPicPr>
          <p:cNvPr id="1450" name="Google Shape;1450;p111"/>
          <p:cNvPicPr preferRelativeResize="0"/>
          <p:nvPr/>
        </p:nvPicPr>
        <p:blipFill rotWithShape="1">
          <a:blip r:embed="rId7">
            <a:alphaModFix/>
          </a:blip>
          <a:srcRect/>
          <a:stretch/>
        </p:blipFill>
        <p:spPr>
          <a:xfrm>
            <a:off x="5736000" y="4345634"/>
            <a:ext cx="720000" cy="720000"/>
          </a:xfrm>
          <a:prstGeom prst="rect">
            <a:avLst/>
          </a:prstGeom>
          <a:noFill/>
          <a:ln>
            <a:noFill/>
          </a:ln>
        </p:spPr>
      </p:pic>
      <p:sp>
        <p:nvSpPr>
          <p:cNvPr id="1451" name="Google Shape;1451;p111"/>
          <p:cNvSpPr txBox="1"/>
          <p:nvPr/>
        </p:nvSpPr>
        <p:spPr>
          <a:xfrm>
            <a:off x="5454118" y="342204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pic>
        <p:nvPicPr>
          <p:cNvPr id="1456" name="Google Shape;1456;p112"/>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57" name="Google Shape;1457;p112"/>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Inbound component resiliency</a:t>
            </a:r>
            <a:endParaRPr/>
          </a:p>
        </p:txBody>
      </p:sp>
      <p:cxnSp>
        <p:nvCxnSpPr>
          <p:cNvPr id="1458" name="Google Shape;1458;p112"/>
          <p:cNvCxnSpPr/>
          <p:nvPr/>
        </p:nvCxnSpPr>
        <p:spPr>
          <a:xfrm rot="10800000">
            <a:off x="3700543" y="3615302"/>
            <a:ext cx="2457822" cy="0"/>
          </a:xfrm>
          <a:prstGeom prst="straightConnector1">
            <a:avLst/>
          </a:prstGeom>
          <a:noFill/>
          <a:ln w="25400" cap="flat" cmpd="sng">
            <a:solidFill>
              <a:schemeClr val="dk1"/>
            </a:solidFill>
            <a:prstDash val="solid"/>
            <a:miter lim="800000"/>
            <a:headEnd type="none" w="sm" len="sm"/>
            <a:tailEnd type="triangle" w="lg" len="lg"/>
          </a:ln>
        </p:spPr>
      </p:cxnSp>
      <p:sp>
        <p:nvSpPr>
          <p:cNvPr id="1459" name="Google Shape;1459;p112"/>
          <p:cNvSpPr txBox="1"/>
          <p:nvPr/>
        </p:nvSpPr>
        <p:spPr>
          <a:xfrm>
            <a:off x="4038600" y="1901108"/>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Resiliency polices can be applied to inbound component calls. For example, pub/sub subscriptions and input bindings.</a:t>
            </a:r>
            <a:endParaRPr dirty="0">
              <a:latin typeface="Space Grotesk" pitchFamily="2" charset="0"/>
              <a:cs typeface="Space Grotesk" pitchFamily="2" charset="0"/>
            </a:endParaRPr>
          </a:p>
        </p:txBody>
      </p:sp>
      <p:grpSp>
        <p:nvGrpSpPr>
          <p:cNvPr id="1460" name="Google Shape;1460;p112"/>
          <p:cNvGrpSpPr/>
          <p:nvPr/>
        </p:nvGrpSpPr>
        <p:grpSpPr>
          <a:xfrm>
            <a:off x="4635968" y="3255302"/>
            <a:ext cx="720000" cy="720000"/>
            <a:chOff x="5352982" y="3235504"/>
            <a:chExt cx="720000" cy="720000"/>
          </a:xfrm>
        </p:grpSpPr>
        <p:sp>
          <p:nvSpPr>
            <p:cNvPr id="1461" name="Google Shape;1461;p112"/>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62" name="Google Shape;1462;p112"/>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63" name="Google Shape;1463;p112"/>
          <p:cNvPicPr preferRelativeResize="0"/>
          <p:nvPr/>
        </p:nvPicPr>
        <p:blipFill rotWithShape="1">
          <a:blip r:embed="rId5">
            <a:alphaModFix/>
          </a:blip>
          <a:srcRect/>
          <a:stretch/>
        </p:blipFill>
        <p:spPr>
          <a:xfrm>
            <a:off x="4635968" y="3936799"/>
            <a:ext cx="720000" cy="720000"/>
          </a:xfrm>
          <a:prstGeom prst="rect">
            <a:avLst/>
          </a:prstGeom>
          <a:noFill/>
          <a:ln>
            <a:noFill/>
          </a:ln>
        </p:spPr>
      </p:pic>
      <p:sp>
        <p:nvSpPr>
          <p:cNvPr id="1464" name="Google Shape;1464;p112"/>
          <p:cNvSpPr txBox="1"/>
          <p:nvPr/>
        </p:nvSpPr>
        <p:spPr>
          <a:xfrm>
            <a:off x="4382480" y="2999731"/>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grpSp>
        <p:nvGrpSpPr>
          <p:cNvPr id="1465" name="Google Shape;1465;p112"/>
          <p:cNvGrpSpPr/>
          <p:nvPr/>
        </p:nvGrpSpPr>
        <p:grpSpPr>
          <a:xfrm>
            <a:off x="2246596" y="2895302"/>
            <a:ext cx="1440000" cy="1440000"/>
            <a:chOff x="3003814" y="1521794"/>
            <a:chExt cx="1440000" cy="1440000"/>
          </a:xfrm>
        </p:grpSpPr>
        <p:pic>
          <p:nvPicPr>
            <p:cNvPr id="1466" name="Google Shape;1466;p112"/>
            <p:cNvPicPr preferRelativeResize="0"/>
            <p:nvPr/>
          </p:nvPicPr>
          <p:blipFill rotWithShape="1">
            <a:blip r:embed="rId6">
              <a:alphaModFix/>
            </a:blip>
            <a:srcRect/>
            <a:stretch/>
          </p:blipFill>
          <p:spPr>
            <a:xfrm>
              <a:off x="3003814" y="1521794"/>
              <a:ext cx="1440000" cy="1440000"/>
            </a:xfrm>
            <a:prstGeom prst="rect">
              <a:avLst/>
            </a:prstGeom>
            <a:noFill/>
            <a:ln>
              <a:noFill/>
            </a:ln>
          </p:spPr>
        </p:pic>
        <p:sp>
          <p:nvSpPr>
            <p:cNvPr id="1467" name="Google Shape;1467;p112"/>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468" name="Google Shape;1468;p112"/>
          <p:cNvPicPr preferRelativeResize="0"/>
          <p:nvPr/>
        </p:nvPicPr>
        <p:blipFill rotWithShape="1">
          <a:blip r:embed="rId7">
            <a:alphaModFix/>
          </a:blip>
          <a:srcRect/>
          <a:stretch/>
        </p:blipFill>
        <p:spPr>
          <a:xfrm>
            <a:off x="6158365" y="3075302"/>
            <a:ext cx="1080000" cy="1080000"/>
          </a:xfrm>
          <a:prstGeom prst="rect">
            <a:avLst/>
          </a:prstGeom>
          <a:noFill/>
          <a:ln>
            <a:noFill/>
          </a:ln>
        </p:spPr>
      </p:pic>
      <p:cxnSp>
        <p:nvCxnSpPr>
          <p:cNvPr id="1469" name="Google Shape;1469;p112"/>
          <p:cNvCxnSpPr/>
          <p:nvPr/>
        </p:nvCxnSpPr>
        <p:spPr>
          <a:xfrm rot="10800000">
            <a:off x="7238365" y="3615302"/>
            <a:ext cx="1160022" cy="0"/>
          </a:xfrm>
          <a:prstGeom prst="straightConnector1">
            <a:avLst/>
          </a:prstGeom>
          <a:noFill/>
          <a:ln w="25400" cap="flat" cmpd="sng">
            <a:solidFill>
              <a:schemeClr val="dk1"/>
            </a:solidFill>
            <a:prstDash val="solid"/>
            <a:miter lim="800000"/>
            <a:headEnd type="none" w="sm" len="sm"/>
            <a:tailEnd type="triangle" w="lg" len="lg"/>
          </a:ln>
        </p:spPr>
      </p:cxnSp>
      <p:grpSp>
        <p:nvGrpSpPr>
          <p:cNvPr id="1470" name="Google Shape;1470;p112"/>
          <p:cNvGrpSpPr/>
          <p:nvPr/>
        </p:nvGrpSpPr>
        <p:grpSpPr>
          <a:xfrm>
            <a:off x="8505403" y="2895302"/>
            <a:ext cx="1440000" cy="2061590"/>
            <a:chOff x="4781622" y="2530794"/>
            <a:chExt cx="1440000" cy="2061590"/>
          </a:xfrm>
        </p:grpSpPr>
        <p:pic>
          <p:nvPicPr>
            <p:cNvPr id="1471" name="Google Shape;1471;p112"/>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472" name="Google Shape;1472;p112"/>
            <p:cNvSpPr txBox="1"/>
            <p:nvPr/>
          </p:nvSpPr>
          <p:spPr>
            <a:xfrm>
              <a:off x="4815018" y="4069204"/>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Cron input binding</a:t>
              </a:r>
              <a:endParaRPr sz="1400" b="1" i="0" u="none" strike="noStrike" cap="none">
                <a:solidFill>
                  <a:schemeClr val="dk1"/>
                </a:solidFill>
                <a:latin typeface="Space Grotesk"/>
                <a:ea typeface="Space Grotesk"/>
                <a:cs typeface="Space Grotesk"/>
                <a:sym typeface="Space Grotesk"/>
              </a:endParaRPr>
            </a:p>
          </p:txBody>
        </p:sp>
      </p:grpSp>
      <p:pic>
        <p:nvPicPr>
          <p:cNvPr id="1473" name="Google Shape;1473;p112"/>
          <p:cNvPicPr preferRelativeResize="0"/>
          <p:nvPr/>
        </p:nvPicPr>
        <p:blipFill rotWithShape="1">
          <a:blip r:embed="rId9">
            <a:alphaModFix/>
          </a:blip>
          <a:srcRect/>
          <a:stretch/>
        </p:blipFill>
        <p:spPr>
          <a:xfrm>
            <a:off x="8865403" y="3255302"/>
            <a:ext cx="720000" cy="720000"/>
          </a:xfrm>
          <a:prstGeom prst="rect">
            <a:avLst/>
          </a:prstGeom>
          <a:noFill/>
          <a:ln>
            <a:noFill/>
          </a:ln>
        </p:spPr>
      </p:pic>
      <p:sp>
        <p:nvSpPr>
          <p:cNvPr id="1474" name="Google Shape;1474;p112"/>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pic>
        <p:nvPicPr>
          <p:cNvPr id="1479" name="Google Shape;1479;p113"/>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80" name="Google Shape;1480;p11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Pub/Sub resiliency</a:t>
            </a:r>
            <a:endParaRPr/>
          </a:p>
        </p:txBody>
      </p:sp>
      <p:sp>
        <p:nvSpPr>
          <p:cNvPr id="1481" name="Google Shape;1481;p113"/>
          <p:cNvSpPr txBox="1"/>
          <p:nvPr/>
        </p:nvSpPr>
        <p:spPr>
          <a:xfrm>
            <a:off x="2436479" y="1797397"/>
            <a:ext cx="313909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Outbound component resiliency policies for can be applied to message publishing.</a:t>
            </a:r>
            <a:endParaRPr dirty="0">
              <a:latin typeface="Space Grotesk" pitchFamily="2" charset="0"/>
              <a:cs typeface="Space Grotesk" pitchFamily="2" charset="0"/>
            </a:endParaRPr>
          </a:p>
        </p:txBody>
      </p:sp>
      <p:cxnSp>
        <p:nvCxnSpPr>
          <p:cNvPr id="1482" name="Google Shape;1482;p113"/>
          <p:cNvCxnSpPr/>
          <p:nvPr/>
        </p:nvCxnSpPr>
        <p:spPr>
          <a:xfrm>
            <a:off x="3544732" y="3644357"/>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483" name="Google Shape;1483;p113"/>
          <p:cNvGrpSpPr/>
          <p:nvPr/>
        </p:nvGrpSpPr>
        <p:grpSpPr>
          <a:xfrm>
            <a:off x="3924057" y="3284357"/>
            <a:ext cx="720000" cy="720000"/>
            <a:chOff x="5352982" y="3235504"/>
            <a:chExt cx="720000" cy="720000"/>
          </a:xfrm>
        </p:grpSpPr>
        <p:sp>
          <p:nvSpPr>
            <p:cNvPr id="1484" name="Google Shape;1484;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85" name="Google Shape;1485;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86" name="Google Shape;1486;p113"/>
          <p:cNvPicPr preferRelativeResize="0"/>
          <p:nvPr/>
        </p:nvPicPr>
        <p:blipFill rotWithShape="1">
          <a:blip r:embed="rId5">
            <a:alphaModFix/>
          </a:blip>
          <a:srcRect/>
          <a:stretch/>
        </p:blipFill>
        <p:spPr>
          <a:xfrm>
            <a:off x="3924057" y="3935832"/>
            <a:ext cx="720000" cy="720000"/>
          </a:xfrm>
          <a:prstGeom prst="rect">
            <a:avLst/>
          </a:prstGeom>
          <a:noFill/>
          <a:ln>
            <a:noFill/>
          </a:ln>
        </p:spPr>
      </p:pic>
      <p:sp>
        <p:nvSpPr>
          <p:cNvPr id="1487" name="Google Shape;1487;p113"/>
          <p:cNvSpPr txBox="1"/>
          <p:nvPr/>
        </p:nvSpPr>
        <p:spPr>
          <a:xfrm>
            <a:off x="8912836" y="3029554"/>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pic>
        <p:nvPicPr>
          <p:cNvPr id="1488" name="Google Shape;1488;p113"/>
          <p:cNvPicPr preferRelativeResize="0"/>
          <p:nvPr/>
        </p:nvPicPr>
        <p:blipFill rotWithShape="1">
          <a:blip r:embed="rId6">
            <a:alphaModFix/>
          </a:blip>
          <a:srcRect/>
          <a:stretch/>
        </p:blipFill>
        <p:spPr>
          <a:xfrm>
            <a:off x="7604821" y="3104357"/>
            <a:ext cx="1080000" cy="1080000"/>
          </a:xfrm>
          <a:prstGeom prst="rect">
            <a:avLst/>
          </a:prstGeom>
          <a:noFill/>
          <a:ln>
            <a:noFill/>
          </a:ln>
        </p:spPr>
      </p:pic>
      <p:pic>
        <p:nvPicPr>
          <p:cNvPr id="1489" name="Google Shape;1489;p113"/>
          <p:cNvPicPr preferRelativeResize="0"/>
          <p:nvPr/>
        </p:nvPicPr>
        <p:blipFill rotWithShape="1">
          <a:blip r:embed="rId7">
            <a:alphaModFix/>
          </a:blip>
          <a:srcRect/>
          <a:stretch/>
        </p:blipFill>
        <p:spPr>
          <a:xfrm>
            <a:off x="10220853" y="2924357"/>
            <a:ext cx="1440000" cy="1440000"/>
          </a:xfrm>
          <a:prstGeom prst="rect">
            <a:avLst/>
          </a:prstGeom>
          <a:noFill/>
          <a:ln>
            <a:noFill/>
          </a:ln>
        </p:spPr>
      </p:pic>
      <p:sp>
        <p:nvSpPr>
          <p:cNvPr id="1490" name="Google Shape;1490;p113"/>
          <p:cNvSpPr txBox="1"/>
          <p:nvPr/>
        </p:nvSpPr>
        <p:spPr>
          <a:xfrm>
            <a:off x="10366130"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pic>
        <p:nvPicPr>
          <p:cNvPr id="1491" name="Google Shape;1491;p113"/>
          <p:cNvPicPr preferRelativeResize="0"/>
          <p:nvPr/>
        </p:nvPicPr>
        <p:blipFill rotWithShape="1">
          <a:blip r:embed="rId6">
            <a:alphaModFix/>
          </a:blip>
          <a:srcRect/>
          <a:stretch/>
        </p:blipFill>
        <p:spPr>
          <a:xfrm>
            <a:off x="2436479" y="3104357"/>
            <a:ext cx="1080000" cy="1080000"/>
          </a:xfrm>
          <a:prstGeom prst="rect">
            <a:avLst/>
          </a:prstGeom>
          <a:noFill/>
          <a:ln>
            <a:noFill/>
          </a:ln>
        </p:spPr>
      </p:pic>
      <p:pic>
        <p:nvPicPr>
          <p:cNvPr id="1492" name="Google Shape;1492;p113"/>
          <p:cNvPicPr preferRelativeResize="0"/>
          <p:nvPr/>
        </p:nvPicPr>
        <p:blipFill rotWithShape="1">
          <a:blip r:embed="rId8">
            <a:alphaModFix/>
          </a:blip>
          <a:srcRect/>
          <a:stretch/>
        </p:blipFill>
        <p:spPr>
          <a:xfrm>
            <a:off x="5173131" y="3256019"/>
            <a:ext cx="1800000" cy="776676"/>
          </a:xfrm>
          <a:prstGeom prst="rect">
            <a:avLst/>
          </a:prstGeom>
          <a:noFill/>
          <a:ln>
            <a:noFill/>
          </a:ln>
        </p:spPr>
      </p:pic>
      <p:sp>
        <p:nvSpPr>
          <p:cNvPr id="1493" name="Google Shape;1493;p113"/>
          <p:cNvSpPr txBox="1"/>
          <p:nvPr/>
        </p:nvSpPr>
        <p:spPr>
          <a:xfrm>
            <a:off x="5278854" y="3382767"/>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pic>
        <p:nvPicPr>
          <p:cNvPr id="1494" name="Google Shape;1494;p113"/>
          <p:cNvPicPr preferRelativeResize="0"/>
          <p:nvPr/>
        </p:nvPicPr>
        <p:blipFill rotWithShape="1">
          <a:blip r:embed="rId9">
            <a:alphaModFix/>
          </a:blip>
          <a:srcRect/>
          <a:stretch/>
        </p:blipFill>
        <p:spPr>
          <a:xfrm>
            <a:off x="470229" y="2924357"/>
            <a:ext cx="1440000" cy="1440000"/>
          </a:xfrm>
          <a:prstGeom prst="rect">
            <a:avLst/>
          </a:prstGeom>
          <a:noFill/>
          <a:ln>
            <a:noFill/>
          </a:ln>
        </p:spPr>
      </p:pic>
      <p:sp>
        <p:nvSpPr>
          <p:cNvPr id="1495" name="Google Shape;1495;p113"/>
          <p:cNvSpPr txBox="1"/>
          <p:nvPr/>
        </p:nvSpPr>
        <p:spPr>
          <a:xfrm>
            <a:off x="615506"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cxnSp>
        <p:nvCxnSpPr>
          <p:cNvPr id="1496" name="Google Shape;1496;p113"/>
          <p:cNvCxnSpPr/>
          <p:nvPr/>
        </p:nvCxnSpPr>
        <p:spPr>
          <a:xfrm>
            <a:off x="1897341" y="3644357"/>
            <a:ext cx="523850" cy="0"/>
          </a:xfrm>
          <a:prstGeom prst="straightConnector1">
            <a:avLst/>
          </a:prstGeom>
          <a:noFill/>
          <a:ln w="25400" cap="flat" cmpd="sng">
            <a:solidFill>
              <a:schemeClr val="dk1"/>
            </a:solidFill>
            <a:prstDash val="solid"/>
            <a:miter lim="800000"/>
            <a:headEnd type="none" w="sm" len="sm"/>
            <a:tailEnd type="triangle" w="lg" len="lg"/>
          </a:ln>
        </p:spPr>
      </p:cxnSp>
      <p:cxnSp>
        <p:nvCxnSpPr>
          <p:cNvPr id="1497" name="Google Shape;1497;p113"/>
          <p:cNvCxnSpPr/>
          <p:nvPr/>
        </p:nvCxnSpPr>
        <p:spPr>
          <a:xfrm>
            <a:off x="7076911" y="3644357"/>
            <a:ext cx="523850" cy="0"/>
          </a:xfrm>
          <a:prstGeom prst="straightConnector1">
            <a:avLst/>
          </a:prstGeom>
          <a:noFill/>
          <a:ln w="25400" cap="flat" cmpd="sng">
            <a:solidFill>
              <a:schemeClr val="dk1"/>
            </a:solidFill>
            <a:prstDash val="solid"/>
            <a:miter lim="800000"/>
            <a:headEnd type="none" w="sm" len="sm"/>
            <a:tailEnd type="triangle" w="lg" len="lg"/>
          </a:ln>
        </p:spPr>
      </p:cxnSp>
      <p:sp>
        <p:nvSpPr>
          <p:cNvPr id="1498" name="Google Shape;1498;p113"/>
          <p:cNvSpPr txBox="1"/>
          <p:nvPr/>
        </p:nvSpPr>
        <p:spPr>
          <a:xfrm>
            <a:off x="3744056" y="3002439"/>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cxnSp>
        <p:nvCxnSpPr>
          <p:cNvPr id="1499" name="Google Shape;1499;p113"/>
          <p:cNvCxnSpPr/>
          <p:nvPr/>
        </p:nvCxnSpPr>
        <p:spPr>
          <a:xfrm>
            <a:off x="8708138" y="3666513"/>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500" name="Google Shape;1500;p113"/>
          <p:cNvGrpSpPr/>
          <p:nvPr/>
        </p:nvGrpSpPr>
        <p:grpSpPr>
          <a:xfrm>
            <a:off x="9087463" y="3306513"/>
            <a:ext cx="720000" cy="720000"/>
            <a:chOff x="5352982" y="3235504"/>
            <a:chExt cx="720000" cy="720000"/>
          </a:xfrm>
        </p:grpSpPr>
        <p:sp>
          <p:nvSpPr>
            <p:cNvPr id="1501" name="Google Shape;1501;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502" name="Google Shape;1502;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503" name="Google Shape;1503;p113"/>
          <p:cNvPicPr preferRelativeResize="0"/>
          <p:nvPr/>
        </p:nvPicPr>
        <p:blipFill rotWithShape="1">
          <a:blip r:embed="rId5">
            <a:alphaModFix/>
          </a:blip>
          <a:srcRect/>
          <a:stretch/>
        </p:blipFill>
        <p:spPr>
          <a:xfrm>
            <a:off x="9087463" y="3957988"/>
            <a:ext cx="720000" cy="720000"/>
          </a:xfrm>
          <a:prstGeom prst="rect">
            <a:avLst/>
          </a:prstGeom>
          <a:noFill/>
          <a:ln>
            <a:noFill/>
          </a:ln>
        </p:spPr>
      </p:pic>
      <p:sp>
        <p:nvSpPr>
          <p:cNvPr id="1504" name="Google Shape;1504;p113"/>
          <p:cNvSpPr txBox="1"/>
          <p:nvPr/>
        </p:nvSpPr>
        <p:spPr>
          <a:xfrm>
            <a:off x="7600761" y="1797397"/>
            <a:ext cx="3577374"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Inbound component resiliency polices can be applied to subscriptions when delivering messages.</a:t>
            </a:r>
            <a:endParaRPr dirty="0">
              <a:latin typeface="Space Grotesk" pitchFamily="2" charset="0"/>
              <a:cs typeface="Space Grotesk" pitchFamily="2" charset="0"/>
            </a:endParaRPr>
          </a:p>
        </p:txBody>
      </p:sp>
      <p:sp>
        <p:nvSpPr>
          <p:cNvPr id="1505" name="Google Shape;1505;p113"/>
          <p:cNvSpPr txBox="1"/>
          <p:nvPr/>
        </p:nvSpPr>
        <p:spPr>
          <a:xfrm>
            <a:off x="4108480" y="5141032"/>
            <a:ext cx="392930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many pub/sub components have </a:t>
            </a:r>
            <a:r>
              <a:rPr lang="en-US" sz="1400" b="0" i="1" u="none" strike="noStrike" cap="none" dirty="0">
                <a:solidFill>
                  <a:srgbClr val="121C29"/>
                </a:solidFill>
                <a:latin typeface="Space Grotesk"/>
                <a:ea typeface="Space Grotesk"/>
                <a:cs typeface="Space Grotesk"/>
                <a:sym typeface="Space Grotesk"/>
              </a:rPr>
              <a:t>retry </a:t>
            </a:r>
            <a:r>
              <a:rPr lang="en-US" sz="1400" b="0" i="0" u="none" strike="noStrike" cap="none" dirty="0">
                <a:solidFill>
                  <a:srgbClr val="121C29"/>
                </a:solidFill>
                <a:latin typeface="Space Grotesk"/>
                <a:ea typeface="Space Grotesk"/>
                <a:cs typeface="Space Grotesk"/>
                <a:sym typeface="Space Grotesk"/>
              </a:rPr>
              <a:t>capabilities built-in. The policies are configured on a per component basis.</a:t>
            </a:r>
            <a:endParaRPr dirty="0">
              <a:latin typeface="Space Grotesk" pitchFamily="2" charset="0"/>
              <a:cs typeface="Space Grotesk" pitchFamily="2"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1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Resiliency</a:t>
            </a:r>
            <a:endParaRPr/>
          </a:p>
        </p:txBody>
      </p:sp>
      <p:sp>
        <p:nvSpPr>
          <p:cNvPr id="1511" name="Google Shape;1511;p114"/>
          <p:cNvSpPr txBox="1"/>
          <p:nvPr/>
        </p:nvSpPr>
        <p:spPr>
          <a:xfrm>
            <a:off x="714376" y="1709261"/>
            <a:ext cx="4614864" cy="16311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Resiliency patterns can be applied across Dapr APIs:</a:t>
            </a:r>
            <a:endParaRPr dirty="0">
              <a:latin typeface="Space Grotesk" pitchFamily="2" charset="0"/>
              <a:cs typeface="Space Grotesk" pitchFamily="2" charset="0"/>
            </a:endParaRPr>
          </a:p>
          <a:p>
            <a:pPr marL="342900" marR="0" lvl="5"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Retries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Timeouts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Circuit breakers</a:t>
            </a:r>
            <a:endParaRPr sz="1400" b="0" i="0" u="none" strike="noStrike" cap="none" dirty="0">
              <a:solidFill>
                <a:srgbClr val="000000"/>
              </a:solidFill>
              <a:latin typeface="Space Grotesk" pitchFamily="2" charset="0"/>
              <a:cs typeface="Space Grotesk" pitchFamily="2" charset="0"/>
              <a:sym typeface="Arial"/>
            </a:endParaRPr>
          </a:p>
        </p:txBody>
      </p:sp>
      <p:sp>
        <p:nvSpPr>
          <p:cNvPr id="1512" name="Google Shape;1512;p114"/>
          <p:cNvSpPr txBox="1"/>
          <p:nvPr/>
        </p:nvSpPr>
        <p:spPr>
          <a:xfrm>
            <a:off x="714375" y="3515641"/>
            <a:ext cx="4614864"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Declarative and decoupled from application code.</a:t>
            </a:r>
            <a:endParaRPr sz="1400" b="0" i="0" u="none" strike="noStrike" cap="none" dirty="0">
              <a:solidFill>
                <a:srgbClr val="000000"/>
              </a:solidFill>
              <a:latin typeface="Space Grotesk" pitchFamily="2" charset="0"/>
              <a:cs typeface="Space Grotesk" pitchFamily="2" charset="0"/>
              <a:sym typeface="Arial"/>
            </a:endParaRPr>
          </a:p>
        </p:txBody>
      </p:sp>
      <p:sp>
        <p:nvSpPr>
          <p:cNvPr id="1513" name="Google Shape;1513;p114"/>
          <p:cNvSpPr txBox="1"/>
          <p:nvPr/>
        </p:nvSpPr>
        <p:spPr>
          <a:xfrm>
            <a:off x="714375" y="4398692"/>
            <a:ext cx="4614864"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Available across all component types, service invocation, and actors.</a:t>
            </a:r>
            <a:endParaRPr sz="1400" b="0" i="0" u="none" strike="noStrike" cap="none" dirty="0">
              <a:solidFill>
                <a:srgbClr val="000000"/>
              </a:solidFill>
              <a:latin typeface="Space Grotesk" pitchFamily="2" charset="0"/>
              <a:cs typeface="Space Grotesk" pitchFamily="2" charset="0"/>
              <a:sym typeface="Arial"/>
            </a:endParaRPr>
          </a:p>
        </p:txBody>
      </p:sp>
      <p:grpSp>
        <p:nvGrpSpPr>
          <p:cNvPr id="1514" name="Google Shape;1514;p114"/>
          <p:cNvGrpSpPr/>
          <p:nvPr/>
        </p:nvGrpSpPr>
        <p:grpSpPr>
          <a:xfrm>
            <a:off x="6096000" y="361705"/>
            <a:ext cx="4848239" cy="6281294"/>
            <a:chOff x="5248261" y="361705"/>
            <a:chExt cx="4848239" cy="6281294"/>
          </a:xfrm>
        </p:grpSpPr>
        <p:sp>
          <p:nvSpPr>
            <p:cNvPr id="1515" name="Google Shape;1515;p114"/>
            <p:cNvSpPr/>
            <p:nvPr/>
          </p:nvSpPr>
          <p:spPr>
            <a:xfrm>
              <a:off x="5248261" y="361705"/>
              <a:ext cx="4848239" cy="6281294"/>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516" name="Google Shape;1516;p114"/>
            <p:cNvSpPr txBox="1"/>
            <p:nvPr/>
          </p:nvSpPr>
          <p:spPr>
            <a:xfrm>
              <a:off x="5514978" y="545788"/>
              <a:ext cx="4414839" cy="59093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myresiliency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scopes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0A3069"/>
                  </a:solidFill>
                  <a:latin typeface="Space Grotesk" pitchFamily="2" charset="0"/>
                  <a:cs typeface="Space Grotesk" pitchFamily="2" charset="0"/>
                  <a:sym typeface="Arial"/>
                </a:rPr>
                <a:t>order-processor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retryForever</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constant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duration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maxRetries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simpleCB</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maxRequests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timeout</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trip</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consecutiveFailures</a:t>
              </a:r>
              <a:r>
                <a:rPr lang="en-US" sz="1400" b="0" i="0" u="none" strike="noStrike" cap="none" dirty="0">
                  <a:solidFill>
                    <a:srgbClr val="0A3069"/>
                  </a:solidFill>
                  <a:latin typeface="Space Grotesk" pitchFamily="2" charset="0"/>
                  <a:cs typeface="Space Grotesk" pitchFamily="2" charset="0"/>
                  <a:sym typeface="Arial"/>
                </a:rPr>
                <a:t> &gt;= 5</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targets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components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statestore</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outbound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retryForever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simpleCB</a:t>
              </a:r>
              <a:endParaRPr sz="1400" b="0" i="0" u="none" strike="noStrike" cap="none" dirty="0">
                <a:solidFill>
                  <a:srgbClr val="1F2328"/>
                </a:solidFill>
                <a:latin typeface="Space Grotesk" pitchFamily="2" charset="0"/>
                <a:cs typeface="Space Grotesk" pitchFamily="2" charset="0"/>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sp>
        <p:nvSpPr>
          <p:cNvPr id="1521" name="Google Shape;1521;p11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Hosting modes</a:t>
            </a:r>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1527" name="Google Shape;1527;p48"/>
          <p:cNvGrpSpPr/>
          <p:nvPr/>
        </p:nvGrpSpPr>
        <p:grpSpPr>
          <a:xfrm>
            <a:off x="1545814" y="1139589"/>
            <a:ext cx="9470971" cy="1454248"/>
            <a:chOff x="1802078" y="1139589"/>
            <a:chExt cx="9470971" cy="1454248"/>
          </a:xfrm>
        </p:grpSpPr>
        <p:sp>
          <p:nvSpPr>
            <p:cNvPr id="1528" name="Google Shape;1528;p48"/>
            <p:cNvSpPr txBox="1"/>
            <p:nvPr/>
          </p:nvSpPr>
          <p:spPr>
            <a:xfrm>
              <a:off x="2696520" y="1139589"/>
              <a:ext cx="225079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Self-hosted</a:t>
              </a:r>
              <a:endParaRPr sz="2000" b="1" i="0" u="none" strike="noStrike" cap="none" dirty="0">
                <a:solidFill>
                  <a:srgbClr val="000000"/>
                </a:solidFill>
                <a:latin typeface="Space Grotesk"/>
                <a:ea typeface="Space Grotesk"/>
                <a:cs typeface="Space Grotesk"/>
                <a:sym typeface="Space Grotesk"/>
              </a:endParaRPr>
            </a:p>
          </p:txBody>
        </p:sp>
        <p:pic>
          <p:nvPicPr>
            <p:cNvPr id="1529" name="Google Shape;1529;p48"/>
            <p:cNvPicPr preferRelativeResize="0"/>
            <p:nvPr/>
          </p:nvPicPr>
          <p:blipFill rotWithShape="1">
            <a:blip r:embed="rId3">
              <a:alphaModFix/>
            </a:blip>
            <a:srcRect/>
            <a:stretch/>
          </p:blipFill>
          <p:spPr>
            <a:xfrm>
              <a:off x="1802078" y="1190919"/>
              <a:ext cx="720000" cy="720000"/>
            </a:xfrm>
            <a:prstGeom prst="rect">
              <a:avLst/>
            </a:prstGeom>
            <a:noFill/>
            <a:ln>
              <a:noFill/>
            </a:ln>
          </p:spPr>
        </p:pic>
        <p:sp>
          <p:nvSpPr>
            <p:cNvPr id="1530" name="Google Shape;1530;p48"/>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Docker images.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0" i="0" u="none" strike="noStrike" cap="none" dirty="0" err="1">
                  <a:solidFill>
                    <a:srgbClr val="000000"/>
                  </a:solidFill>
                  <a:latin typeface="Space Grotesk" pitchFamily="2" charset="0"/>
                  <a:cs typeface="Space Grotesk" pitchFamily="2" charset="0"/>
                  <a:sym typeface="Arial"/>
                </a:rPr>
                <a:t>dapr</a:t>
              </a:r>
              <a:r>
                <a:rPr lang="en-US" sz="2000" b="0" i="0" u="none" strike="noStrike" cap="none" dirty="0">
                  <a:solidFill>
                    <a:srgbClr val="000000"/>
                  </a:solidFill>
                  <a:latin typeface="Space Grotesk" pitchFamily="2" charset="0"/>
                  <a:cs typeface="Space Grotesk" pitchFamily="2"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1" name="Google Shape;1531;p48"/>
          <p:cNvGrpSpPr/>
          <p:nvPr/>
        </p:nvGrpSpPr>
        <p:grpSpPr>
          <a:xfrm>
            <a:off x="1545814" y="2635702"/>
            <a:ext cx="9470973" cy="1895208"/>
            <a:chOff x="1802078" y="2865866"/>
            <a:chExt cx="9470973" cy="1895208"/>
          </a:xfrm>
        </p:grpSpPr>
        <p:sp>
          <p:nvSpPr>
            <p:cNvPr id="1532" name="Google Shape;1532;p48"/>
            <p:cNvSpPr txBox="1"/>
            <p:nvPr/>
          </p:nvSpPr>
          <p:spPr>
            <a:xfrm>
              <a:off x="2683415" y="2865866"/>
              <a:ext cx="3415402"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Virtual/Physical machines</a:t>
              </a:r>
              <a:endParaRPr sz="2000" b="1" i="0" u="none" strike="noStrike" cap="none">
                <a:solidFill>
                  <a:srgbClr val="000000"/>
                </a:solidFill>
                <a:latin typeface="Space Grotesk"/>
                <a:ea typeface="Space Grotesk"/>
                <a:cs typeface="Space Grotesk"/>
                <a:sym typeface="Space Grotesk"/>
              </a:endParaRPr>
            </a:p>
          </p:txBody>
        </p:sp>
        <p:pic>
          <p:nvPicPr>
            <p:cNvPr id="1533" name="Google Shape;1533;p48"/>
            <p:cNvPicPr preferRelativeResize="0"/>
            <p:nvPr/>
          </p:nvPicPr>
          <p:blipFill rotWithShape="1">
            <a:blip r:embed="rId4">
              <a:alphaModFix/>
            </a:blip>
            <a:srcRect/>
            <a:stretch/>
          </p:blipFill>
          <p:spPr>
            <a:xfrm>
              <a:off x="1802078" y="2923787"/>
              <a:ext cx="720000" cy="720000"/>
            </a:xfrm>
            <a:prstGeom prst="rect">
              <a:avLst/>
            </a:prstGeom>
            <a:noFill/>
            <a:ln>
              <a:noFill/>
            </a:ln>
          </p:spPr>
        </p:pic>
        <p:sp>
          <p:nvSpPr>
            <p:cNvPr id="1534" name="Google Shape;1534;p48"/>
            <p:cNvSpPr txBox="1"/>
            <p:nvPr/>
          </p:nvSpPr>
          <p:spPr>
            <a:xfrm>
              <a:off x="2696519" y="3283787"/>
              <a:ext cx="857653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Self-deploy Dapr control plane and </a:t>
              </a:r>
              <a:r>
                <a:rPr lang="en-US" sz="2000" b="0" i="0" u="none" strike="noStrike" cap="none" dirty="0" err="1">
                  <a:solidFill>
                    <a:srgbClr val="000000"/>
                  </a:solidFill>
                  <a:latin typeface="Space Grotesk"/>
                  <a:ea typeface="Space Grotesk"/>
                  <a:cs typeface="Space Grotesk"/>
                  <a:sym typeface="Space Grotesk"/>
                </a:rPr>
                <a:t>Hashicorp</a:t>
              </a:r>
              <a:r>
                <a:rPr lang="en-US" sz="2000" b="0" i="0" u="none" strike="noStrike" cap="none" dirty="0">
                  <a:solidFill>
                    <a:srgbClr val="000000"/>
                  </a:solidFill>
                  <a:latin typeface="Space Grotesk"/>
                  <a:ea typeface="Space Grotesk"/>
                  <a:cs typeface="Space Grotesk"/>
                  <a:sym typeface="Space Grotesk"/>
                </a:rPr>
                <a:t> Consul per machine.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the Dapr Installer Bundle for </a:t>
              </a:r>
              <a:r>
                <a:rPr lang="en-US" sz="2000" b="0" i="0" u="none" strike="noStrike" cap="none" dirty="0" err="1">
                  <a:solidFill>
                    <a:srgbClr val="000000"/>
                  </a:solidFill>
                  <a:latin typeface="Space Grotesk"/>
                  <a:ea typeface="Space Grotesk"/>
                  <a:cs typeface="Space Grotesk"/>
                  <a:sym typeface="Space Grotesk"/>
                </a:rPr>
                <a:t>airgapped</a:t>
              </a:r>
              <a:r>
                <a:rPr lang="en-US" sz="2000" b="0" i="0" u="none" strike="noStrike" cap="none" dirty="0">
                  <a:solidFill>
                    <a:srgbClr val="000000"/>
                  </a:solidFill>
                  <a:latin typeface="Space Grotesk"/>
                  <a:ea typeface="Space Grotesk"/>
                  <a:cs typeface="Space Grotesk"/>
                  <a:sym typeface="Space Grotesk"/>
                </a:rPr>
                <a:t> environments.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5" name="Google Shape;1535;p48"/>
          <p:cNvGrpSpPr/>
          <p:nvPr/>
        </p:nvGrpSpPr>
        <p:grpSpPr>
          <a:xfrm>
            <a:off x="1545814" y="4570531"/>
            <a:ext cx="9898746" cy="1892253"/>
            <a:chOff x="1802078" y="4570531"/>
            <a:chExt cx="9898746" cy="1892253"/>
          </a:xfrm>
        </p:grpSpPr>
        <p:sp>
          <p:nvSpPr>
            <p:cNvPr id="1536" name="Google Shape;1536;p48"/>
            <p:cNvSpPr txBox="1"/>
            <p:nvPr/>
          </p:nvSpPr>
          <p:spPr>
            <a:xfrm>
              <a:off x="2696519" y="4570531"/>
              <a:ext cx="268979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Kubernetes</a:t>
              </a:r>
              <a:endParaRPr sz="2000" b="1" i="0" u="none" strike="noStrike" cap="none">
                <a:solidFill>
                  <a:srgbClr val="000000"/>
                </a:solidFill>
                <a:latin typeface="Space Grotesk"/>
                <a:ea typeface="Space Grotesk"/>
                <a:cs typeface="Space Grotesk"/>
                <a:sym typeface="Space Grotesk"/>
              </a:endParaRPr>
            </a:p>
          </p:txBody>
        </p:sp>
        <p:pic>
          <p:nvPicPr>
            <p:cNvPr id="1537" name="Google Shape;1537;p48"/>
            <p:cNvPicPr preferRelativeResize="0"/>
            <p:nvPr/>
          </p:nvPicPr>
          <p:blipFill rotWithShape="1">
            <a:blip r:embed="rId5">
              <a:alphaModFix/>
            </a:blip>
            <a:srcRect/>
            <a:stretch/>
          </p:blipFill>
          <p:spPr>
            <a:xfrm>
              <a:off x="1802078" y="4712100"/>
              <a:ext cx="637500" cy="612000"/>
            </a:xfrm>
            <a:prstGeom prst="rect">
              <a:avLst/>
            </a:prstGeom>
            <a:noFill/>
            <a:ln>
              <a:noFill/>
            </a:ln>
          </p:spPr>
        </p:pic>
        <p:sp>
          <p:nvSpPr>
            <p:cNvPr id="1538" name="Google Shape;1538;p48"/>
            <p:cNvSpPr txBox="1"/>
            <p:nvPr/>
          </p:nvSpPr>
          <p:spPr>
            <a:xfrm>
              <a:off x="2683413" y="4985497"/>
              <a:ext cx="901741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-k</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Dapr (or use Helm). Integrated Dapr control plane. Deploys placement, operator, sentry and injector pods.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Automatically injects a Dapr sidecar into all annotated pods.</a:t>
              </a:r>
              <a:endParaRPr sz="20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525">
          <a:extLst>
            <a:ext uri="{FF2B5EF4-FFF2-40B4-BE49-F238E27FC236}">
              <a16:creationId xmlns:a16="http://schemas.microsoft.com/office/drawing/2014/main" id="{4CF31655-D6B4-1C7E-DFFF-D645AD9AD3A9}"/>
            </a:ext>
          </a:extLst>
        </p:cNvPr>
        <p:cNvGrpSpPr/>
        <p:nvPr/>
      </p:nvGrpSpPr>
      <p:grpSpPr>
        <a:xfrm>
          <a:off x="0" y="0"/>
          <a:ext cx="0" cy="0"/>
          <a:chOff x="0" y="0"/>
          <a:chExt cx="0" cy="0"/>
        </a:xfrm>
      </p:grpSpPr>
      <p:sp>
        <p:nvSpPr>
          <p:cNvPr id="1526" name="Google Shape;1526;p48">
            <a:extLst>
              <a:ext uri="{FF2B5EF4-FFF2-40B4-BE49-F238E27FC236}">
                <a16:creationId xmlns:a16="http://schemas.microsoft.com/office/drawing/2014/main" id="{25257176-78D2-48CD-4C60-74DAA23A153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3" name="Group 2">
            <a:extLst>
              <a:ext uri="{FF2B5EF4-FFF2-40B4-BE49-F238E27FC236}">
                <a16:creationId xmlns:a16="http://schemas.microsoft.com/office/drawing/2014/main" id="{8EB6AF62-91CB-2C06-DACC-CD80D353C002}"/>
              </a:ext>
            </a:extLst>
          </p:cNvPr>
          <p:cNvGrpSpPr/>
          <p:nvPr/>
        </p:nvGrpSpPr>
        <p:grpSpPr>
          <a:xfrm>
            <a:off x="1594419" y="1139589"/>
            <a:ext cx="9422366" cy="1454248"/>
            <a:chOff x="1594419" y="1139589"/>
            <a:chExt cx="9422366" cy="1454248"/>
          </a:xfrm>
        </p:grpSpPr>
        <p:pic>
          <p:nvPicPr>
            <p:cNvPr id="2" name="Google Shape;2081;p74">
              <a:extLst>
                <a:ext uri="{FF2B5EF4-FFF2-40B4-BE49-F238E27FC236}">
                  <a16:creationId xmlns:a16="http://schemas.microsoft.com/office/drawing/2014/main" id="{2C139D92-6AC9-A0A3-0C92-983998088806}"/>
                </a:ext>
              </a:extLst>
            </p:cNvPr>
            <p:cNvPicPr preferRelativeResize="0"/>
            <p:nvPr/>
          </p:nvPicPr>
          <p:blipFill rotWithShape="1">
            <a:blip r:embed="rId3">
              <a:alphaModFix/>
            </a:blip>
            <a:srcRect/>
            <a:stretch/>
          </p:blipFill>
          <p:spPr>
            <a:xfrm>
              <a:off x="1594419" y="1242249"/>
              <a:ext cx="720000" cy="720000"/>
            </a:xfrm>
            <a:prstGeom prst="rect">
              <a:avLst/>
            </a:prstGeom>
            <a:noFill/>
            <a:ln>
              <a:noFill/>
            </a:ln>
          </p:spPr>
        </p:pic>
        <p:grpSp>
          <p:nvGrpSpPr>
            <p:cNvPr id="1527" name="Google Shape;1527;p48">
              <a:extLst>
                <a:ext uri="{FF2B5EF4-FFF2-40B4-BE49-F238E27FC236}">
                  <a16:creationId xmlns:a16="http://schemas.microsoft.com/office/drawing/2014/main" id="{A56A86B1-9EEB-BCE9-B1D4-576E43BA90AA}"/>
                </a:ext>
              </a:extLst>
            </p:cNvPr>
            <p:cNvGrpSpPr/>
            <p:nvPr/>
          </p:nvGrpSpPr>
          <p:grpSpPr>
            <a:xfrm>
              <a:off x="2440254" y="1139589"/>
              <a:ext cx="8576531" cy="1454248"/>
              <a:chOff x="2696518" y="1139589"/>
              <a:chExt cx="8576531" cy="1454248"/>
            </a:xfrm>
          </p:grpSpPr>
          <p:sp>
            <p:nvSpPr>
              <p:cNvPr id="1528" name="Google Shape;1528;p48">
                <a:extLst>
                  <a:ext uri="{FF2B5EF4-FFF2-40B4-BE49-F238E27FC236}">
                    <a16:creationId xmlns:a16="http://schemas.microsoft.com/office/drawing/2014/main" id="{7AF6107D-22E4-4C4E-67AC-AA35BF97AB9B}"/>
                  </a:ext>
                </a:extLst>
              </p:cNvPr>
              <p:cNvSpPr txBox="1"/>
              <p:nvPr/>
            </p:nvSpPr>
            <p:spPr>
              <a:xfrm>
                <a:off x="2696520" y="1139589"/>
                <a:ext cx="225079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Serverless</a:t>
                </a:r>
                <a:endParaRPr sz="2000" b="1" i="0" u="none" strike="noStrike" cap="none" dirty="0">
                  <a:solidFill>
                    <a:srgbClr val="000000"/>
                  </a:solidFill>
                  <a:latin typeface="Space Grotesk"/>
                  <a:ea typeface="Space Grotesk"/>
                  <a:cs typeface="Space Grotesk"/>
                  <a:sym typeface="Space Grotesk"/>
                </a:endParaRPr>
              </a:p>
            </p:txBody>
          </p:sp>
          <p:sp>
            <p:nvSpPr>
              <p:cNvPr id="1530" name="Google Shape;1530;p48">
                <a:extLst>
                  <a:ext uri="{FF2B5EF4-FFF2-40B4-BE49-F238E27FC236}">
                    <a16:creationId xmlns:a16="http://schemas.microsoft.com/office/drawing/2014/main" id="{0807D9C1-CF02-56C7-3118-EFD77A73D5FB}"/>
                  </a:ext>
                </a:extLst>
              </p:cNvPr>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The Dapr side car is hosted by a </a:t>
                </a:r>
                <a:r>
                  <a:rPr lang="en-US" sz="2000" dirty="0">
                    <a:latin typeface="Space Grotesk"/>
                    <a:ea typeface="Space Grotesk"/>
                    <a:cs typeface="Space Grotesk"/>
                    <a:sym typeface="Space Grotesk"/>
                  </a:rPr>
                  <a:t>provider. </a:t>
                </a:r>
                <a:br>
                  <a:rPr lang="en-US" sz="2000" dirty="0">
                    <a:latin typeface="Space Grotesk"/>
                    <a:ea typeface="Space Grotesk"/>
                    <a:cs typeface="Space Grotesk"/>
                    <a:sym typeface="Space Grotesk"/>
                  </a:rPr>
                </a:br>
                <a:r>
                  <a:rPr lang="en-US" sz="2000" b="0" i="0" u="none" strike="noStrike" cap="none" dirty="0">
                    <a:solidFill>
                      <a:srgbClr val="000000"/>
                    </a:solidFill>
                    <a:latin typeface="Space Grotesk"/>
                    <a:ea typeface="Space Grotesk"/>
                    <a:cs typeface="Space Grotesk"/>
                    <a:sym typeface="Space Grotesk"/>
                  </a:rPr>
                  <a:t>You only manage your applications.</a:t>
                </a:r>
                <a:endParaRPr sz="1400" b="0" i="0" u="none" strike="noStrike" cap="none" dirty="0">
                  <a:solidFill>
                    <a:srgbClr val="000000"/>
                  </a:solidFill>
                  <a:latin typeface="Space Grotesk" pitchFamily="2" charset="0"/>
                  <a:cs typeface="Space Grotesk" pitchFamily="2" charset="0"/>
                  <a:sym typeface="Arial"/>
                </a:endParaRPr>
              </a:p>
            </p:txBody>
          </p:sp>
        </p:grpSp>
      </p:grpSp>
    </p:spTree>
    <p:extLst>
      <p:ext uri="{BB962C8B-B14F-4D97-AF65-F5344CB8AC3E}">
        <p14:creationId xmlns:p14="http://schemas.microsoft.com/office/powerpoint/2010/main" val="243042496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1052A94-277F-A790-152C-6A5819045C64}"/>
            </a:ext>
          </a:extLst>
        </p:cNvPr>
        <p:cNvGrpSpPr/>
        <p:nvPr/>
      </p:nvGrpSpPr>
      <p:grpSpPr>
        <a:xfrm>
          <a:off x="0" y="0"/>
          <a:ext cx="0" cy="0"/>
          <a:chOff x="0" y="0"/>
          <a:chExt cx="0" cy="0"/>
        </a:xfrm>
      </p:grpSpPr>
      <p:sp>
        <p:nvSpPr>
          <p:cNvPr id="1543" name="Google Shape;1543;p49">
            <a:extLst>
              <a:ext uri="{FF2B5EF4-FFF2-40B4-BE49-F238E27FC236}">
                <a16:creationId xmlns:a16="http://schemas.microsoft.com/office/drawing/2014/main" id="{E4819EEB-2A81-BE48-FBF0-75BC1DDE780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Local development with the Dapr CLI</a:t>
            </a:r>
            <a:endParaRPr/>
          </a:p>
        </p:txBody>
      </p:sp>
      <p:sp>
        <p:nvSpPr>
          <p:cNvPr id="1544" name="Google Shape;1544;p49">
            <a:extLst>
              <a:ext uri="{FF2B5EF4-FFF2-40B4-BE49-F238E27FC236}">
                <a16:creationId xmlns:a16="http://schemas.microsoft.com/office/drawing/2014/main" id="{14075E4C-35FF-4E43-0E38-7E9ACB30F8CE}"/>
              </a:ext>
            </a:extLst>
          </p:cNvPr>
          <p:cNvSpPr/>
          <p:nvPr/>
        </p:nvSpPr>
        <p:spPr>
          <a:xfrm>
            <a:off x="525670" y="1325455"/>
            <a:ext cx="2098260" cy="5199710"/>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45" name="Google Shape;1545;p49">
            <a:extLst>
              <a:ext uri="{FF2B5EF4-FFF2-40B4-BE49-F238E27FC236}">
                <a16:creationId xmlns:a16="http://schemas.microsoft.com/office/drawing/2014/main" id="{D5B0B577-FBC0-67BC-2B32-E8CD6229AD68}"/>
              </a:ext>
            </a:extLst>
          </p:cNvPr>
          <p:cNvGrpSpPr/>
          <p:nvPr/>
        </p:nvGrpSpPr>
        <p:grpSpPr>
          <a:xfrm>
            <a:off x="662454" y="1156668"/>
            <a:ext cx="1832189" cy="544426"/>
            <a:chOff x="8802806" y="862819"/>
            <a:chExt cx="2944846" cy="544426"/>
          </a:xfrm>
        </p:grpSpPr>
        <p:sp>
          <p:nvSpPr>
            <p:cNvPr id="1546" name="Google Shape;1546;p49">
              <a:extLst>
                <a:ext uri="{FF2B5EF4-FFF2-40B4-BE49-F238E27FC236}">
                  <a16:creationId xmlns:a16="http://schemas.microsoft.com/office/drawing/2014/main" id="{BBE524DA-E708-A326-D1A1-997E542FD192}"/>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7" name="Google Shape;1547;p49">
              <a:extLst>
                <a:ext uri="{FF2B5EF4-FFF2-40B4-BE49-F238E27FC236}">
                  <a16:creationId xmlns:a16="http://schemas.microsoft.com/office/drawing/2014/main" id="{69C6DE41-A996-09B1-EE7A-71AA5CE9C4CC}"/>
                </a:ext>
              </a:extLst>
            </p:cNvPr>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Docker Desktop</a:t>
              </a:r>
              <a:endParaRPr sz="1400" b="0" i="0" u="none" strike="noStrike" cap="none">
                <a:solidFill>
                  <a:srgbClr val="121C29"/>
                </a:solidFill>
                <a:latin typeface="Space Grotesk"/>
                <a:ea typeface="Space Grotesk"/>
                <a:cs typeface="Space Grotesk"/>
                <a:sym typeface="Space Grotesk"/>
              </a:endParaRPr>
            </a:p>
          </p:txBody>
        </p:sp>
      </p:grpSp>
      <p:sp>
        <p:nvSpPr>
          <p:cNvPr id="1548" name="Google Shape;1548;p49">
            <a:extLst>
              <a:ext uri="{FF2B5EF4-FFF2-40B4-BE49-F238E27FC236}">
                <a16:creationId xmlns:a16="http://schemas.microsoft.com/office/drawing/2014/main" id="{E4531934-2560-5E0B-F5A7-EC37CF8BE9DC}"/>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https://docs.dapr.io/getting-started/install-dapr-cli/</a:t>
            </a:r>
            <a:endParaRPr sz="1400" b="0" i="0" u="none" strike="noStrike" cap="none" dirty="0">
              <a:solidFill>
                <a:srgbClr val="000000"/>
              </a:solidFill>
              <a:latin typeface="Space Grotesk" pitchFamily="2" charset="0"/>
              <a:cs typeface="Space Grotesk" pitchFamily="2" charset="0"/>
              <a:sym typeface="Arial"/>
            </a:endParaRPr>
          </a:p>
        </p:txBody>
      </p:sp>
      <p:sp>
        <p:nvSpPr>
          <p:cNvPr id="1549" name="Google Shape;1549;p49">
            <a:extLst>
              <a:ext uri="{FF2B5EF4-FFF2-40B4-BE49-F238E27FC236}">
                <a16:creationId xmlns:a16="http://schemas.microsoft.com/office/drawing/2014/main" id="{42CC43AC-8A16-978F-2ED3-0378AD4BCA53}"/>
              </a:ext>
            </a:extLst>
          </p:cNvPr>
          <p:cNvSpPr txBox="1"/>
          <p:nvPr/>
        </p:nvSpPr>
        <p:spPr>
          <a:xfrm>
            <a:off x="5044530" y="1393178"/>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1550" name="Google Shape;1550;p49">
            <a:extLst>
              <a:ext uri="{FF2B5EF4-FFF2-40B4-BE49-F238E27FC236}">
                <a16:creationId xmlns:a16="http://schemas.microsoft.com/office/drawing/2014/main" id="{3C08FF8D-E709-4E76-8A05-FE8267C39551}"/>
              </a:ext>
            </a:extLst>
          </p:cNvPr>
          <p:cNvGrpSpPr/>
          <p:nvPr/>
        </p:nvGrpSpPr>
        <p:grpSpPr>
          <a:xfrm>
            <a:off x="5584685" y="2440105"/>
            <a:ext cx="1855000" cy="1890000"/>
            <a:chOff x="3447990" y="2725615"/>
            <a:chExt cx="1855000" cy="1890000"/>
          </a:xfrm>
        </p:grpSpPr>
        <p:pic>
          <p:nvPicPr>
            <p:cNvPr id="1551" name="Google Shape;1551;p49">
              <a:extLst>
                <a:ext uri="{FF2B5EF4-FFF2-40B4-BE49-F238E27FC236}">
                  <a16:creationId xmlns:a16="http://schemas.microsoft.com/office/drawing/2014/main" id="{0F9C20FE-79D6-33DA-E723-31A0CBFB6A14}"/>
                </a:ext>
              </a:extLst>
            </p:cNvPr>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552" name="Google Shape;1552;p49">
              <a:extLst>
                <a:ext uri="{FF2B5EF4-FFF2-40B4-BE49-F238E27FC236}">
                  <a16:creationId xmlns:a16="http://schemas.microsoft.com/office/drawing/2014/main" id="{F8016456-C27E-BE91-B937-F6CDE60C582B}"/>
                </a:ext>
              </a:extLst>
            </p:cNvPr>
            <p:cNvSpPr txBox="1"/>
            <p:nvPr/>
          </p:nvSpPr>
          <p:spPr>
            <a:xfrm>
              <a:off x="3596452" y="330247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556" name="Google Shape;1556;p49">
            <a:extLst>
              <a:ext uri="{FF2B5EF4-FFF2-40B4-BE49-F238E27FC236}">
                <a16:creationId xmlns:a16="http://schemas.microsoft.com/office/drawing/2014/main" id="{90C9F3B0-977F-8B4B-40A3-C89FC1B13DCB}"/>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889A8501-5103-EBDC-F11D-1A36365B08C2}"/>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089B478F-A438-0098-482B-2D44841C2B45}"/>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ED802E0-E544-29EE-36DE-1E2D018FC1D7}"/>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2F23F3B4-8F17-DEEC-C7BB-27E0FF9EC0F7}"/>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349F8B8D-3CAD-3740-DE84-46C24210D54E}"/>
              </a:ext>
            </a:extLst>
          </p:cNvPr>
          <p:cNvCxnSpPr>
            <a:cxnSpLocks/>
            <a:stCxn id="1566" idx="6"/>
            <a:endCxn id="1556" idx="1"/>
          </p:cNvCxnSpPr>
          <p:nvPr/>
        </p:nvCxnSpPr>
        <p:spPr>
          <a:xfrm flipV="1">
            <a:off x="7389307" y="1523862"/>
            <a:ext cx="3138369" cy="2463958"/>
          </a:xfrm>
          <a:prstGeom prst="bentConnector3">
            <a:avLst>
              <a:gd name="adj1" fmla="val 66094"/>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5282F798-D9DB-2FB7-1C8A-6BB322496B2E}"/>
              </a:ext>
            </a:extLst>
          </p:cNvPr>
          <p:cNvCxnSpPr>
            <a:stCxn id="1566" idx="6"/>
            <a:endCxn id="1559" idx="1"/>
          </p:cNvCxnSpPr>
          <p:nvPr/>
        </p:nvCxnSpPr>
        <p:spPr>
          <a:xfrm rot="10800000" flipH="1">
            <a:off x="7389307" y="2639320"/>
            <a:ext cx="3138300" cy="1348500"/>
          </a:xfrm>
          <a:prstGeom prst="bentConnector3">
            <a:avLst>
              <a:gd name="adj1" fmla="val 66224"/>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C511BF8A-73DF-FC0C-8DBB-944B6BB82244}"/>
              </a:ext>
            </a:extLst>
          </p:cNvPr>
          <p:cNvCxnSpPr>
            <a:stCxn id="1558" idx="1"/>
            <a:endCxn id="1566" idx="6"/>
          </p:cNvCxnSpPr>
          <p:nvPr/>
        </p:nvCxnSpPr>
        <p:spPr>
          <a:xfrm flipH="1">
            <a:off x="7389376" y="3754514"/>
            <a:ext cx="3138300" cy="233400"/>
          </a:xfrm>
          <a:prstGeom prst="bentConnector3">
            <a:avLst>
              <a:gd name="adj1" fmla="val 33679"/>
            </a:avLst>
          </a:prstGeom>
          <a:noFill/>
          <a:ln w="19050" cap="flat" cmpd="sng">
            <a:solidFill>
              <a:schemeClr val="dk1"/>
            </a:solidFill>
            <a:prstDash val="solid"/>
            <a:miter lim="800000"/>
            <a:headEnd type="triangle" w="lg" len="lg"/>
            <a:tailEnd type="triangle" w="lg" len="lg"/>
          </a:ln>
        </p:spPr>
      </p:cxnSp>
      <p:sp>
        <p:nvSpPr>
          <p:cNvPr id="1566" name="Google Shape;1566;p49">
            <a:extLst>
              <a:ext uri="{FF2B5EF4-FFF2-40B4-BE49-F238E27FC236}">
                <a16:creationId xmlns:a16="http://schemas.microsoft.com/office/drawing/2014/main" id="{FBEB2B50-B90D-807E-E9A8-0D2D2D20E0A0}"/>
              </a:ext>
            </a:extLst>
          </p:cNvPr>
          <p:cNvSpPr/>
          <p:nvPr/>
        </p:nvSpPr>
        <p:spPr>
          <a:xfrm>
            <a:off x="7320727"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569" name="Google Shape;1569;p49">
            <a:extLst>
              <a:ext uri="{FF2B5EF4-FFF2-40B4-BE49-F238E27FC236}">
                <a16:creationId xmlns:a16="http://schemas.microsoft.com/office/drawing/2014/main" id="{6F3503E2-AA50-4772-3FAF-129FAA1CB1CE}"/>
              </a:ext>
            </a:extLst>
          </p:cNvPr>
          <p:cNvCxnSpPr>
            <a:stCxn id="1566" idx="6"/>
            <a:endCxn id="1560" idx="1"/>
          </p:cNvCxnSpPr>
          <p:nvPr/>
        </p:nvCxnSpPr>
        <p:spPr>
          <a:xfrm>
            <a:off x="7389307" y="3987820"/>
            <a:ext cx="3138300" cy="882000"/>
          </a:xfrm>
          <a:prstGeom prst="bentConnector3">
            <a:avLst>
              <a:gd name="adj1" fmla="val 6633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B2CDF8D-A2A0-480A-EF7F-BB5EC970238C}"/>
              </a:ext>
            </a:extLst>
          </p:cNvPr>
          <p:cNvCxnSpPr>
            <a:cxnSpLocks/>
            <a:stCxn id="1566" idx="6"/>
            <a:endCxn id="1557" idx="1"/>
          </p:cNvCxnSpPr>
          <p:nvPr/>
        </p:nvCxnSpPr>
        <p:spPr>
          <a:xfrm>
            <a:off x="7389307" y="3987820"/>
            <a:ext cx="3138369" cy="1997345"/>
          </a:xfrm>
          <a:prstGeom prst="bentConnector3">
            <a:avLst>
              <a:gd name="adj1" fmla="val 66233"/>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19E56F7-8490-F32B-9B63-7A51230DE218}"/>
              </a:ext>
            </a:extLst>
          </p:cNvPr>
          <p:cNvSpPr/>
          <p:nvPr/>
        </p:nvSpPr>
        <p:spPr>
          <a:xfrm>
            <a:off x="6456018"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71" name="Google Shape;1571;p49">
            <a:extLst>
              <a:ext uri="{FF2B5EF4-FFF2-40B4-BE49-F238E27FC236}">
                <a16:creationId xmlns:a16="http://schemas.microsoft.com/office/drawing/2014/main" id="{99D3678C-67EA-4EF4-D1DC-4ADE17CE18B4}"/>
              </a:ext>
            </a:extLst>
          </p:cNvPr>
          <p:cNvSpPr txBox="1"/>
          <p:nvPr/>
        </p:nvSpPr>
        <p:spPr>
          <a:xfrm>
            <a:off x="7640442" y="36455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Use components</a:t>
            </a:r>
            <a:endParaRPr sz="1200" b="0" i="0" u="none" strike="noStrike" cap="none">
              <a:solidFill>
                <a:srgbClr val="121C29"/>
              </a:solidFill>
              <a:latin typeface="Space Grotesk"/>
              <a:ea typeface="Space Grotesk"/>
              <a:cs typeface="Space Grotesk"/>
              <a:sym typeface="Space Grotesk"/>
            </a:endParaRPr>
          </a:p>
        </p:txBody>
      </p:sp>
      <p:sp>
        <p:nvSpPr>
          <p:cNvPr id="2" name="Google Shape;1549;p49">
            <a:extLst>
              <a:ext uri="{FF2B5EF4-FFF2-40B4-BE49-F238E27FC236}">
                <a16:creationId xmlns:a16="http://schemas.microsoft.com/office/drawing/2014/main" id="{ED71EAAF-4E5E-D5F1-9DA6-A378425A925B}"/>
              </a:ext>
            </a:extLst>
          </p:cNvPr>
          <p:cNvSpPr txBox="1"/>
          <p:nvPr/>
        </p:nvSpPr>
        <p:spPr>
          <a:xfrm>
            <a:off x="5044530" y="4976143"/>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 [flags]</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31" name="Group 30">
            <a:extLst>
              <a:ext uri="{FF2B5EF4-FFF2-40B4-BE49-F238E27FC236}">
                <a16:creationId xmlns:a16="http://schemas.microsoft.com/office/drawing/2014/main" id="{66054127-0AB1-2811-265C-B9ACB76C159F}"/>
              </a:ext>
            </a:extLst>
          </p:cNvPr>
          <p:cNvGrpSpPr/>
          <p:nvPr/>
        </p:nvGrpSpPr>
        <p:grpSpPr>
          <a:xfrm>
            <a:off x="1019262" y="1643406"/>
            <a:ext cx="5436756" cy="4726866"/>
            <a:chOff x="1019262" y="1643406"/>
            <a:chExt cx="5436756" cy="4726866"/>
          </a:xfrm>
        </p:grpSpPr>
        <p:cxnSp>
          <p:nvCxnSpPr>
            <p:cNvPr id="1561" name="Google Shape;1561;p49">
              <a:extLst>
                <a:ext uri="{FF2B5EF4-FFF2-40B4-BE49-F238E27FC236}">
                  <a16:creationId xmlns:a16="http://schemas.microsoft.com/office/drawing/2014/main" id="{D280FD59-4E3C-9A12-358F-A00B6ADF38DC}"/>
                </a:ext>
              </a:extLst>
            </p:cNvPr>
            <p:cNvCxnSpPr>
              <a:stCxn id="1554" idx="2"/>
              <a:endCxn id="1562" idx="3"/>
            </p:cNvCxnSpPr>
            <p:nvPr/>
          </p:nvCxnSpPr>
          <p:spPr>
            <a:xfrm rot="10800000">
              <a:off x="2099262" y="2183406"/>
              <a:ext cx="4356756" cy="1804414"/>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cxnSp>
          <p:nvCxnSpPr>
            <p:cNvPr id="1563" name="Google Shape;1563;p49">
              <a:extLst>
                <a:ext uri="{FF2B5EF4-FFF2-40B4-BE49-F238E27FC236}">
                  <a16:creationId xmlns:a16="http://schemas.microsoft.com/office/drawing/2014/main" id="{BEFB7602-20E3-4092-35CD-92FB764D0486}"/>
                </a:ext>
              </a:extLst>
            </p:cNvPr>
            <p:cNvCxnSpPr>
              <a:stCxn id="1554" idx="2"/>
              <a:endCxn id="1564" idx="3"/>
            </p:cNvCxnSpPr>
            <p:nvPr/>
          </p:nvCxnSpPr>
          <p:spPr>
            <a:xfrm rot="10800000" flipV="1">
              <a:off x="2099262" y="3987820"/>
              <a:ext cx="4356756" cy="1842452"/>
            </a:xfrm>
            <a:prstGeom prst="bentConnector3">
              <a:avLst>
                <a:gd name="adj1" fmla="val 45044"/>
              </a:avLst>
            </a:prstGeom>
            <a:noFill/>
            <a:ln w="19050" cap="flat" cmpd="sng">
              <a:solidFill>
                <a:schemeClr val="dk1"/>
              </a:solidFill>
              <a:prstDash val="solid"/>
              <a:miter lim="800000"/>
              <a:headEnd type="triangle" w="lg" len="lg"/>
              <a:tailEnd type="triangle" w="lg" len="lg"/>
            </a:ln>
          </p:spPr>
        </p:cxnSp>
        <p:sp>
          <p:nvSpPr>
            <p:cNvPr id="1572" name="Google Shape;1572;p49">
              <a:extLst>
                <a:ext uri="{FF2B5EF4-FFF2-40B4-BE49-F238E27FC236}">
                  <a16:creationId xmlns:a16="http://schemas.microsoft.com/office/drawing/2014/main" id="{31E3E24B-5390-B3CD-76FF-F2652A4FC067}"/>
                </a:ext>
              </a:extLst>
            </p:cNvPr>
            <p:cNvSpPr txBox="1"/>
            <p:nvPr/>
          </p:nvSpPr>
          <p:spPr>
            <a:xfrm>
              <a:off x="2756266" y="2226261"/>
              <a:ext cx="160175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Create mapping table of actor instances and pods</a:t>
              </a:r>
              <a:endParaRPr sz="1200" b="0" i="0" u="none" strike="noStrike" cap="none" dirty="0">
                <a:solidFill>
                  <a:srgbClr val="121C29"/>
                </a:solidFill>
                <a:latin typeface="Space Grotesk"/>
                <a:ea typeface="Space Grotesk"/>
                <a:cs typeface="Space Grotesk"/>
                <a:sym typeface="Space Grotesk"/>
              </a:endParaRPr>
            </a:p>
          </p:txBody>
        </p:sp>
        <p:sp>
          <p:nvSpPr>
            <p:cNvPr id="1573" name="Google Shape;1573;p49">
              <a:extLst>
                <a:ext uri="{FF2B5EF4-FFF2-40B4-BE49-F238E27FC236}">
                  <a16:creationId xmlns:a16="http://schemas.microsoft.com/office/drawing/2014/main" id="{FB6394C3-8D4F-1255-E71C-F639B82BEB91}"/>
                </a:ext>
              </a:extLst>
            </p:cNvPr>
            <p:cNvSpPr txBox="1"/>
            <p:nvPr/>
          </p:nvSpPr>
          <p:spPr>
            <a:xfrm>
              <a:off x="2756266" y="4687615"/>
              <a:ext cx="1659223"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State management &amp;  pub/sub messaging</a:t>
              </a:r>
              <a:endParaRPr sz="1200" b="0" i="0" u="none" strike="noStrike" cap="none" dirty="0">
                <a:solidFill>
                  <a:srgbClr val="121C29"/>
                </a:solidFill>
                <a:latin typeface="Space Grotesk"/>
                <a:ea typeface="Space Grotesk"/>
                <a:cs typeface="Space Grotesk"/>
                <a:sym typeface="Space Grotesk"/>
              </a:endParaRPr>
            </a:p>
          </p:txBody>
        </p:sp>
        <p:sp>
          <p:nvSpPr>
            <p:cNvPr id="1574" name="Google Shape;1574;p49">
              <a:extLst>
                <a:ext uri="{FF2B5EF4-FFF2-40B4-BE49-F238E27FC236}">
                  <a16:creationId xmlns:a16="http://schemas.microsoft.com/office/drawing/2014/main" id="{E37DFE19-7173-2AA5-1557-169AAEE0A880}"/>
                </a:ext>
              </a:extLst>
            </p:cNvPr>
            <p:cNvSpPr txBox="1"/>
            <p:nvPr/>
          </p:nvSpPr>
          <p:spPr>
            <a:xfrm>
              <a:off x="2756266" y="5853972"/>
              <a:ext cx="171668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Send distributed tracing</a:t>
              </a:r>
              <a:endParaRPr sz="1200" b="0" i="0" u="none" strike="noStrike" cap="none" dirty="0">
                <a:solidFill>
                  <a:srgbClr val="121C29"/>
                </a:solidFill>
                <a:latin typeface="Space Grotesk"/>
                <a:ea typeface="Space Grotesk"/>
                <a:cs typeface="Space Grotesk"/>
                <a:sym typeface="Space Grotesk"/>
              </a:endParaRPr>
            </a:p>
          </p:txBody>
        </p:sp>
        <p:grpSp>
          <p:nvGrpSpPr>
            <p:cNvPr id="1575" name="Google Shape;1575;p49">
              <a:extLst>
                <a:ext uri="{FF2B5EF4-FFF2-40B4-BE49-F238E27FC236}">
                  <a16:creationId xmlns:a16="http://schemas.microsoft.com/office/drawing/2014/main" id="{BA725A67-2A58-6BEF-0A67-981005DC9B11}"/>
                </a:ext>
              </a:extLst>
            </p:cNvPr>
            <p:cNvGrpSpPr>
              <a:grpSpLocks noChangeAspect="1"/>
            </p:cNvGrpSpPr>
            <p:nvPr/>
          </p:nvGrpSpPr>
          <p:grpSpPr>
            <a:xfrm>
              <a:off x="1019262" y="4074650"/>
              <a:ext cx="1080000" cy="1080000"/>
              <a:chOff x="4177175" y="1304587"/>
              <a:chExt cx="1440000" cy="1440000"/>
            </a:xfrm>
          </p:grpSpPr>
          <p:pic>
            <p:nvPicPr>
              <p:cNvPr id="1555" name="Google Shape;1555;p49">
                <a:extLst>
                  <a:ext uri="{FF2B5EF4-FFF2-40B4-BE49-F238E27FC236}">
                    <a16:creationId xmlns:a16="http://schemas.microsoft.com/office/drawing/2014/main" id="{DD8D6C0C-A3C2-9A1B-91AA-59A74F8C457B}"/>
                  </a:ext>
                </a:extLst>
              </p:cNvPr>
              <p:cNvPicPr preferRelativeResize="0"/>
              <p:nvPr/>
            </p:nvPicPr>
            <p:blipFill rotWithShape="1">
              <a:blip r:embed="rId9">
                <a:alphaModFix/>
              </a:blip>
              <a:srcRect/>
              <a:stretch/>
            </p:blipFill>
            <p:spPr>
              <a:xfrm>
                <a:off x="4177175" y="1304587"/>
                <a:ext cx="1440000" cy="1440000"/>
              </a:xfrm>
              <a:prstGeom prst="rect">
                <a:avLst/>
              </a:prstGeom>
              <a:noFill/>
              <a:ln>
                <a:noFill/>
              </a:ln>
            </p:spPr>
          </p:pic>
          <p:pic>
            <p:nvPicPr>
              <p:cNvPr id="1576" name="Google Shape;1576;p49">
                <a:extLst>
                  <a:ext uri="{FF2B5EF4-FFF2-40B4-BE49-F238E27FC236}">
                    <a16:creationId xmlns:a16="http://schemas.microsoft.com/office/drawing/2014/main" id="{2D371B24-9D7B-32C7-AC4F-2ECA936D5ADB}"/>
                  </a:ext>
                </a:extLst>
              </p:cNvPr>
              <p:cNvPicPr preferRelativeResize="0"/>
              <p:nvPr/>
            </p:nvPicPr>
            <p:blipFill rotWithShape="1">
              <a:blip r:embed="rId10">
                <a:alphaModFix/>
              </a:blip>
              <a:srcRect/>
              <a:stretch/>
            </p:blipFill>
            <p:spPr>
              <a:xfrm>
                <a:off x="4584543" y="1639750"/>
                <a:ext cx="625263" cy="540000"/>
              </a:xfrm>
              <a:prstGeom prst="rect">
                <a:avLst/>
              </a:prstGeom>
              <a:noFill/>
              <a:ln>
                <a:noFill/>
              </a:ln>
            </p:spPr>
          </p:pic>
          <p:sp>
            <p:nvSpPr>
              <p:cNvPr id="1577" name="Google Shape;1577;p49">
                <a:extLst>
                  <a:ext uri="{FF2B5EF4-FFF2-40B4-BE49-F238E27FC236}">
                    <a16:creationId xmlns:a16="http://schemas.microsoft.com/office/drawing/2014/main" id="{FE4E32D0-A85E-05A0-7F96-5A87FE389F03}"/>
                  </a:ext>
                </a:extLst>
              </p:cNvPr>
              <p:cNvSpPr txBox="1"/>
              <p:nvPr/>
            </p:nvSpPr>
            <p:spPr>
              <a:xfrm>
                <a:off x="4318034" y="2195058"/>
                <a:ext cx="1147743"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err="1">
                    <a:solidFill>
                      <a:srgbClr val="121C29"/>
                    </a:solidFill>
                    <a:latin typeface="Space Grotesk"/>
                    <a:ea typeface="Space Grotesk"/>
                    <a:cs typeface="Space Grotesk"/>
                    <a:sym typeface="Space Grotesk"/>
                  </a:rPr>
                  <a:t>redis</a:t>
                </a:r>
                <a:endParaRPr sz="900" b="0" i="0" u="none" strike="noStrike" cap="none" dirty="0">
                  <a:solidFill>
                    <a:srgbClr val="121C29"/>
                  </a:solidFill>
                  <a:latin typeface="Space Grotesk"/>
                  <a:ea typeface="Space Grotesk"/>
                  <a:cs typeface="Space Grotesk"/>
                  <a:sym typeface="Space Grotesk"/>
                </a:endParaRPr>
              </a:p>
            </p:txBody>
          </p:sp>
        </p:grpSp>
        <p:grpSp>
          <p:nvGrpSpPr>
            <p:cNvPr id="1578" name="Google Shape;1578;p49">
              <a:extLst>
                <a:ext uri="{FF2B5EF4-FFF2-40B4-BE49-F238E27FC236}">
                  <a16:creationId xmlns:a16="http://schemas.microsoft.com/office/drawing/2014/main" id="{F75B11C7-FE59-2A63-DC54-849BEA2278A6}"/>
                </a:ext>
              </a:extLst>
            </p:cNvPr>
            <p:cNvGrpSpPr>
              <a:grpSpLocks noChangeAspect="1"/>
            </p:cNvGrpSpPr>
            <p:nvPr/>
          </p:nvGrpSpPr>
          <p:grpSpPr>
            <a:xfrm>
              <a:off x="1019262" y="5290272"/>
              <a:ext cx="1080000" cy="1080000"/>
              <a:chOff x="4115227" y="1139318"/>
              <a:chExt cx="1440000" cy="1440000"/>
            </a:xfrm>
          </p:grpSpPr>
          <p:pic>
            <p:nvPicPr>
              <p:cNvPr id="1564" name="Google Shape;1564;p49">
                <a:extLst>
                  <a:ext uri="{FF2B5EF4-FFF2-40B4-BE49-F238E27FC236}">
                    <a16:creationId xmlns:a16="http://schemas.microsoft.com/office/drawing/2014/main" id="{90E4574D-F4D6-CC91-4165-C09B8B68DC02}"/>
                  </a:ext>
                </a:extLst>
              </p:cNvPr>
              <p:cNvPicPr preferRelativeResize="0"/>
              <p:nvPr/>
            </p:nvPicPr>
            <p:blipFill rotWithShape="1">
              <a:blip r:embed="rId9">
                <a:alphaModFix/>
              </a:blip>
              <a:srcRect/>
              <a:stretch/>
            </p:blipFill>
            <p:spPr>
              <a:xfrm>
                <a:off x="4115227" y="1139318"/>
                <a:ext cx="1440000" cy="1440000"/>
              </a:xfrm>
              <a:prstGeom prst="rect">
                <a:avLst/>
              </a:prstGeom>
              <a:noFill/>
              <a:ln>
                <a:noFill/>
              </a:ln>
            </p:spPr>
          </p:pic>
          <p:pic>
            <p:nvPicPr>
              <p:cNvPr id="1579" name="Google Shape;1579;p49">
                <a:extLst>
                  <a:ext uri="{FF2B5EF4-FFF2-40B4-BE49-F238E27FC236}">
                    <a16:creationId xmlns:a16="http://schemas.microsoft.com/office/drawing/2014/main" id="{FE7C0F26-55D5-15FA-5436-60C325F8B8E0}"/>
                  </a:ext>
                </a:extLst>
              </p:cNvPr>
              <p:cNvPicPr preferRelativeResize="0"/>
              <p:nvPr/>
            </p:nvPicPr>
            <p:blipFill rotWithShape="1">
              <a:blip r:embed="rId11">
                <a:alphaModFix/>
              </a:blip>
              <a:srcRect/>
              <a:stretch/>
            </p:blipFill>
            <p:spPr>
              <a:xfrm>
                <a:off x="4622613" y="1496406"/>
                <a:ext cx="442588" cy="468000"/>
              </a:xfrm>
              <a:prstGeom prst="rect">
                <a:avLst/>
              </a:prstGeom>
              <a:noFill/>
              <a:ln>
                <a:noFill/>
              </a:ln>
            </p:spPr>
          </p:pic>
          <p:sp>
            <p:nvSpPr>
              <p:cNvPr id="1580" name="Google Shape;1580;p49">
                <a:extLst>
                  <a:ext uri="{FF2B5EF4-FFF2-40B4-BE49-F238E27FC236}">
                    <a16:creationId xmlns:a16="http://schemas.microsoft.com/office/drawing/2014/main" id="{43A53D52-E924-0EBF-D788-4D2B236C0840}"/>
                  </a:ext>
                </a:extLst>
              </p:cNvPr>
              <p:cNvSpPr txBox="1"/>
              <p:nvPr/>
            </p:nvSpPr>
            <p:spPr>
              <a:xfrm>
                <a:off x="4236060" y="1984913"/>
                <a:ext cx="1196412"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err="1">
                    <a:solidFill>
                      <a:srgbClr val="121C29"/>
                    </a:solidFill>
                    <a:latin typeface="Space Grotesk"/>
                    <a:ea typeface="Space Grotesk"/>
                    <a:cs typeface="Space Grotesk"/>
                    <a:sym typeface="Space Grotesk"/>
                  </a:rPr>
                  <a:t>zipkin</a:t>
                </a:r>
                <a:endParaRPr sz="900" b="0" i="0" u="none" strike="noStrike" cap="none" dirty="0">
                  <a:solidFill>
                    <a:srgbClr val="121C29"/>
                  </a:solidFill>
                  <a:latin typeface="Space Grotesk"/>
                  <a:ea typeface="Space Grotesk"/>
                  <a:cs typeface="Space Grotesk"/>
                  <a:sym typeface="Space Grotesk"/>
                </a:endParaRPr>
              </a:p>
            </p:txBody>
          </p:sp>
        </p:grpSp>
        <p:grpSp>
          <p:nvGrpSpPr>
            <p:cNvPr id="1581" name="Google Shape;1581;p49">
              <a:extLst>
                <a:ext uri="{FF2B5EF4-FFF2-40B4-BE49-F238E27FC236}">
                  <a16:creationId xmlns:a16="http://schemas.microsoft.com/office/drawing/2014/main" id="{0369ECC5-7CA6-F047-A256-CDA07696ED5B}"/>
                </a:ext>
              </a:extLst>
            </p:cNvPr>
            <p:cNvGrpSpPr>
              <a:grpSpLocks noChangeAspect="1"/>
            </p:cNvGrpSpPr>
            <p:nvPr/>
          </p:nvGrpSpPr>
          <p:grpSpPr>
            <a:xfrm>
              <a:off x="1019262" y="1643406"/>
              <a:ext cx="1080000" cy="1080000"/>
              <a:chOff x="1255662" y="2484650"/>
              <a:chExt cx="1440000" cy="1440000"/>
            </a:xfrm>
          </p:grpSpPr>
          <p:grpSp>
            <p:nvGrpSpPr>
              <p:cNvPr id="1582" name="Google Shape;1582;p49">
                <a:extLst>
                  <a:ext uri="{FF2B5EF4-FFF2-40B4-BE49-F238E27FC236}">
                    <a16:creationId xmlns:a16="http://schemas.microsoft.com/office/drawing/2014/main" id="{BDFC9A0E-37EA-FC81-2550-F35D34FC41E6}"/>
                  </a:ext>
                </a:extLst>
              </p:cNvPr>
              <p:cNvGrpSpPr/>
              <p:nvPr/>
            </p:nvGrpSpPr>
            <p:grpSpPr>
              <a:xfrm>
                <a:off x="1255662" y="2484650"/>
                <a:ext cx="1440000" cy="1440000"/>
                <a:chOff x="1180035" y="5028470"/>
                <a:chExt cx="1440000" cy="1440000"/>
              </a:xfrm>
            </p:grpSpPr>
            <p:pic>
              <p:nvPicPr>
                <p:cNvPr id="1562" name="Google Shape;1562;p49">
                  <a:extLst>
                    <a:ext uri="{FF2B5EF4-FFF2-40B4-BE49-F238E27FC236}">
                      <a16:creationId xmlns:a16="http://schemas.microsoft.com/office/drawing/2014/main" id="{9A9D6110-70A0-B108-6623-61CFDAB22ACE}"/>
                    </a:ext>
                  </a:extLst>
                </p:cNvPr>
                <p:cNvPicPr preferRelativeResize="0">
                  <a:picLocks noChangeAspect="1"/>
                </p:cNvPicPr>
                <p:nvPr/>
              </p:nvPicPr>
              <p:blipFill rotWithShape="1">
                <a:blip r:embed="rId12">
                  <a:alphaModFix/>
                </a:blip>
                <a:srcRect/>
                <a:stretch/>
              </p:blipFill>
              <p:spPr>
                <a:xfrm>
                  <a:off x="1180035" y="5028470"/>
                  <a:ext cx="1440000" cy="1440000"/>
                </a:xfrm>
                <a:prstGeom prst="rect">
                  <a:avLst/>
                </a:prstGeom>
                <a:noFill/>
                <a:ln>
                  <a:noFill/>
                </a:ln>
              </p:spPr>
            </p:pic>
            <p:sp>
              <p:nvSpPr>
                <p:cNvPr id="1583" name="Google Shape;1583;p49">
                  <a:extLst>
                    <a:ext uri="{FF2B5EF4-FFF2-40B4-BE49-F238E27FC236}">
                      <a16:creationId xmlns:a16="http://schemas.microsoft.com/office/drawing/2014/main" id="{1A3AAF80-2757-D45E-D781-F3655457E95E}"/>
                    </a:ext>
                  </a:extLst>
                </p:cNvPr>
                <p:cNvSpPr txBox="1"/>
                <p:nvPr/>
              </p:nvSpPr>
              <p:spPr>
                <a:xfrm>
                  <a:off x="1379279" y="5897110"/>
                  <a:ext cx="1041511"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21C29"/>
                      </a:solidFill>
                      <a:latin typeface="Space Grotesk"/>
                      <a:ea typeface="Space Grotesk"/>
                      <a:cs typeface="Space Grotesk"/>
                      <a:sym typeface="Space Grotesk"/>
                    </a:rPr>
                    <a:t>placement</a:t>
                  </a:r>
                  <a:endParaRPr sz="900" b="0" i="0" u="none" strike="noStrike" cap="none" dirty="0">
                    <a:solidFill>
                      <a:srgbClr val="121C29"/>
                    </a:solidFill>
                    <a:latin typeface="Space Grotesk"/>
                    <a:ea typeface="Space Grotesk"/>
                    <a:cs typeface="Space Grotesk"/>
                    <a:sym typeface="Space Grotesk"/>
                  </a:endParaRPr>
                </a:p>
              </p:txBody>
            </p:sp>
          </p:grpSp>
          <p:pic>
            <p:nvPicPr>
              <p:cNvPr id="1584" name="Google Shape;1584;p49">
                <a:extLst>
                  <a:ext uri="{FF2B5EF4-FFF2-40B4-BE49-F238E27FC236}">
                    <a16:creationId xmlns:a16="http://schemas.microsoft.com/office/drawing/2014/main" id="{94DD1322-6A0E-B221-E861-0CE0716B4375}"/>
                  </a:ext>
                </a:extLst>
              </p:cNvPr>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grpSp>
          <p:nvGrpSpPr>
            <p:cNvPr id="4" name="Google Shape;1581;p49">
              <a:extLst>
                <a:ext uri="{FF2B5EF4-FFF2-40B4-BE49-F238E27FC236}">
                  <a16:creationId xmlns:a16="http://schemas.microsoft.com/office/drawing/2014/main" id="{79AEC9E9-F7D8-6C9F-B35D-F34F7D24F076}"/>
                </a:ext>
              </a:extLst>
            </p:cNvPr>
            <p:cNvGrpSpPr>
              <a:grpSpLocks noChangeAspect="1"/>
            </p:cNvGrpSpPr>
            <p:nvPr/>
          </p:nvGrpSpPr>
          <p:grpSpPr>
            <a:xfrm>
              <a:off x="1019262" y="2859028"/>
              <a:ext cx="1080000" cy="1080000"/>
              <a:chOff x="1255662" y="2484650"/>
              <a:chExt cx="1440000" cy="1440000"/>
            </a:xfrm>
          </p:grpSpPr>
          <p:grpSp>
            <p:nvGrpSpPr>
              <p:cNvPr id="5" name="Google Shape;1582;p49">
                <a:extLst>
                  <a:ext uri="{FF2B5EF4-FFF2-40B4-BE49-F238E27FC236}">
                    <a16:creationId xmlns:a16="http://schemas.microsoft.com/office/drawing/2014/main" id="{89FD9977-D37A-5D79-F518-7CA296870859}"/>
                  </a:ext>
                </a:extLst>
              </p:cNvPr>
              <p:cNvGrpSpPr/>
              <p:nvPr/>
            </p:nvGrpSpPr>
            <p:grpSpPr>
              <a:xfrm>
                <a:off x="1255662" y="2484650"/>
                <a:ext cx="1440000" cy="1440000"/>
                <a:chOff x="1180035" y="5028470"/>
                <a:chExt cx="1440000" cy="1440000"/>
              </a:xfrm>
            </p:grpSpPr>
            <p:pic>
              <p:nvPicPr>
                <p:cNvPr id="7" name="Google Shape;1562;p49">
                  <a:extLst>
                    <a:ext uri="{FF2B5EF4-FFF2-40B4-BE49-F238E27FC236}">
                      <a16:creationId xmlns:a16="http://schemas.microsoft.com/office/drawing/2014/main" id="{ECC3EE6C-307C-D2A4-04DC-715DCA8967A4}"/>
                    </a:ext>
                  </a:extLst>
                </p:cNvPr>
                <p:cNvPicPr preferRelativeResize="0">
                  <a:picLocks noChangeAspect="1"/>
                </p:cNvPicPr>
                <p:nvPr/>
              </p:nvPicPr>
              <p:blipFill rotWithShape="1">
                <a:blip r:embed="rId12">
                  <a:alphaModFix/>
                </a:blip>
                <a:srcRect/>
                <a:stretch/>
              </p:blipFill>
              <p:spPr>
                <a:xfrm>
                  <a:off x="1180035" y="5028470"/>
                  <a:ext cx="1440000" cy="1440000"/>
                </a:xfrm>
                <a:prstGeom prst="rect">
                  <a:avLst/>
                </a:prstGeom>
                <a:noFill/>
                <a:ln>
                  <a:noFill/>
                </a:ln>
              </p:spPr>
            </p:pic>
            <p:sp>
              <p:nvSpPr>
                <p:cNvPr id="8" name="Google Shape;1583;p49">
                  <a:extLst>
                    <a:ext uri="{FF2B5EF4-FFF2-40B4-BE49-F238E27FC236}">
                      <a16:creationId xmlns:a16="http://schemas.microsoft.com/office/drawing/2014/main" id="{D0F9C844-1104-3B36-1AE0-D36F5B0926A3}"/>
                    </a:ext>
                  </a:extLst>
                </p:cNvPr>
                <p:cNvSpPr txBox="1"/>
                <p:nvPr/>
              </p:nvSpPr>
              <p:spPr>
                <a:xfrm>
                  <a:off x="1379279" y="5897110"/>
                  <a:ext cx="1041511"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21C29"/>
                      </a:solidFill>
                      <a:latin typeface="Space Grotesk"/>
                      <a:ea typeface="Space Grotesk"/>
                      <a:cs typeface="Space Grotesk"/>
                      <a:sym typeface="Space Grotesk"/>
                    </a:rPr>
                    <a:t>scheduler</a:t>
                  </a:r>
                  <a:endParaRPr sz="900" b="0" i="0" u="none" strike="noStrike" cap="none" dirty="0">
                    <a:solidFill>
                      <a:srgbClr val="121C29"/>
                    </a:solidFill>
                    <a:latin typeface="Space Grotesk"/>
                    <a:ea typeface="Space Grotesk"/>
                    <a:cs typeface="Space Grotesk"/>
                    <a:sym typeface="Space Grotesk"/>
                  </a:endParaRPr>
                </a:p>
              </p:txBody>
            </p:sp>
          </p:grpSp>
          <p:pic>
            <p:nvPicPr>
              <p:cNvPr id="6" name="Google Shape;1584;p49">
                <a:extLst>
                  <a:ext uri="{FF2B5EF4-FFF2-40B4-BE49-F238E27FC236}">
                    <a16:creationId xmlns:a16="http://schemas.microsoft.com/office/drawing/2014/main" id="{6BA8CDEA-A525-2E3B-3B80-7B7F0E07A16B}"/>
                  </a:ext>
                </a:extLst>
              </p:cNvPr>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cxnSp>
          <p:nvCxnSpPr>
            <p:cNvPr id="9" name="Google Shape;1561;p49">
              <a:extLst>
                <a:ext uri="{FF2B5EF4-FFF2-40B4-BE49-F238E27FC236}">
                  <a16:creationId xmlns:a16="http://schemas.microsoft.com/office/drawing/2014/main" id="{4493A62B-B364-56E2-99E5-01E22F83773B}"/>
                </a:ext>
              </a:extLst>
            </p:cNvPr>
            <p:cNvCxnSpPr>
              <a:cxnSpLocks/>
              <a:endCxn id="7" idx="3"/>
            </p:cNvCxnSpPr>
            <p:nvPr/>
          </p:nvCxnSpPr>
          <p:spPr>
            <a:xfrm rot="10800000">
              <a:off x="2099262" y="3399028"/>
              <a:ext cx="4356756" cy="588792"/>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cxnSp>
          <p:nvCxnSpPr>
            <p:cNvPr id="12" name="Google Shape;1563;p49">
              <a:extLst>
                <a:ext uri="{FF2B5EF4-FFF2-40B4-BE49-F238E27FC236}">
                  <a16:creationId xmlns:a16="http://schemas.microsoft.com/office/drawing/2014/main" id="{620F5DA5-9B43-B380-BFD4-7CC6C1932B7D}"/>
                </a:ext>
              </a:extLst>
            </p:cNvPr>
            <p:cNvCxnSpPr>
              <a:cxnSpLocks/>
              <a:endCxn id="1555" idx="3"/>
            </p:cNvCxnSpPr>
            <p:nvPr/>
          </p:nvCxnSpPr>
          <p:spPr>
            <a:xfrm rot="10800000" flipV="1">
              <a:off x="2099262" y="3987820"/>
              <a:ext cx="4356756" cy="626830"/>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sp>
          <p:nvSpPr>
            <p:cNvPr id="24" name="Google Shape;1572;p49">
              <a:extLst>
                <a:ext uri="{FF2B5EF4-FFF2-40B4-BE49-F238E27FC236}">
                  <a16:creationId xmlns:a16="http://schemas.microsoft.com/office/drawing/2014/main" id="{642182A3-3631-729B-1861-FB54A97E7F0B}"/>
                </a:ext>
              </a:extLst>
            </p:cNvPr>
            <p:cNvSpPr txBox="1"/>
            <p:nvPr/>
          </p:nvSpPr>
          <p:spPr>
            <a:xfrm>
              <a:off x="2756266" y="3441884"/>
              <a:ext cx="1601755"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jobs for Jobs API and Actor reminders</a:t>
              </a:r>
              <a:endParaRPr sz="1200" b="0"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802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588">
          <a:extLst>
            <a:ext uri="{FF2B5EF4-FFF2-40B4-BE49-F238E27FC236}">
              <a16:creationId xmlns:a16="http://schemas.microsoft.com/office/drawing/2014/main" id="{A2F95588-4175-8AA1-89B4-2265013548EA}"/>
            </a:ext>
          </a:extLst>
        </p:cNvPr>
        <p:cNvGrpSpPr/>
        <p:nvPr/>
      </p:nvGrpSpPr>
      <p:grpSpPr>
        <a:xfrm>
          <a:off x="0" y="0"/>
          <a:ext cx="0" cy="0"/>
          <a:chOff x="0" y="0"/>
          <a:chExt cx="0" cy="0"/>
        </a:xfrm>
      </p:grpSpPr>
      <p:sp>
        <p:nvSpPr>
          <p:cNvPr id="1590" name="Google Shape;1590;p116">
            <a:extLst>
              <a:ext uri="{FF2B5EF4-FFF2-40B4-BE49-F238E27FC236}">
                <a16:creationId xmlns:a16="http://schemas.microsoft.com/office/drawing/2014/main" id="{DFCD8324-BF3C-DB93-70E8-D2559CDD4773}"/>
              </a:ext>
            </a:extLst>
          </p:cNvPr>
          <p:cNvSpPr/>
          <p:nvPr/>
        </p:nvSpPr>
        <p:spPr>
          <a:xfrm>
            <a:off x="456725" y="1013872"/>
            <a:ext cx="2300088" cy="534100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91" name="Google Shape;1591;p116">
            <a:extLst>
              <a:ext uri="{FF2B5EF4-FFF2-40B4-BE49-F238E27FC236}">
                <a16:creationId xmlns:a16="http://schemas.microsoft.com/office/drawing/2014/main" id="{4F8D8082-A6DC-52AC-1362-0C6A6EF90A07}"/>
              </a:ext>
            </a:extLst>
          </p:cNvPr>
          <p:cNvGrpSpPr/>
          <p:nvPr/>
        </p:nvGrpSpPr>
        <p:grpSpPr>
          <a:xfrm>
            <a:off x="625651" y="864398"/>
            <a:ext cx="700966" cy="343603"/>
            <a:chOff x="8802806" y="862819"/>
            <a:chExt cx="2944846" cy="343603"/>
          </a:xfrm>
        </p:grpSpPr>
        <p:sp>
          <p:nvSpPr>
            <p:cNvPr id="1592" name="Google Shape;1592;p116">
              <a:extLst>
                <a:ext uri="{FF2B5EF4-FFF2-40B4-BE49-F238E27FC236}">
                  <a16:creationId xmlns:a16="http://schemas.microsoft.com/office/drawing/2014/main" id="{48D0D027-28C0-3BF4-F8EA-B6ECD572EA83}"/>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93" name="Google Shape;1593;p116">
              <a:extLst>
                <a:ext uri="{FF2B5EF4-FFF2-40B4-BE49-F238E27FC236}">
                  <a16:creationId xmlns:a16="http://schemas.microsoft.com/office/drawing/2014/main" id="{19D6D390-E2BD-F88C-2861-CBE0B0908898}"/>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VM1</a:t>
              </a:r>
              <a:endParaRPr sz="1400" b="0" i="0" u="none" strike="noStrike" cap="none" dirty="0">
                <a:solidFill>
                  <a:srgbClr val="121C29"/>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7AC7CE4D-D195-55C0-953F-CD02D724E390}"/>
              </a:ext>
            </a:extLst>
          </p:cNvPr>
          <p:cNvGrpSpPr/>
          <p:nvPr/>
        </p:nvGrpSpPr>
        <p:grpSpPr>
          <a:xfrm>
            <a:off x="1410557" y="1173357"/>
            <a:ext cx="1037582" cy="1080000"/>
            <a:chOff x="1026022" y="1114826"/>
            <a:chExt cx="1037582" cy="1080000"/>
          </a:xfrm>
        </p:grpSpPr>
        <p:pic>
          <p:nvPicPr>
            <p:cNvPr id="1595" name="Google Shape;1595;p116">
              <a:extLst>
                <a:ext uri="{FF2B5EF4-FFF2-40B4-BE49-F238E27FC236}">
                  <a16:creationId xmlns:a16="http://schemas.microsoft.com/office/drawing/2014/main" id="{3B15D275-63EE-1C85-B60F-84C9E2144165}"/>
                </a:ext>
              </a:extLst>
            </p:cNvPr>
            <p:cNvPicPr preferRelativeResize="0"/>
            <p:nvPr/>
          </p:nvPicPr>
          <p:blipFill rotWithShape="1">
            <a:blip r:embed="rId3">
              <a:alphaModFix/>
            </a:blip>
            <a:srcRect/>
            <a:stretch/>
          </p:blipFill>
          <p:spPr>
            <a:xfrm>
              <a:off x="1026022" y="1114826"/>
              <a:ext cx="1037582" cy="1080000"/>
            </a:xfrm>
            <a:prstGeom prst="rect">
              <a:avLst/>
            </a:prstGeom>
            <a:noFill/>
            <a:ln>
              <a:noFill/>
            </a:ln>
          </p:spPr>
        </p:pic>
        <p:sp>
          <p:nvSpPr>
            <p:cNvPr id="1596" name="Google Shape;1596;p116">
              <a:extLst>
                <a:ext uri="{FF2B5EF4-FFF2-40B4-BE49-F238E27FC236}">
                  <a16:creationId xmlns:a16="http://schemas.microsoft.com/office/drawing/2014/main" id="{58B17050-4638-1731-B14E-36CC2B8CC9CF}"/>
                </a:ext>
              </a:extLst>
            </p:cNvPr>
            <p:cNvSpPr txBox="1"/>
            <p:nvPr/>
          </p:nvSpPr>
          <p:spPr>
            <a:xfrm>
              <a:off x="1103628" y="1392296"/>
              <a:ext cx="65682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chemeClr val="lt1"/>
                  </a:solidFill>
                  <a:latin typeface="Space Grotesk"/>
                  <a:ea typeface="Space Grotesk"/>
                  <a:cs typeface="Space Grotesk"/>
                  <a:sym typeface="Space Grotesk"/>
                </a:rPr>
                <a:t>App A</a:t>
              </a:r>
              <a:endParaRPr sz="1000" b="1" i="0" u="none" strike="noStrike" cap="none" dirty="0">
                <a:solidFill>
                  <a:schemeClr val="lt1"/>
                </a:solidFill>
                <a:latin typeface="Space Grotesk"/>
                <a:ea typeface="Space Grotesk"/>
                <a:cs typeface="Space Grotesk"/>
                <a:sym typeface="Space Grotesk"/>
              </a:endParaRPr>
            </a:p>
          </p:txBody>
        </p:sp>
      </p:grpSp>
      <p:grpSp>
        <p:nvGrpSpPr>
          <p:cNvPr id="1597" name="Google Shape;1597;p116">
            <a:extLst>
              <a:ext uri="{FF2B5EF4-FFF2-40B4-BE49-F238E27FC236}">
                <a16:creationId xmlns:a16="http://schemas.microsoft.com/office/drawing/2014/main" id="{B499D9B6-8B77-33CB-1F7B-DF42E662774D}"/>
              </a:ext>
            </a:extLst>
          </p:cNvPr>
          <p:cNvGrpSpPr>
            <a:grpSpLocks noChangeAspect="1"/>
          </p:cNvGrpSpPr>
          <p:nvPr/>
        </p:nvGrpSpPr>
        <p:grpSpPr>
          <a:xfrm>
            <a:off x="634755" y="4157600"/>
            <a:ext cx="792000" cy="792000"/>
            <a:chOff x="1255662" y="2316177"/>
            <a:chExt cx="1440000" cy="1440000"/>
          </a:xfrm>
        </p:grpSpPr>
        <p:grpSp>
          <p:nvGrpSpPr>
            <p:cNvPr id="1598" name="Google Shape;1598;p116">
              <a:extLst>
                <a:ext uri="{FF2B5EF4-FFF2-40B4-BE49-F238E27FC236}">
                  <a16:creationId xmlns:a16="http://schemas.microsoft.com/office/drawing/2014/main" id="{F9ACA1AE-1C54-F0A8-5823-A6552BFE4D80}"/>
                </a:ext>
              </a:extLst>
            </p:cNvPr>
            <p:cNvGrpSpPr/>
            <p:nvPr/>
          </p:nvGrpSpPr>
          <p:grpSpPr>
            <a:xfrm>
              <a:off x="1255662" y="2316177"/>
              <a:ext cx="1440000" cy="1440000"/>
              <a:chOff x="1180035" y="4859997"/>
              <a:chExt cx="1440000" cy="1440000"/>
            </a:xfrm>
          </p:grpSpPr>
          <p:pic>
            <p:nvPicPr>
              <p:cNvPr id="1599" name="Google Shape;1599;p116">
                <a:extLst>
                  <a:ext uri="{FF2B5EF4-FFF2-40B4-BE49-F238E27FC236}">
                    <a16:creationId xmlns:a16="http://schemas.microsoft.com/office/drawing/2014/main" id="{B9EDC99D-D697-B29E-3D9D-07571E439457}"/>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00" name="Google Shape;1600;p116">
                <a:extLst>
                  <a:ext uri="{FF2B5EF4-FFF2-40B4-BE49-F238E27FC236}">
                    <a16:creationId xmlns:a16="http://schemas.microsoft.com/office/drawing/2014/main" id="{66E7ACB9-F54C-8345-207F-DB91B04D3D47}"/>
                  </a:ext>
                </a:extLst>
              </p:cNvPr>
              <p:cNvSpPr txBox="1"/>
              <p:nvPr/>
            </p:nvSpPr>
            <p:spPr>
              <a:xfrm>
                <a:off x="1251371" y="5605275"/>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01" name="Google Shape;1601;p116">
              <a:extLst>
                <a:ext uri="{FF2B5EF4-FFF2-40B4-BE49-F238E27FC236}">
                  <a16:creationId xmlns:a16="http://schemas.microsoft.com/office/drawing/2014/main" id="{3E01C420-3BF9-18E3-FDD0-0B7DE77585E1}"/>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02" name="Google Shape;1602;p116">
            <a:extLst>
              <a:ext uri="{FF2B5EF4-FFF2-40B4-BE49-F238E27FC236}">
                <a16:creationId xmlns:a16="http://schemas.microsoft.com/office/drawing/2014/main" id="{42747E46-0C81-A091-F13A-6E63B0935E06}"/>
              </a:ext>
            </a:extLst>
          </p:cNvPr>
          <p:cNvGrpSpPr>
            <a:grpSpLocks noChangeAspect="1"/>
          </p:cNvGrpSpPr>
          <p:nvPr/>
        </p:nvGrpSpPr>
        <p:grpSpPr>
          <a:xfrm>
            <a:off x="1839863" y="5242704"/>
            <a:ext cx="792000" cy="792000"/>
            <a:chOff x="1255662" y="2245241"/>
            <a:chExt cx="1440000" cy="1440000"/>
          </a:xfrm>
        </p:grpSpPr>
        <p:grpSp>
          <p:nvGrpSpPr>
            <p:cNvPr id="1603" name="Google Shape;1603;p116">
              <a:extLst>
                <a:ext uri="{FF2B5EF4-FFF2-40B4-BE49-F238E27FC236}">
                  <a16:creationId xmlns:a16="http://schemas.microsoft.com/office/drawing/2014/main" id="{B3E57635-58D5-170E-B1C7-80F16EDF6327}"/>
                </a:ext>
              </a:extLst>
            </p:cNvPr>
            <p:cNvGrpSpPr/>
            <p:nvPr/>
          </p:nvGrpSpPr>
          <p:grpSpPr>
            <a:xfrm>
              <a:off x="1255662" y="2245241"/>
              <a:ext cx="1440000" cy="1440000"/>
              <a:chOff x="1180035" y="4789061"/>
              <a:chExt cx="1440000" cy="1440000"/>
            </a:xfrm>
          </p:grpSpPr>
          <p:pic>
            <p:nvPicPr>
              <p:cNvPr id="1604" name="Google Shape;1604;p116">
                <a:extLst>
                  <a:ext uri="{FF2B5EF4-FFF2-40B4-BE49-F238E27FC236}">
                    <a16:creationId xmlns:a16="http://schemas.microsoft.com/office/drawing/2014/main" id="{7DDD8D33-6684-3BAD-A5BF-3E3D72EE0AED}"/>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05" name="Google Shape;1605;p116">
                <a:extLst>
                  <a:ext uri="{FF2B5EF4-FFF2-40B4-BE49-F238E27FC236}">
                    <a16:creationId xmlns:a16="http://schemas.microsoft.com/office/drawing/2014/main" id="{EE02B042-6770-BFD7-DC24-005145AF9568}"/>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900" b="0" i="0" u="none" strike="noStrike" cap="none" dirty="0">
                  <a:solidFill>
                    <a:srgbClr val="121C29"/>
                  </a:solidFill>
                  <a:latin typeface="Space Grotesk"/>
                  <a:ea typeface="Space Grotesk"/>
                  <a:cs typeface="Space Grotesk"/>
                  <a:sym typeface="Space Grotesk"/>
                </a:endParaRPr>
              </a:p>
            </p:txBody>
          </p:sp>
        </p:grpSp>
        <p:pic>
          <p:nvPicPr>
            <p:cNvPr id="1606" name="Google Shape;1606;p116">
              <a:extLst>
                <a:ext uri="{FF2B5EF4-FFF2-40B4-BE49-F238E27FC236}">
                  <a16:creationId xmlns:a16="http://schemas.microsoft.com/office/drawing/2014/main" id="{DB1543A2-4ACF-6DD3-0E15-D3052576BB57}"/>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07" name="Google Shape;1607;p116">
            <a:extLst>
              <a:ext uri="{FF2B5EF4-FFF2-40B4-BE49-F238E27FC236}">
                <a16:creationId xmlns:a16="http://schemas.microsoft.com/office/drawing/2014/main" id="{6F3C6F6E-C702-EB06-C7A2-BB68C26313F2}"/>
              </a:ext>
            </a:extLst>
          </p:cNvPr>
          <p:cNvGrpSpPr>
            <a:grpSpLocks noChangeAspect="1"/>
          </p:cNvGrpSpPr>
          <p:nvPr/>
        </p:nvGrpSpPr>
        <p:grpSpPr>
          <a:xfrm>
            <a:off x="668444" y="2015640"/>
            <a:ext cx="792000" cy="792000"/>
            <a:chOff x="651352" y="2730246"/>
            <a:chExt cx="990000" cy="990000"/>
          </a:xfrm>
        </p:grpSpPr>
        <p:pic>
          <p:nvPicPr>
            <p:cNvPr id="1608" name="Google Shape;1608;p116">
              <a:extLst>
                <a:ext uri="{FF2B5EF4-FFF2-40B4-BE49-F238E27FC236}">
                  <a16:creationId xmlns:a16="http://schemas.microsoft.com/office/drawing/2014/main" id="{127723DD-0A9A-9BA0-1246-89EC998A4112}"/>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09" name="Google Shape;1609;p116">
              <a:extLst>
                <a:ext uri="{FF2B5EF4-FFF2-40B4-BE49-F238E27FC236}">
                  <a16:creationId xmlns:a16="http://schemas.microsoft.com/office/drawing/2014/main" id="{24F31C3C-0AB6-E412-8CED-277279E6E869}"/>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10" name="Google Shape;1610;p116">
              <a:extLst>
                <a:ext uri="{FF2B5EF4-FFF2-40B4-BE49-F238E27FC236}">
                  <a16:creationId xmlns:a16="http://schemas.microsoft.com/office/drawing/2014/main" id="{32FAB75D-A352-E49F-D117-C739F421FC1E}"/>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1000" b="0" i="0" u="none" strike="noStrike" cap="none" dirty="0">
                <a:solidFill>
                  <a:srgbClr val="121C29"/>
                </a:solidFill>
                <a:latin typeface="Space Grotesk"/>
                <a:ea typeface="Space Grotesk"/>
                <a:cs typeface="Space Grotesk"/>
                <a:sym typeface="Space Grotesk"/>
              </a:endParaRPr>
            </a:p>
          </p:txBody>
        </p:sp>
      </p:grpSp>
      <p:sp>
        <p:nvSpPr>
          <p:cNvPr id="1611" name="Google Shape;1611;p116">
            <a:extLst>
              <a:ext uri="{FF2B5EF4-FFF2-40B4-BE49-F238E27FC236}">
                <a16:creationId xmlns:a16="http://schemas.microsoft.com/office/drawing/2014/main" id="{542E536C-3236-03F3-CB48-DB6989BD3FAE}"/>
              </a:ext>
            </a:extLst>
          </p:cNvPr>
          <p:cNvSpPr txBox="1"/>
          <p:nvPr/>
        </p:nvSpPr>
        <p:spPr>
          <a:xfrm>
            <a:off x="1433304" y="2520643"/>
            <a:ext cx="69233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Leader</a:t>
            </a:r>
            <a:endParaRPr sz="1000" b="0" i="0" u="none" strike="noStrike" cap="none" dirty="0">
              <a:solidFill>
                <a:srgbClr val="121C29"/>
              </a:solidFill>
              <a:latin typeface="Space Grotesk"/>
              <a:ea typeface="Space Grotesk"/>
              <a:cs typeface="Space Grotesk"/>
              <a:sym typeface="Space Grotesk"/>
            </a:endParaRPr>
          </a:p>
        </p:txBody>
      </p:sp>
      <p:sp>
        <p:nvSpPr>
          <p:cNvPr id="1612" name="Google Shape;1612;p116">
            <a:extLst>
              <a:ext uri="{FF2B5EF4-FFF2-40B4-BE49-F238E27FC236}">
                <a16:creationId xmlns:a16="http://schemas.microsoft.com/office/drawing/2014/main" id="{18ADB06E-A7E7-C9BA-0215-09451A6510BF}"/>
              </a:ext>
            </a:extLst>
          </p:cNvPr>
          <p:cNvSpPr txBox="1"/>
          <p:nvPr/>
        </p:nvSpPr>
        <p:spPr>
          <a:xfrm>
            <a:off x="1418065"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1613" name="Google Shape;1613;p116">
            <a:extLst>
              <a:ext uri="{FF2B5EF4-FFF2-40B4-BE49-F238E27FC236}">
                <a16:creationId xmlns:a16="http://schemas.microsoft.com/office/drawing/2014/main" id="{E2A6768D-04CC-8641-DF48-F981231C69D7}"/>
              </a:ext>
            </a:extLst>
          </p:cNvPr>
          <p:cNvSpPr txBox="1"/>
          <p:nvPr/>
        </p:nvSpPr>
        <p:spPr>
          <a:xfrm>
            <a:off x="700014"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pic>
        <p:nvPicPr>
          <p:cNvPr id="1614" name="Google Shape;1614;p116">
            <a:extLst>
              <a:ext uri="{FF2B5EF4-FFF2-40B4-BE49-F238E27FC236}">
                <a16:creationId xmlns:a16="http://schemas.microsoft.com/office/drawing/2014/main" id="{F85DD6EE-6A19-7FB5-4062-7BAC4A534BE3}"/>
              </a:ext>
            </a:extLst>
          </p:cNvPr>
          <p:cNvPicPr preferRelativeResize="0"/>
          <p:nvPr/>
        </p:nvPicPr>
        <p:blipFill rotWithShape="1">
          <a:blip r:embed="rId8">
            <a:alphaModFix/>
          </a:blip>
          <a:srcRect/>
          <a:stretch/>
        </p:blipFill>
        <p:spPr>
          <a:xfrm>
            <a:off x="5000297" y="6352193"/>
            <a:ext cx="540000" cy="540000"/>
          </a:xfrm>
          <a:prstGeom prst="rect">
            <a:avLst/>
          </a:prstGeom>
          <a:noFill/>
          <a:ln>
            <a:noFill/>
          </a:ln>
        </p:spPr>
      </p:pic>
      <p:sp>
        <p:nvSpPr>
          <p:cNvPr id="1615" name="Google Shape;1615;p116">
            <a:extLst>
              <a:ext uri="{FF2B5EF4-FFF2-40B4-BE49-F238E27FC236}">
                <a16:creationId xmlns:a16="http://schemas.microsoft.com/office/drawing/2014/main" id="{B7C3A2D6-34C5-126F-C039-DEDFA9D0BFE9}"/>
              </a:ext>
            </a:extLst>
          </p:cNvPr>
          <p:cNvSpPr txBox="1"/>
          <p:nvPr/>
        </p:nvSpPr>
        <p:spPr>
          <a:xfrm>
            <a:off x="4056345" y="6603323"/>
            <a:ext cx="1088402"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Cert store</a:t>
            </a:r>
            <a:endParaRPr sz="1200" b="0" i="0" u="none" strike="noStrike" cap="none" dirty="0">
              <a:solidFill>
                <a:srgbClr val="121C29"/>
              </a:solidFill>
              <a:latin typeface="Space Grotesk"/>
              <a:ea typeface="Space Grotesk"/>
              <a:cs typeface="Space Grotesk"/>
              <a:sym typeface="Space Grotesk"/>
            </a:endParaRPr>
          </a:p>
        </p:txBody>
      </p:sp>
      <p:sp>
        <p:nvSpPr>
          <p:cNvPr id="1616" name="Google Shape;1616;p116">
            <a:extLst>
              <a:ext uri="{FF2B5EF4-FFF2-40B4-BE49-F238E27FC236}">
                <a16:creationId xmlns:a16="http://schemas.microsoft.com/office/drawing/2014/main" id="{697C9AAC-7CA0-BC4B-5001-07C8A7610701}"/>
              </a:ext>
            </a:extLst>
          </p:cNvPr>
          <p:cNvSpPr txBox="1">
            <a:spLocks noGrp="1"/>
          </p:cNvSpPr>
          <p:nvPr>
            <p:ph type="title"/>
          </p:nvPr>
        </p:nvSpPr>
        <p:spPr>
          <a:xfrm>
            <a:off x="196754" y="9799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in self-hosted mode on VMs</a:t>
            </a:r>
            <a:endParaRPr dirty="0"/>
          </a:p>
        </p:txBody>
      </p:sp>
      <p:sp>
        <p:nvSpPr>
          <p:cNvPr id="1617" name="Google Shape;1617;p116">
            <a:extLst>
              <a:ext uri="{FF2B5EF4-FFF2-40B4-BE49-F238E27FC236}">
                <a16:creationId xmlns:a16="http://schemas.microsoft.com/office/drawing/2014/main" id="{C07475D4-3DAF-E35F-D9B2-4023D8FC6E7F}"/>
              </a:ext>
            </a:extLst>
          </p:cNvPr>
          <p:cNvSpPr/>
          <p:nvPr/>
        </p:nvSpPr>
        <p:spPr>
          <a:xfrm>
            <a:off x="3698418" y="1013873"/>
            <a:ext cx="2300088" cy="5341006"/>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18" name="Google Shape;1618;p116">
            <a:extLst>
              <a:ext uri="{FF2B5EF4-FFF2-40B4-BE49-F238E27FC236}">
                <a16:creationId xmlns:a16="http://schemas.microsoft.com/office/drawing/2014/main" id="{A2C0B836-CB27-56E1-D981-22ABE5F24950}"/>
              </a:ext>
            </a:extLst>
          </p:cNvPr>
          <p:cNvGrpSpPr/>
          <p:nvPr/>
        </p:nvGrpSpPr>
        <p:grpSpPr>
          <a:xfrm>
            <a:off x="3867344" y="864398"/>
            <a:ext cx="700966" cy="343603"/>
            <a:chOff x="8802806" y="862819"/>
            <a:chExt cx="2944846" cy="343603"/>
          </a:xfrm>
        </p:grpSpPr>
        <p:sp>
          <p:nvSpPr>
            <p:cNvPr id="1619" name="Google Shape;1619;p116">
              <a:extLst>
                <a:ext uri="{FF2B5EF4-FFF2-40B4-BE49-F238E27FC236}">
                  <a16:creationId xmlns:a16="http://schemas.microsoft.com/office/drawing/2014/main" id="{C3F2D01B-D646-BDE2-1B3A-70E83BCC5288}"/>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20" name="Google Shape;1620;p116">
              <a:extLst>
                <a:ext uri="{FF2B5EF4-FFF2-40B4-BE49-F238E27FC236}">
                  <a16:creationId xmlns:a16="http://schemas.microsoft.com/office/drawing/2014/main" id="{A04FF5B3-C499-8D5A-1AE2-98F4870F65FD}"/>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VM2</a:t>
              </a:r>
              <a:endParaRPr sz="1400" b="0" i="0" u="none" strike="noStrike" cap="none">
                <a:solidFill>
                  <a:srgbClr val="121C29"/>
                </a:solidFill>
                <a:latin typeface="Space Grotesk"/>
                <a:ea typeface="Space Grotesk"/>
                <a:cs typeface="Space Grotesk"/>
                <a:sym typeface="Space Grotesk"/>
              </a:endParaRPr>
            </a:p>
          </p:txBody>
        </p:sp>
      </p:grpSp>
      <p:grpSp>
        <p:nvGrpSpPr>
          <p:cNvPr id="1621" name="Google Shape;1621;p116">
            <a:extLst>
              <a:ext uri="{FF2B5EF4-FFF2-40B4-BE49-F238E27FC236}">
                <a16:creationId xmlns:a16="http://schemas.microsoft.com/office/drawing/2014/main" id="{534B3337-0E84-899C-AC6E-175E92955931}"/>
              </a:ext>
            </a:extLst>
          </p:cNvPr>
          <p:cNvGrpSpPr>
            <a:grpSpLocks noChangeAspect="1"/>
          </p:cNvGrpSpPr>
          <p:nvPr/>
        </p:nvGrpSpPr>
        <p:grpSpPr>
          <a:xfrm>
            <a:off x="3905165" y="4166838"/>
            <a:ext cx="792000" cy="792000"/>
            <a:chOff x="1255662" y="2316177"/>
            <a:chExt cx="1440000" cy="1440000"/>
          </a:xfrm>
        </p:grpSpPr>
        <p:grpSp>
          <p:nvGrpSpPr>
            <p:cNvPr id="1622" name="Google Shape;1622;p116">
              <a:extLst>
                <a:ext uri="{FF2B5EF4-FFF2-40B4-BE49-F238E27FC236}">
                  <a16:creationId xmlns:a16="http://schemas.microsoft.com/office/drawing/2014/main" id="{9EB157D3-DAD5-0AC5-F72D-C08C95A761F4}"/>
                </a:ext>
              </a:extLst>
            </p:cNvPr>
            <p:cNvGrpSpPr/>
            <p:nvPr/>
          </p:nvGrpSpPr>
          <p:grpSpPr>
            <a:xfrm>
              <a:off x="1255662" y="2316177"/>
              <a:ext cx="1440000" cy="1440000"/>
              <a:chOff x="1180035" y="4859997"/>
              <a:chExt cx="1440000" cy="1440000"/>
            </a:xfrm>
          </p:grpSpPr>
          <p:pic>
            <p:nvPicPr>
              <p:cNvPr id="1623" name="Google Shape;1623;p116">
                <a:extLst>
                  <a:ext uri="{FF2B5EF4-FFF2-40B4-BE49-F238E27FC236}">
                    <a16:creationId xmlns:a16="http://schemas.microsoft.com/office/drawing/2014/main" id="{0F7F89E5-ABFD-0085-F868-987871C58298}"/>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24" name="Google Shape;1624;p116">
                <a:extLst>
                  <a:ext uri="{FF2B5EF4-FFF2-40B4-BE49-F238E27FC236}">
                    <a16:creationId xmlns:a16="http://schemas.microsoft.com/office/drawing/2014/main" id="{AC399BEA-F91B-3AD2-DFBA-3829FE5A1C92}"/>
                  </a:ext>
                </a:extLst>
              </p:cNvPr>
              <p:cNvSpPr txBox="1"/>
              <p:nvPr/>
            </p:nvSpPr>
            <p:spPr>
              <a:xfrm>
                <a:off x="1251371" y="5621337"/>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25" name="Google Shape;1625;p116">
              <a:extLst>
                <a:ext uri="{FF2B5EF4-FFF2-40B4-BE49-F238E27FC236}">
                  <a16:creationId xmlns:a16="http://schemas.microsoft.com/office/drawing/2014/main" id="{F794CA6F-6A6D-733D-CBCD-A1B86DCDDBAA}"/>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26" name="Google Shape;1626;p116">
            <a:extLst>
              <a:ext uri="{FF2B5EF4-FFF2-40B4-BE49-F238E27FC236}">
                <a16:creationId xmlns:a16="http://schemas.microsoft.com/office/drawing/2014/main" id="{22A9A473-C5A1-2226-1481-91207964AF2A}"/>
              </a:ext>
            </a:extLst>
          </p:cNvPr>
          <p:cNvGrpSpPr>
            <a:grpSpLocks noChangeAspect="1"/>
          </p:cNvGrpSpPr>
          <p:nvPr/>
        </p:nvGrpSpPr>
        <p:grpSpPr>
          <a:xfrm>
            <a:off x="4972969" y="5242704"/>
            <a:ext cx="792000" cy="792000"/>
            <a:chOff x="1255662" y="2245241"/>
            <a:chExt cx="1440000" cy="1440000"/>
          </a:xfrm>
        </p:grpSpPr>
        <p:grpSp>
          <p:nvGrpSpPr>
            <p:cNvPr id="1627" name="Google Shape;1627;p116">
              <a:extLst>
                <a:ext uri="{FF2B5EF4-FFF2-40B4-BE49-F238E27FC236}">
                  <a16:creationId xmlns:a16="http://schemas.microsoft.com/office/drawing/2014/main" id="{99DFD9EF-649E-CCCD-A872-0FA0CA3D817F}"/>
                </a:ext>
              </a:extLst>
            </p:cNvPr>
            <p:cNvGrpSpPr/>
            <p:nvPr/>
          </p:nvGrpSpPr>
          <p:grpSpPr>
            <a:xfrm>
              <a:off x="1255662" y="2245241"/>
              <a:ext cx="1440000" cy="1440000"/>
              <a:chOff x="1180035" y="4789061"/>
              <a:chExt cx="1440000" cy="1440000"/>
            </a:xfrm>
          </p:grpSpPr>
          <p:pic>
            <p:nvPicPr>
              <p:cNvPr id="1628" name="Google Shape;1628;p116">
                <a:extLst>
                  <a:ext uri="{FF2B5EF4-FFF2-40B4-BE49-F238E27FC236}">
                    <a16:creationId xmlns:a16="http://schemas.microsoft.com/office/drawing/2014/main" id="{DAE85ED5-A3A4-41CE-C727-F933F30AF49B}"/>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29" name="Google Shape;1629;p116">
                <a:extLst>
                  <a:ext uri="{FF2B5EF4-FFF2-40B4-BE49-F238E27FC236}">
                    <a16:creationId xmlns:a16="http://schemas.microsoft.com/office/drawing/2014/main" id="{1D9D05B9-DF2A-E33E-6B68-B74CD7F5905E}"/>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800" b="0" i="0" u="none" strike="noStrike" cap="none" dirty="0">
                  <a:solidFill>
                    <a:srgbClr val="121C29"/>
                  </a:solidFill>
                  <a:latin typeface="Space Grotesk"/>
                  <a:ea typeface="Space Grotesk"/>
                  <a:cs typeface="Space Grotesk"/>
                  <a:sym typeface="Space Grotesk"/>
                </a:endParaRPr>
              </a:p>
            </p:txBody>
          </p:sp>
        </p:grpSp>
        <p:pic>
          <p:nvPicPr>
            <p:cNvPr id="1630" name="Google Shape;1630;p116">
              <a:extLst>
                <a:ext uri="{FF2B5EF4-FFF2-40B4-BE49-F238E27FC236}">
                  <a16:creationId xmlns:a16="http://schemas.microsoft.com/office/drawing/2014/main" id="{97CE9FD3-95F8-0CD0-A279-27C0418BF440}"/>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31" name="Google Shape;1631;p116">
            <a:extLst>
              <a:ext uri="{FF2B5EF4-FFF2-40B4-BE49-F238E27FC236}">
                <a16:creationId xmlns:a16="http://schemas.microsoft.com/office/drawing/2014/main" id="{7561E38F-887E-3D77-E2C3-4E702466A085}"/>
              </a:ext>
            </a:extLst>
          </p:cNvPr>
          <p:cNvGrpSpPr>
            <a:grpSpLocks noChangeAspect="1"/>
          </p:cNvGrpSpPr>
          <p:nvPr/>
        </p:nvGrpSpPr>
        <p:grpSpPr>
          <a:xfrm>
            <a:off x="3910137" y="2015640"/>
            <a:ext cx="792000" cy="792000"/>
            <a:chOff x="651352" y="2730246"/>
            <a:chExt cx="990000" cy="990000"/>
          </a:xfrm>
        </p:grpSpPr>
        <p:pic>
          <p:nvPicPr>
            <p:cNvPr id="1632" name="Google Shape;1632;p116">
              <a:extLst>
                <a:ext uri="{FF2B5EF4-FFF2-40B4-BE49-F238E27FC236}">
                  <a16:creationId xmlns:a16="http://schemas.microsoft.com/office/drawing/2014/main" id="{A70F02EC-1A31-3977-5578-5982C858CB6F}"/>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33" name="Google Shape;1633;p116">
              <a:extLst>
                <a:ext uri="{FF2B5EF4-FFF2-40B4-BE49-F238E27FC236}">
                  <a16:creationId xmlns:a16="http://schemas.microsoft.com/office/drawing/2014/main" id="{343F53B0-7024-AA31-D2AE-ECF61ADE1468}"/>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34" name="Google Shape;1634;p116">
              <a:extLst>
                <a:ext uri="{FF2B5EF4-FFF2-40B4-BE49-F238E27FC236}">
                  <a16:creationId xmlns:a16="http://schemas.microsoft.com/office/drawing/2014/main" id="{B415C9BA-7206-D056-8CFC-BC07CE7D3049}"/>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1000" b="0" i="0" u="none" strike="noStrike" cap="none" dirty="0">
                <a:solidFill>
                  <a:srgbClr val="121C29"/>
                </a:solidFill>
                <a:latin typeface="Space Grotesk"/>
                <a:ea typeface="Space Grotesk"/>
                <a:cs typeface="Space Grotesk"/>
                <a:sym typeface="Space Grotesk"/>
              </a:endParaRPr>
            </a:p>
          </p:txBody>
        </p:sp>
      </p:grpSp>
      <p:sp>
        <p:nvSpPr>
          <p:cNvPr id="1635" name="Google Shape;1635;p116">
            <a:extLst>
              <a:ext uri="{FF2B5EF4-FFF2-40B4-BE49-F238E27FC236}">
                <a16:creationId xmlns:a16="http://schemas.microsoft.com/office/drawing/2014/main" id="{73F8591C-CCBC-93C0-0377-581023619B93}"/>
              </a:ext>
            </a:extLst>
          </p:cNvPr>
          <p:cNvSpPr txBox="1"/>
          <p:nvPr/>
        </p:nvSpPr>
        <p:spPr>
          <a:xfrm>
            <a:off x="4674997" y="2520643"/>
            <a:ext cx="922905"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37" name="Google Shape;1637;p116">
            <a:extLst>
              <a:ext uri="{FF2B5EF4-FFF2-40B4-BE49-F238E27FC236}">
                <a16:creationId xmlns:a16="http://schemas.microsoft.com/office/drawing/2014/main" id="{13833324-6D4E-0AB1-0953-E4620F5B6258}"/>
              </a:ext>
            </a:extLst>
          </p:cNvPr>
          <p:cNvSpPr txBox="1"/>
          <p:nvPr/>
        </p:nvSpPr>
        <p:spPr>
          <a:xfrm>
            <a:off x="3870413"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sp>
        <p:nvSpPr>
          <p:cNvPr id="1638" name="Google Shape;1638;p116">
            <a:extLst>
              <a:ext uri="{FF2B5EF4-FFF2-40B4-BE49-F238E27FC236}">
                <a16:creationId xmlns:a16="http://schemas.microsoft.com/office/drawing/2014/main" id="{5AAFBC0D-F397-662F-7514-2F5CDA525496}"/>
              </a:ext>
            </a:extLst>
          </p:cNvPr>
          <p:cNvSpPr/>
          <p:nvPr/>
        </p:nvSpPr>
        <p:spPr>
          <a:xfrm>
            <a:off x="6940111" y="1013872"/>
            <a:ext cx="2300088" cy="5341005"/>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39" name="Google Shape;1639;p116">
            <a:extLst>
              <a:ext uri="{FF2B5EF4-FFF2-40B4-BE49-F238E27FC236}">
                <a16:creationId xmlns:a16="http://schemas.microsoft.com/office/drawing/2014/main" id="{A01EB31B-FACE-A853-F8C4-2CF04534ADA9}"/>
              </a:ext>
            </a:extLst>
          </p:cNvPr>
          <p:cNvGrpSpPr/>
          <p:nvPr/>
        </p:nvGrpSpPr>
        <p:grpSpPr>
          <a:xfrm>
            <a:off x="7109037" y="864398"/>
            <a:ext cx="700966" cy="343603"/>
            <a:chOff x="8802806" y="862819"/>
            <a:chExt cx="2944846" cy="343603"/>
          </a:xfrm>
        </p:grpSpPr>
        <p:sp>
          <p:nvSpPr>
            <p:cNvPr id="1640" name="Google Shape;1640;p116">
              <a:extLst>
                <a:ext uri="{FF2B5EF4-FFF2-40B4-BE49-F238E27FC236}">
                  <a16:creationId xmlns:a16="http://schemas.microsoft.com/office/drawing/2014/main" id="{15BE13B8-1713-1EAE-B979-72291FBA100F}"/>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41" name="Google Shape;1641;p116">
              <a:extLst>
                <a:ext uri="{FF2B5EF4-FFF2-40B4-BE49-F238E27FC236}">
                  <a16:creationId xmlns:a16="http://schemas.microsoft.com/office/drawing/2014/main" id="{71661486-4D6F-0ACE-2B2E-E0E817D8BE44}"/>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VM3</a:t>
              </a:r>
              <a:endParaRPr sz="1400" b="0" i="0" u="none" strike="noStrike" cap="none">
                <a:solidFill>
                  <a:srgbClr val="121C29"/>
                </a:solidFill>
                <a:latin typeface="Space Grotesk"/>
                <a:ea typeface="Space Grotesk"/>
                <a:cs typeface="Space Grotesk"/>
                <a:sym typeface="Space Grotesk"/>
              </a:endParaRPr>
            </a:p>
          </p:txBody>
        </p:sp>
      </p:grpSp>
      <p:grpSp>
        <p:nvGrpSpPr>
          <p:cNvPr id="1642" name="Google Shape;1642;p116">
            <a:extLst>
              <a:ext uri="{FF2B5EF4-FFF2-40B4-BE49-F238E27FC236}">
                <a16:creationId xmlns:a16="http://schemas.microsoft.com/office/drawing/2014/main" id="{7EF8D5D1-4149-5A62-C095-5CBC279D5206}"/>
              </a:ext>
            </a:extLst>
          </p:cNvPr>
          <p:cNvGrpSpPr>
            <a:grpSpLocks noChangeAspect="1"/>
          </p:cNvGrpSpPr>
          <p:nvPr/>
        </p:nvGrpSpPr>
        <p:grpSpPr>
          <a:xfrm>
            <a:off x="7151830" y="4157600"/>
            <a:ext cx="792000" cy="792000"/>
            <a:chOff x="1255662" y="2316177"/>
            <a:chExt cx="1440000" cy="1440000"/>
          </a:xfrm>
        </p:grpSpPr>
        <p:grpSp>
          <p:nvGrpSpPr>
            <p:cNvPr id="1643" name="Google Shape;1643;p116">
              <a:extLst>
                <a:ext uri="{FF2B5EF4-FFF2-40B4-BE49-F238E27FC236}">
                  <a16:creationId xmlns:a16="http://schemas.microsoft.com/office/drawing/2014/main" id="{385A6222-5F51-9E23-EBAE-9D726BCF1AD3}"/>
                </a:ext>
              </a:extLst>
            </p:cNvPr>
            <p:cNvGrpSpPr/>
            <p:nvPr/>
          </p:nvGrpSpPr>
          <p:grpSpPr>
            <a:xfrm>
              <a:off x="1255662" y="2316177"/>
              <a:ext cx="1440000" cy="1440000"/>
              <a:chOff x="1180035" y="4859997"/>
              <a:chExt cx="1440000" cy="1440000"/>
            </a:xfrm>
          </p:grpSpPr>
          <p:pic>
            <p:nvPicPr>
              <p:cNvPr id="1644" name="Google Shape;1644;p116">
                <a:extLst>
                  <a:ext uri="{FF2B5EF4-FFF2-40B4-BE49-F238E27FC236}">
                    <a16:creationId xmlns:a16="http://schemas.microsoft.com/office/drawing/2014/main" id="{99A814AF-9C07-8C09-A3B2-993C1F4FA141}"/>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45" name="Google Shape;1645;p116">
                <a:extLst>
                  <a:ext uri="{FF2B5EF4-FFF2-40B4-BE49-F238E27FC236}">
                    <a16:creationId xmlns:a16="http://schemas.microsoft.com/office/drawing/2014/main" id="{2235879A-6FF4-4D3C-A66E-1ACC7618EF32}"/>
                  </a:ext>
                </a:extLst>
              </p:cNvPr>
              <p:cNvSpPr txBox="1"/>
              <p:nvPr/>
            </p:nvSpPr>
            <p:spPr>
              <a:xfrm>
                <a:off x="1251371" y="5621337"/>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46" name="Google Shape;1646;p116">
              <a:extLst>
                <a:ext uri="{FF2B5EF4-FFF2-40B4-BE49-F238E27FC236}">
                  <a16:creationId xmlns:a16="http://schemas.microsoft.com/office/drawing/2014/main" id="{F4FC487D-25E7-61B3-8459-E63FD3F9703E}"/>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47" name="Google Shape;1647;p116">
            <a:extLst>
              <a:ext uri="{FF2B5EF4-FFF2-40B4-BE49-F238E27FC236}">
                <a16:creationId xmlns:a16="http://schemas.microsoft.com/office/drawing/2014/main" id="{686F6076-3221-A490-E406-5D7C29EFD732}"/>
              </a:ext>
            </a:extLst>
          </p:cNvPr>
          <p:cNvGrpSpPr>
            <a:grpSpLocks noChangeAspect="1"/>
          </p:cNvGrpSpPr>
          <p:nvPr/>
        </p:nvGrpSpPr>
        <p:grpSpPr>
          <a:xfrm>
            <a:off x="8290713" y="5242704"/>
            <a:ext cx="792000" cy="792000"/>
            <a:chOff x="1255662" y="2245241"/>
            <a:chExt cx="1440000" cy="1440000"/>
          </a:xfrm>
        </p:grpSpPr>
        <p:grpSp>
          <p:nvGrpSpPr>
            <p:cNvPr id="1648" name="Google Shape;1648;p116">
              <a:extLst>
                <a:ext uri="{FF2B5EF4-FFF2-40B4-BE49-F238E27FC236}">
                  <a16:creationId xmlns:a16="http://schemas.microsoft.com/office/drawing/2014/main" id="{26E4237B-212E-C51D-F9B2-92BC6AE56DC1}"/>
                </a:ext>
              </a:extLst>
            </p:cNvPr>
            <p:cNvGrpSpPr/>
            <p:nvPr/>
          </p:nvGrpSpPr>
          <p:grpSpPr>
            <a:xfrm>
              <a:off x="1255662" y="2245241"/>
              <a:ext cx="1440000" cy="1440000"/>
              <a:chOff x="1180035" y="4789061"/>
              <a:chExt cx="1440000" cy="1440000"/>
            </a:xfrm>
          </p:grpSpPr>
          <p:pic>
            <p:nvPicPr>
              <p:cNvPr id="1649" name="Google Shape;1649;p116">
                <a:extLst>
                  <a:ext uri="{FF2B5EF4-FFF2-40B4-BE49-F238E27FC236}">
                    <a16:creationId xmlns:a16="http://schemas.microsoft.com/office/drawing/2014/main" id="{A531B32C-56A5-5640-E409-23C3E1D45FE9}"/>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50" name="Google Shape;1650;p116">
                <a:extLst>
                  <a:ext uri="{FF2B5EF4-FFF2-40B4-BE49-F238E27FC236}">
                    <a16:creationId xmlns:a16="http://schemas.microsoft.com/office/drawing/2014/main" id="{C3D91B4A-3502-98D2-C11E-76A87380282D}"/>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900" b="0" i="0" u="none" strike="noStrike" cap="none" dirty="0">
                  <a:solidFill>
                    <a:srgbClr val="121C29"/>
                  </a:solidFill>
                  <a:latin typeface="Space Grotesk"/>
                  <a:ea typeface="Space Grotesk"/>
                  <a:cs typeface="Space Grotesk"/>
                  <a:sym typeface="Space Grotesk"/>
                </a:endParaRPr>
              </a:p>
            </p:txBody>
          </p:sp>
        </p:grpSp>
        <p:pic>
          <p:nvPicPr>
            <p:cNvPr id="1651" name="Google Shape;1651;p116">
              <a:extLst>
                <a:ext uri="{FF2B5EF4-FFF2-40B4-BE49-F238E27FC236}">
                  <a16:creationId xmlns:a16="http://schemas.microsoft.com/office/drawing/2014/main" id="{9224C61F-2A0D-846B-2EA5-5F1DED1A328B}"/>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52" name="Google Shape;1652;p116">
            <a:extLst>
              <a:ext uri="{FF2B5EF4-FFF2-40B4-BE49-F238E27FC236}">
                <a16:creationId xmlns:a16="http://schemas.microsoft.com/office/drawing/2014/main" id="{B0BD23D8-7004-B50B-C422-4CB25DAB5DA0}"/>
              </a:ext>
            </a:extLst>
          </p:cNvPr>
          <p:cNvGrpSpPr>
            <a:grpSpLocks noChangeAspect="1"/>
          </p:cNvGrpSpPr>
          <p:nvPr/>
        </p:nvGrpSpPr>
        <p:grpSpPr>
          <a:xfrm>
            <a:off x="7151830" y="2015640"/>
            <a:ext cx="792000" cy="792000"/>
            <a:chOff x="651352" y="2730246"/>
            <a:chExt cx="990000" cy="990000"/>
          </a:xfrm>
        </p:grpSpPr>
        <p:pic>
          <p:nvPicPr>
            <p:cNvPr id="1653" name="Google Shape;1653;p116">
              <a:extLst>
                <a:ext uri="{FF2B5EF4-FFF2-40B4-BE49-F238E27FC236}">
                  <a16:creationId xmlns:a16="http://schemas.microsoft.com/office/drawing/2014/main" id="{3CFAAABC-62C2-FD61-2294-E61DAABF2DBE}"/>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54" name="Google Shape;1654;p116">
              <a:extLst>
                <a:ext uri="{FF2B5EF4-FFF2-40B4-BE49-F238E27FC236}">
                  <a16:creationId xmlns:a16="http://schemas.microsoft.com/office/drawing/2014/main" id="{CD1E5AC4-11FA-8D9D-47B6-E6C4060F30F8}"/>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55" name="Google Shape;1655;p116">
              <a:extLst>
                <a:ext uri="{FF2B5EF4-FFF2-40B4-BE49-F238E27FC236}">
                  <a16:creationId xmlns:a16="http://schemas.microsoft.com/office/drawing/2014/main" id="{64EA53C9-499D-6BD4-71C5-9A62A94C0D20}"/>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800" b="0" i="0" u="none" strike="noStrike" cap="none" dirty="0">
                <a:solidFill>
                  <a:srgbClr val="121C29"/>
                </a:solidFill>
                <a:latin typeface="Space Grotesk"/>
                <a:ea typeface="Space Grotesk"/>
                <a:cs typeface="Space Grotesk"/>
                <a:sym typeface="Space Grotesk"/>
              </a:endParaRPr>
            </a:p>
          </p:txBody>
        </p:sp>
      </p:grpSp>
      <p:sp>
        <p:nvSpPr>
          <p:cNvPr id="1656" name="Google Shape;1656;p116">
            <a:extLst>
              <a:ext uri="{FF2B5EF4-FFF2-40B4-BE49-F238E27FC236}">
                <a16:creationId xmlns:a16="http://schemas.microsoft.com/office/drawing/2014/main" id="{1D53B129-62C4-4AED-C2E5-7BD7ACE987E2}"/>
              </a:ext>
            </a:extLst>
          </p:cNvPr>
          <p:cNvSpPr txBox="1"/>
          <p:nvPr/>
        </p:nvSpPr>
        <p:spPr>
          <a:xfrm>
            <a:off x="7916689" y="2520643"/>
            <a:ext cx="874517"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Follower</a:t>
            </a:r>
            <a:endParaRPr sz="1000" b="0" i="0" u="none" strike="noStrike" cap="none" dirty="0">
              <a:solidFill>
                <a:srgbClr val="121C29"/>
              </a:solidFill>
              <a:latin typeface="Space Grotesk"/>
              <a:ea typeface="Space Grotesk"/>
              <a:cs typeface="Space Grotesk"/>
              <a:sym typeface="Space Grotesk"/>
            </a:endParaRPr>
          </a:p>
        </p:txBody>
      </p:sp>
      <p:sp>
        <p:nvSpPr>
          <p:cNvPr id="1658" name="Google Shape;1658;p116">
            <a:extLst>
              <a:ext uri="{FF2B5EF4-FFF2-40B4-BE49-F238E27FC236}">
                <a16:creationId xmlns:a16="http://schemas.microsoft.com/office/drawing/2014/main" id="{4E13AB7D-77FD-B107-84BA-9081C83A8016}"/>
              </a:ext>
            </a:extLst>
          </p:cNvPr>
          <p:cNvSpPr txBox="1"/>
          <p:nvPr/>
        </p:nvSpPr>
        <p:spPr>
          <a:xfrm>
            <a:off x="7146917"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cxnSp>
        <p:nvCxnSpPr>
          <p:cNvPr id="1659" name="Google Shape;1659;p116">
            <a:extLst>
              <a:ext uri="{FF2B5EF4-FFF2-40B4-BE49-F238E27FC236}">
                <a16:creationId xmlns:a16="http://schemas.microsoft.com/office/drawing/2014/main" id="{DAA0ACA8-14F3-265C-4CBA-0F92CD01DFDE}"/>
              </a:ext>
            </a:extLst>
          </p:cNvPr>
          <p:cNvCxnSpPr>
            <a:stCxn id="1632" idx="2"/>
            <a:endCxn id="1608" idx="2"/>
          </p:cNvCxnSpPr>
          <p:nvPr/>
        </p:nvCxnSpPr>
        <p:spPr>
          <a:xfrm rot="5400000">
            <a:off x="2685291" y="1186794"/>
            <a:ext cx="12700" cy="3241693"/>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0" name="Google Shape;1660;p116">
            <a:extLst>
              <a:ext uri="{FF2B5EF4-FFF2-40B4-BE49-F238E27FC236}">
                <a16:creationId xmlns:a16="http://schemas.microsoft.com/office/drawing/2014/main" id="{25B735AD-F620-EE79-7927-724183D10B52}"/>
              </a:ext>
            </a:extLst>
          </p:cNvPr>
          <p:cNvCxnSpPr>
            <a:stCxn id="1653" idx="2"/>
            <a:endCxn id="1632" idx="2"/>
          </p:cNvCxnSpPr>
          <p:nvPr/>
        </p:nvCxnSpPr>
        <p:spPr>
          <a:xfrm rot="5400000">
            <a:off x="5926984" y="1186794"/>
            <a:ext cx="12700" cy="3241693"/>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1" name="Google Shape;1661;p116">
            <a:extLst>
              <a:ext uri="{FF2B5EF4-FFF2-40B4-BE49-F238E27FC236}">
                <a16:creationId xmlns:a16="http://schemas.microsoft.com/office/drawing/2014/main" id="{B23E0A5F-B12C-A218-FE5E-808ED9EEC60A}"/>
              </a:ext>
            </a:extLst>
          </p:cNvPr>
          <p:cNvCxnSpPr>
            <a:stCxn id="1623" idx="2"/>
            <a:endCxn id="1599" idx="2"/>
          </p:cNvCxnSpPr>
          <p:nvPr/>
        </p:nvCxnSpPr>
        <p:spPr>
          <a:xfrm rot="5400000" flipH="1">
            <a:off x="2661341" y="3319014"/>
            <a:ext cx="9238" cy="3270410"/>
          </a:xfrm>
          <a:prstGeom prst="bentConnector3">
            <a:avLst>
              <a:gd name="adj1" fmla="val -2474562"/>
            </a:avLst>
          </a:prstGeom>
          <a:noFill/>
          <a:ln w="19050" cap="flat" cmpd="sng">
            <a:solidFill>
              <a:schemeClr val="dk1"/>
            </a:solidFill>
            <a:prstDash val="solid"/>
            <a:miter lim="800000"/>
            <a:headEnd type="triangle" w="lg" len="lg"/>
            <a:tailEnd type="triangle" w="lg" len="lg"/>
          </a:ln>
        </p:spPr>
      </p:cxnSp>
      <p:cxnSp>
        <p:nvCxnSpPr>
          <p:cNvPr id="1662" name="Google Shape;1662;p116">
            <a:extLst>
              <a:ext uri="{FF2B5EF4-FFF2-40B4-BE49-F238E27FC236}">
                <a16:creationId xmlns:a16="http://schemas.microsoft.com/office/drawing/2014/main" id="{D32D37A1-FE22-D721-1905-7025C8C43942}"/>
              </a:ext>
            </a:extLst>
          </p:cNvPr>
          <p:cNvCxnSpPr>
            <a:stCxn id="1644" idx="2"/>
            <a:endCxn id="1623" idx="2"/>
          </p:cNvCxnSpPr>
          <p:nvPr/>
        </p:nvCxnSpPr>
        <p:spPr>
          <a:xfrm rot="5400000">
            <a:off x="5919879" y="3330887"/>
            <a:ext cx="9238" cy="3246665"/>
          </a:xfrm>
          <a:prstGeom prst="bentConnector3">
            <a:avLst>
              <a:gd name="adj1" fmla="val 2574562"/>
            </a:avLst>
          </a:prstGeom>
          <a:noFill/>
          <a:ln w="19050" cap="flat" cmpd="sng">
            <a:solidFill>
              <a:schemeClr val="dk1"/>
            </a:solidFill>
            <a:prstDash val="solid"/>
            <a:miter lim="800000"/>
            <a:headEnd type="triangle" w="lg" len="lg"/>
            <a:tailEnd type="triangle" w="lg" len="lg"/>
          </a:ln>
        </p:spPr>
      </p:cxnSp>
      <p:cxnSp>
        <p:nvCxnSpPr>
          <p:cNvPr id="1663" name="Google Shape;1663;p116">
            <a:extLst>
              <a:ext uri="{FF2B5EF4-FFF2-40B4-BE49-F238E27FC236}">
                <a16:creationId xmlns:a16="http://schemas.microsoft.com/office/drawing/2014/main" id="{8D83FBD9-D9ED-8F7F-E9B2-BD5E0530261B}"/>
              </a:ext>
            </a:extLst>
          </p:cNvPr>
          <p:cNvCxnSpPr>
            <a:stCxn id="1628" idx="2"/>
            <a:endCxn id="1604" idx="2"/>
          </p:cNvCxnSpPr>
          <p:nvPr/>
        </p:nvCxnSpPr>
        <p:spPr>
          <a:xfrm rot="5400000">
            <a:off x="3802416" y="4468151"/>
            <a:ext cx="12700" cy="3133106"/>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4" name="Google Shape;1664;p116">
            <a:extLst>
              <a:ext uri="{FF2B5EF4-FFF2-40B4-BE49-F238E27FC236}">
                <a16:creationId xmlns:a16="http://schemas.microsoft.com/office/drawing/2014/main" id="{6AEDA7DE-0016-FFB7-35CC-C6734310D91D}"/>
              </a:ext>
            </a:extLst>
          </p:cNvPr>
          <p:cNvCxnSpPr>
            <a:stCxn id="1649" idx="2"/>
            <a:endCxn id="1628" idx="2"/>
          </p:cNvCxnSpPr>
          <p:nvPr/>
        </p:nvCxnSpPr>
        <p:spPr>
          <a:xfrm rot="5400000">
            <a:off x="7027841" y="4375832"/>
            <a:ext cx="12700" cy="3317744"/>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5" name="Google Shape;1665;p116">
            <a:extLst>
              <a:ext uri="{FF2B5EF4-FFF2-40B4-BE49-F238E27FC236}">
                <a16:creationId xmlns:a16="http://schemas.microsoft.com/office/drawing/2014/main" id="{F3720293-456C-D001-DD57-49B78EFB447B}"/>
              </a:ext>
            </a:extLst>
          </p:cNvPr>
          <p:cNvCxnSpPr>
            <a:cxnSpLocks/>
            <a:stCxn id="23" idx="4"/>
          </p:cNvCxnSpPr>
          <p:nvPr/>
        </p:nvCxnSpPr>
        <p:spPr>
          <a:xfrm rot="5400000">
            <a:off x="1684953" y="1974412"/>
            <a:ext cx="219050" cy="745768"/>
          </a:xfrm>
          <a:prstGeom prst="bentConnector2">
            <a:avLst/>
          </a:prstGeom>
          <a:noFill/>
          <a:ln w="19050" cap="flat" cmpd="sng">
            <a:solidFill>
              <a:schemeClr val="dk1"/>
            </a:solidFill>
            <a:prstDash val="solid"/>
            <a:miter lim="800000"/>
            <a:headEnd type="triangle" w="lg" len="lg"/>
            <a:tailEnd type="triangle" w="lg" len="lg"/>
          </a:ln>
        </p:spPr>
      </p:cxnSp>
      <p:grpSp>
        <p:nvGrpSpPr>
          <p:cNvPr id="3" name="Group 2">
            <a:extLst>
              <a:ext uri="{FF2B5EF4-FFF2-40B4-BE49-F238E27FC236}">
                <a16:creationId xmlns:a16="http://schemas.microsoft.com/office/drawing/2014/main" id="{93750B69-5F1C-77B8-FB8F-8112EBC2E956}"/>
              </a:ext>
            </a:extLst>
          </p:cNvPr>
          <p:cNvGrpSpPr/>
          <p:nvPr/>
        </p:nvGrpSpPr>
        <p:grpSpPr>
          <a:xfrm>
            <a:off x="7823591" y="1169821"/>
            <a:ext cx="1107935" cy="1080000"/>
            <a:chOff x="7439056" y="1111290"/>
            <a:chExt cx="1107935" cy="1080000"/>
          </a:xfrm>
        </p:grpSpPr>
        <p:pic>
          <p:nvPicPr>
            <p:cNvPr id="1589" name="Google Shape;1589;p116">
              <a:extLst>
                <a:ext uri="{FF2B5EF4-FFF2-40B4-BE49-F238E27FC236}">
                  <a16:creationId xmlns:a16="http://schemas.microsoft.com/office/drawing/2014/main" id="{55D51E0C-53ED-AE9C-BA61-51856546DF4D}"/>
                </a:ext>
              </a:extLst>
            </p:cNvPr>
            <p:cNvPicPr preferRelativeResize="0">
              <a:picLocks noChangeAspect="1"/>
            </p:cNvPicPr>
            <p:nvPr/>
          </p:nvPicPr>
          <p:blipFill rotWithShape="1">
            <a:blip r:embed="rId9">
              <a:alphaModFix/>
            </a:blip>
            <a:srcRect/>
            <a:stretch/>
          </p:blipFill>
          <p:spPr>
            <a:xfrm>
              <a:off x="7509408" y="1111290"/>
              <a:ext cx="1037583" cy="1080000"/>
            </a:xfrm>
            <a:prstGeom prst="rect">
              <a:avLst/>
            </a:prstGeom>
            <a:noFill/>
            <a:ln>
              <a:noFill/>
            </a:ln>
          </p:spPr>
        </p:pic>
        <p:sp>
          <p:nvSpPr>
            <p:cNvPr id="1666" name="Google Shape;1666;p116">
              <a:extLst>
                <a:ext uri="{FF2B5EF4-FFF2-40B4-BE49-F238E27FC236}">
                  <a16:creationId xmlns:a16="http://schemas.microsoft.com/office/drawing/2014/main" id="{17F191F9-4762-0340-84FD-5AD144407E60}"/>
                </a:ext>
              </a:extLst>
            </p:cNvPr>
            <p:cNvSpPr txBox="1"/>
            <p:nvPr/>
          </p:nvSpPr>
          <p:spPr>
            <a:xfrm>
              <a:off x="7439056" y="1380650"/>
              <a:ext cx="985239"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chemeClr val="dk1"/>
                  </a:solidFill>
                  <a:latin typeface="Space Grotesk"/>
                  <a:ea typeface="Space Grotesk"/>
                  <a:cs typeface="Space Grotesk"/>
                  <a:sym typeface="Space Grotesk"/>
                </a:rPr>
                <a:t>App B</a:t>
              </a:r>
              <a:endParaRPr sz="1000" b="1" i="0" u="none" strike="noStrike" cap="none" dirty="0">
                <a:solidFill>
                  <a:schemeClr val="dk1"/>
                </a:solidFill>
                <a:latin typeface="Space Grotesk"/>
                <a:ea typeface="Space Grotesk"/>
                <a:cs typeface="Space Grotesk"/>
                <a:sym typeface="Space Grotesk"/>
              </a:endParaRPr>
            </a:p>
          </p:txBody>
        </p:sp>
      </p:grpSp>
      <p:cxnSp>
        <p:nvCxnSpPr>
          <p:cNvPr id="1667" name="Google Shape;1667;p116">
            <a:extLst>
              <a:ext uri="{FF2B5EF4-FFF2-40B4-BE49-F238E27FC236}">
                <a16:creationId xmlns:a16="http://schemas.microsoft.com/office/drawing/2014/main" id="{BDFDF74D-88B0-8B7D-DD1F-0736DFAC510D}"/>
              </a:ext>
            </a:extLst>
          </p:cNvPr>
          <p:cNvCxnSpPr>
            <a:cxnSpLocks/>
          </p:cNvCxnSpPr>
          <p:nvPr/>
        </p:nvCxnSpPr>
        <p:spPr>
          <a:xfrm flipH="1">
            <a:off x="2421892" y="1960415"/>
            <a:ext cx="5970268" cy="0"/>
          </a:xfrm>
          <a:prstGeom prst="straightConnector1">
            <a:avLst/>
          </a:prstGeom>
          <a:noFill/>
          <a:ln w="19050" cap="flat" cmpd="sng">
            <a:solidFill>
              <a:schemeClr val="dk1"/>
            </a:solidFill>
            <a:prstDash val="solid"/>
            <a:miter lim="800000"/>
            <a:headEnd type="triangle" w="lg" len="lg"/>
            <a:tailEnd type="triangle" w="lg" len="lg"/>
          </a:ln>
        </p:spPr>
      </p:cxnSp>
      <p:cxnSp>
        <p:nvCxnSpPr>
          <p:cNvPr id="1668" name="Google Shape;1668;p116">
            <a:extLst>
              <a:ext uri="{FF2B5EF4-FFF2-40B4-BE49-F238E27FC236}">
                <a16:creationId xmlns:a16="http://schemas.microsoft.com/office/drawing/2014/main" id="{249FEE44-11AF-757A-CA25-09F55EDD5E2C}"/>
              </a:ext>
            </a:extLst>
          </p:cNvPr>
          <p:cNvCxnSpPr>
            <a:stCxn id="1614" idx="1"/>
            <a:endCxn id="1604" idx="1"/>
          </p:cNvCxnSpPr>
          <p:nvPr/>
        </p:nvCxnSpPr>
        <p:spPr>
          <a:xfrm rot="10800000">
            <a:off x="1839863" y="5638705"/>
            <a:ext cx="3160434" cy="983489"/>
          </a:xfrm>
          <a:prstGeom prst="bentConnector3">
            <a:avLst>
              <a:gd name="adj1" fmla="val 107233"/>
            </a:avLst>
          </a:prstGeom>
          <a:noFill/>
          <a:ln w="19050" cap="flat" cmpd="sng">
            <a:solidFill>
              <a:schemeClr val="accent2"/>
            </a:solidFill>
            <a:prstDash val="solid"/>
            <a:miter lim="800000"/>
            <a:headEnd type="triangle" w="lg" len="lg"/>
            <a:tailEnd type="triangle" w="lg" len="lg"/>
          </a:ln>
        </p:spPr>
      </p:cxnSp>
      <p:cxnSp>
        <p:nvCxnSpPr>
          <p:cNvPr id="1669" name="Google Shape;1669;p116">
            <a:extLst>
              <a:ext uri="{FF2B5EF4-FFF2-40B4-BE49-F238E27FC236}">
                <a16:creationId xmlns:a16="http://schemas.microsoft.com/office/drawing/2014/main" id="{0DD96E73-7D8F-0710-830E-887E6F430099}"/>
              </a:ext>
            </a:extLst>
          </p:cNvPr>
          <p:cNvCxnSpPr>
            <a:stCxn id="1614" idx="3"/>
            <a:endCxn id="1649" idx="1"/>
          </p:cNvCxnSpPr>
          <p:nvPr/>
        </p:nvCxnSpPr>
        <p:spPr>
          <a:xfrm flipV="1">
            <a:off x="5540297" y="5638704"/>
            <a:ext cx="2750416" cy="983489"/>
          </a:xfrm>
          <a:prstGeom prst="bentConnector3">
            <a:avLst>
              <a:gd name="adj1" fmla="val 91557"/>
            </a:avLst>
          </a:prstGeom>
          <a:noFill/>
          <a:ln w="19050" cap="flat" cmpd="sng">
            <a:solidFill>
              <a:schemeClr val="accent2"/>
            </a:solidFill>
            <a:prstDash val="solid"/>
            <a:miter lim="800000"/>
            <a:headEnd type="triangle" w="lg" len="lg"/>
            <a:tailEnd type="triangle" w="lg" len="lg"/>
          </a:ln>
        </p:spPr>
      </p:cxnSp>
      <p:pic>
        <p:nvPicPr>
          <p:cNvPr id="1670" name="Google Shape;1670;p116">
            <a:extLst>
              <a:ext uri="{FF2B5EF4-FFF2-40B4-BE49-F238E27FC236}">
                <a16:creationId xmlns:a16="http://schemas.microsoft.com/office/drawing/2014/main" id="{638F1548-70C0-046B-9CE4-60F6789999FF}"/>
              </a:ext>
            </a:extLst>
          </p:cNvPr>
          <p:cNvPicPr preferRelativeResize="0">
            <a:picLocks noChangeAspect="1"/>
          </p:cNvPicPr>
          <p:nvPr/>
        </p:nvPicPr>
        <p:blipFill rotWithShape="1">
          <a:blip r:embed="rId10">
            <a:alphaModFix/>
          </a:blip>
          <a:srcRect/>
          <a:stretch/>
        </p:blipFill>
        <p:spPr>
          <a:xfrm>
            <a:off x="10876018" y="983862"/>
            <a:ext cx="900000" cy="900000"/>
          </a:xfrm>
          <a:prstGeom prst="rect">
            <a:avLst/>
          </a:prstGeom>
          <a:noFill/>
          <a:ln>
            <a:noFill/>
          </a:ln>
        </p:spPr>
      </p:pic>
      <p:pic>
        <p:nvPicPr>
          <p:cNvPr id="1671" name="Google Shape;1671;p116">
            <a:extLst>
              <a:ext uri="{FF2B5EF4-FFF2-40B4-BE49-F238E27FC236}">
                <a16:creationId xmlns:a16="http://schemas.microsoft.com/office/drawing/2014/main" id="{7D023487-3609-ADC0-F72C-3C0D7BF3CBAF}"/>
              </a:ext>
            </a:extLst>
          </p:cNvPr>
          <p:cNvPicPr preferRelativeResize="0">
            <a:picLocks noChangeAspect="1"/>
          </p:cNvPicPr>
          <p:nvPr/>
        </p:nvPicPr>
        <p:blipFill rotWithShape="1">
          <a:blip r:embed="rId11">
            <a:alphaModFix/>
          </a:blip>
          <a:srcRect/>
          <a:stretch/>
        </p:blipFill>
        <p:spPr>
          <a:xfrm>
            <a:off x="10876018" y="5445165"/>
            <a:ext cx="900000" cy="900000"/>
          </a:xfrm>
          <a:prstGeom prst="rect">
            <a:avLst/>
          </a:prstGeom>
          <a:noFill/>
          <a:ln>
            <a:noFill/>
          </a:ln>
        </p:spPr>
      </p:pic>
      <p:pic>
        <p:nvPicPr>
          <p:cNvPr id="1672" name="Google Shape;1672;p116">
            <a:extLst>
              <a:ext uri="{FF2B5EF4-FFF2-40B4-BE49-F238E27FC236}">
                <a16:creationId xmlns:a16="http://schemas.microsoft.com/office/drawing/2014/main" id="{074F19E3-28D8-FAB3-6FB3-2E883C471269}"/>
              </a:ext>
            </a:extLst>
          </p:cNvPr>
          <p:cNvPicPr preferRelativeResize="0">
            <a:picLocks noChangeAspect="1"/>
          </p:cNvPicPr>
          <p:nvPr/>
        </p:nvPicPr>
        <p:blipFill rotWithShape="1">
          <a:blip r:embed="rId12">
            <a:alphaModFix/>
          </a:blip>
          <a:srcRect/>
          <a:stretch/>
        </p:blipFill>
        <p:spPr>
          <a:xfrm>
            <a:off x="10876018" y="3214514"/>
            <a:ext cx="900000" cy="900000"/>
          </a:xfrm>
          <a:prstGeom prst="rect">
            <a:avLst/>
          </a:prstGeom>
          <a:noFill/>
          <a:ln>
            <a:noFill/>
          </a:ln>
        </p:spPr>
      </p:pic>
      <p:pic>
        <p:nvPicPr>
          <p:cNvPr id="1673" name="Google Shape;1673;p116">
            <a:extLst>
              <a:ext uri="{FF2B5EF4-FFF2-40B4-BE49-F238E27FC236}">
                <a16:creationId xmlns:a16="http://schemas.microsoft.com/office/drawing/2014/main" id="{59B5EEC9-D75E-10BD-FFA7-E688E36DADAA}"/>
              </a:ext>
            </a:extLst>
          </p:cNvPr>
          <p:cNvPicPr preferRelativeResize="0">
            <a:picLocks noChangeAspect="1"/>
          </p:cNvPicPr>
          <p:nvPr/>
        </p:nvPicPr>
        <p:blipFill rotWithShape="1">
          <a:blip r:embed="rId13">
            <a:alphaModFix/>
          </a:blip>
          <a:srcRect/>
          <a:stretch/>
        </p:blipFill>
        <p:spPr>
          <a:xfrm>
            <a:off x="10876018" y="2099188"/>
            <a:ext cx="900000" cy="900000"/>
          </a:xfrm>
          <a:prstGeom prst="rect">
            <a:avLst/>
          </a:prstGeom>
          <a:noFill/>
          <a:ln>
            <a:noFill/>
          </a:ln>
        </p:spPr>
      </p:pic>
      <p:pic>
        <p:nvPicPr>
          <p:cNvPr id="1674" name="Google Shape;1674;p116">
            <a:extLst>
              <a:ext uri="{FF2B5EF4-FFF2-40B4-BE49-F238E27FC236}">
                <a16:creationId xmlns:a16="http://schemas.microsoft.com/office/drawing/2014/main" id="{1ED41A77-0B38-F8BC-9387-84351205BDC2}"/>
              </a:ext>
            </a:extLst>
          </p:cNvPr>
          <p:cNvPicPr preferRelativeResize="0">
            <a:picLocks noChangeAspect="1"/>
          </p:cNvPicPr>
          <p:nvPr/>
        </p:nvPicPr>
        <p:blipFill rotWithShape="1">
          <a:blip r:embed="rId14">
            <a:alphaModFix/>
          </a:blip>
          <a:srcRect/>
          <a:stretch/>
        </p:blipFill>
        <p:spPr>
          <a:xfrm>
            <a:off x="10876018" y="4329840"/>
            <a:ext cx="900000" cy="900000"/>
          </a:xfrm>
          <a:prstGeom prst="rect">
            <a:avLst/>
          </a:prstGeom>
          <a:noFill/>
          <a:ln>
            <a:noFill/>
          </a:ln>
        </p:spPr>
      </p:pic>
      <p:cxnSp>
        <p:nvCxnSpPr>
          <p:cNvPr id="1675" name="Google Shape;1675;p116">
            <a:extLst>
              <a:ext uri="{FF2B5EF4-FFF2-40B4-BE49-F238E27FC236}">
                <a16:creationId xmlns:a16="http://schemas.microsoft.com/office/drawing/2014/main" id="{A18A7B7F-880C-8AF5-61BC-A3DBAEAA76D5}"/>
              </a:ext>
            </a:extLst>
          </p:cNvPr>
          <p:cNvCxnSpPr>
            <a:cxnSpLocks/>
            <a:stCxn id="31" idx="6"/>
            <a:endCxn id="1670" idx="1"/>
          </p:cNvCxnSpPr>
          <p:nvPr/>
        </p:nvCxnSpPr>
        <p:spPr>
          <a:xfrm flipV="1">
            <a:off x="8918890" y="1433862"/>
            <a:ext cx="1957128" cy="52168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7" name="Google Shape;1677;p116">
            <a:extLst>
              <a:ext uri="{FF2B5EF4-FFF2-40B4-BE49-F238E27FC236}">
                <a16:creationId xmlns:a16="http://schemas.microsoft.com/office/drawing/2014/main" id="{C8140301-EEE3-70C1-416A-E563EDA3CF55}"/>
              </a:ext>
            </a:extLst>
          </p:cNvPr>
          <p:cNvCxnSpPr>
            <a:cxnSpLocks/>
            <a:stCxn id="31" idx="6"/>
            <a:endCxn id="1673" idx="1"/>
          </p:cNvCxnSpPr>
          <p:nvPr/>
        </p:nvCxnSpPr>
        <p:spPr>
          <a:xfrm>
            <a:off x="8918890" y="1955549"/>
            <a:ext cx="1957128" cy="59363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8" name="Google Shape;1678;p116">
            <a:extLst>
              <a:ext uri="{FF2B5EF4-FFF2-40B4-BE49-F238E27FC236}">
                <a16:creationId xmlns:a16="http://schemas.microsoft.com/office/drawing/2014/main" id="{A5FCD415-E169-C4EE-8279-507DDD027671}"/>
              </a:ext>
            </a:extLst>
          </p:cNvPr>
          <p:cNvCxnSpPr>
            <a:cxnSpLocks/>
            <a:stCxn id="1672" idx="1"/>
            <a:endCxn id="31" idx="6"/>
          </p:cNvCxnSpPr>
          <p:nvPr/>
        </p:nvCxnSpPr>
        <p:spPr>
          <a:xfrm rot="10800000">
            <a:off x="8918890" y="1955550"/>
            <a:ext cx="1957128" cy="1708965"/>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9" name="Google Shape;1679;p116">
            <a:extLst>
              <a:ext uri="{FF2B5EF4-FFF2-40B4-BE49-F238E27FC236}">
                <a16:creationId xmlns:a16="http://schemas.microsoft.com/office/drawing/2014/main" id="{EBC7287C-93F9-BEFD-C778-F13D7ACFDD9A}"/>
              </a:ext>
            </a:extLst>
          </p:cNvPr>
          <p:cNvCxnSpPr>
            <a:cxnSpLocks/>
            <a:stCxn id="31" idx="6"/>
            <a:endCxn id="1674" idx="1"/>
          </p:cNvCxnSpPr>
          <p:nvPr/>
        </p:nvCxnSpPr>
        <p:spPr>
          <a:xfrm>
            <a:off x="8918890" y="1955549"/>
            <a:ext cx="1957128" cy="2824291"/>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80" name="Google Shape;1680;p116">
            <a:extLst>
              <a:ext uri="{FF2B5EF4-FFF2-40B4-BE49-F238E27FC236}">
                <a16:creationId xmlns:a16="http://schemas.microsoft.com/office/drawing/2014/main" id="{D8337D44-BDEB-5B52-B54C-B313269D921D}"/>
              </a:ext>
            </a:extLst>
          </p:cNvPr>
          <p:cNvCxnSpPr>
            <a:cxnSpLocks/>
            <a:stCxn id="31" idx="6"/>
            <a:endCxn id="1671" idx="1"/>
          </p:cNvCxnSpPr>
          <p:nvPr/>
        </p:nvCxnSpPr>
        <p:spPr>
          <a:xfrm>
            <a:off x="8918890" y="1955549"/>
            <a:ext cx="1957128" cy="3939616"/>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676" name="Google Shape;1676;p116">
            <a:extLst>
              <a:ext uri="{FF2B5EF4-FFF2-40B4-BE49-F238E27FC236}">
                <a16:creationId xmlns:a16="http://schemas.microsoft.com/office/drawing/2014/main" id="{83BF602D-633C-0F33-802C-9B87DC895620}"/>
              </a:ext>
            </a:extLst>
          </p:cNvPr>
          <p:cNvSpPr/>
          <p:nvPr/>
        </p:nvSpPr>
        <p:spPr>
          <a:xfrm>
            <a:off x="8961813" y="223466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681" name="Google Shape;1681;p116">
            <a:extLst>
              <a:ext uri="{FF2B5EF4-FFF2-40B4-BE49-F238E27FC236}">
                <a16:creationId xmlns:a16="http://schemas.microsoft.com/office/drawing/2014/main" id="{1683B171-B55E-CC68-E1F0-40016B5C8932}"/>
              </a:ext>
            </a:extLst>
          </p:cNvPr>
          <p:cNvCxnSpPr>
            <a:stCxn id="1614" idx="1"/>
            <a:endCxn id="1628" idx="1"/>
          </p:cNvCxnSpPr>
          <p:nvPr/>
        </p:nvCxnSpPr>
        <p:spPr>
          <a:xfrm rot="10800000">
            <a:off x="4972969" y="5638705"/>
            <a:ext cx="27328" cy="983489"/>
          </a:xfrm>
          <a:prstGeom prst="bentConnector3">
            <a:avLst>
              <a:gd name="adj1" fmla="val 936505"/>
            </a:avLst>
          </a:prstGeom>
          <a:noFill/>
          <a:ln w="19050" cap="flat" cmpd="sng">
            <a:solidFill>
              <a:schemeClr val="accent2"/>
            </a:solidFill>
            <a:prstDash val="solid"/>
            <a:miter lim="800000"/>
            <a:headEnd type="triangle" w="lg" len="lg"/>
            <a:tailEnd type="triangle" w="lg" len="lg"/>
          </a:ln>
        </p:spPr>
      </p:cxnSp>
      <p:sp>
        <p:nvSpPr>
          <p:cNvPr id="1682" name="Google Shape;1682;p116">
            <a:extLst>
              <a:ext uri="{FF2B5EF4-FFF2-40B4-BE49-F238E27FC236}">
                <a16:creationId xmlns:a16="http://schemas.microsoft.com/office/drawing/2014/main" id="{52D0703A-FBF2-0286-2E71-6A8B4CF644B6}"/>
              </a:ext>
            </a:extLst>
          </p:cNvPr>
          <p:cNvSpPr txBox="1"/>
          <p:nvPr/>
        </p:nvSpPr>
        <p:spPr>
          <a:xfrm>
            <a:off x="2749717" y="2292602"/>
            <a:ext cx="103616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Consul for DNS name resolution</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
        <p:nvSpPr>
          <p:cNvPr id="1683" name="Google Shape;1683;p116">
            <a:extLst>
              <a:ext uri="{FF2B5EF4-FFF2-40B4-BE49-F238E27FC236}">
                <a16:creationId xmlns:a16="http://schemas.microsoft.com/office/drawing/2014/main" id="{CBF8A608-0721-DD0B-19C9-95DE6E710417}"/>
              </a:ext>
            </a:extLst>
          </p:cNvPr>
          <p:cNvSpPr txBox="1"/>
          <p:nvPr/>
        </p:nvSpPr>
        <p:spPr>
          <a:xfrm>
            <a:off x="2755601" y="4399060"/>
            <a:ext cx="99995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Create mapping</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table of</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actor instances</a:t>
            </a:r>
            <a:endParaRPr sz="800" dirty="0">
              <a:latin typeface="Space Grotesk" pitchFamily="2" charset="0"/>
              <a:cs typeface="Space Grotesk" pitchFamily="2" charset="0"/>
            </a:endParaRPr>
          </a:p>
        </p:txBody>
      </p:sp>
      <p:sp>
        <p:nvSpPr>
          <p:cNvPr id="1684" name="Google Shape;1684;p116">
            <a:extLst>
              <a:ext uri="{FF2B5EF4-FFF2-40B4-BE49-F238E27FC236}">
                <a16:creationId xmlns:a16="http://schemas.microsoft.com/office/drawing/2014/main" id="{55F69298-D478-C129-CE19-DB912BA5B928}"/>
              </a:ext>
            </a:extLst>
          </p:cNvPr>
          <p:cNvSpPr txBox="1"/>
          <p:nvPr/>
        </p:nvSpPr>
        <p:spPr>
          <a:xfrm>
            <a:off x="2778444" y="5392170"/>
            <a:ext cx="9203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Assign </a:t>
            </a:r>
            <a:r>
              <a:rPr lang="en-US" sz="800" b="0" i="0" u="none" strike="noStrike" cap="none" dirty="0" err="1">
                <a:solidFill>
                  <a:srgbClr val="121C29"/>
                </a:solidFill>
                <a:latin typeface="Space Grotesk" pitchFamily="2" charset="0"/>
                <a:ea typeface="Space Grotesk"/>
                <a:cs typeface="Space Grotesk" pitchFamily="2" charset="0"/>
                <a:sym typeface="Space Grotesk"/>
              </a:rPr>
              <a:t>Spiffe</a:t>
            </a:r>
            <a:r>
              <a:rPr lang="en-US" sz="800" b="0" i="0" u="none" strike="noStrike" cap="none" dirty="0">
                <a:solidFill>
                  <a:srgbClr val="121C29"/>
                </a:solidFill>
                <a:latin typeface="Space Grotesk" pitchFamily="2" charset="0"/>
                <a:ea typeface="Space Grotesk"/>
                <a:cs typeface="Space Grotesk" pitchFamily="2" charset="0"/>
                <a:sym typeface="Space Grotesk"/>
              </a:rPr>
              <a:t> identity</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endParaRPr sz="800" b="0" i="0" u="none" strike="noStrike" cap="none" dirty="0">
              <a:solidFill>
                <a:srgbClr val="121C29"/>
              </a:solidFill>
              <a:latin typeface="Space Grotesk" pitchFamily="2" charset="0"/>
              <a:ea typeface="Space Grotesk"/>
              <a:cs typeface="Space Grotesk" pitchFamily="2" charset="0"/>
              <a:sym typeface="Space Grotesk"/>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Manage </a:t>
            </a:r>
            <a:r>
              <a:rPr lang="en-US" sz="800" b="0" i="0" u="none" strike="noStrike" cap="none" dirty="0" err="1">
                <a:solidFill>
                  <a:srgbClr val="121C29"/>
                </a:solidFill>
                <a:latin typeface="Space Grotesk" pitchFamily="2" charset="0"/>
                <a:ea typeface="Space Grotesk"/>
                <a:cs typeface="Space Grotesk" pitchFamily="2" charset="0"/>
                <a:sym typeface="Space Grotesk"/>
              </a:rPr>
              <a:t>mTLS</a:t>
            </a:r>
            <a:r>
              <a:rPr lang="en-US" sz="800" b="0" i="0" u="none" strike="noStrike" cap="none" dirty="0">
                <a:solidFill>
                  <a:srgbClr val="121C29"/>
                </a:solidFill>
                <a:latin typeface="Space Grotesk" pitchFamily="2" charset="0"/>
                <a:ea typeface="Space Grotesk"/>
                <a:cs typeface="Space Grotesk" pitchFamily="2" charset="0"/>
                <a:sym typeface="Space Grotesk"/>
              </a:rPr>
              <a:t> </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grpSp>
        <p:nvGrpSpPr>
          <p:cNvPr id="8" name="Group 7">
            <a:extLst>
              <a:ext uri="{FF2B5EF4-FFF2-40B4-BE49-F238E27FC236}">
                <a16:creationId xmlns:a16="http://schemas.microsoft.com/office/drawing/2014/main" id="{D283BD32-FC3C-1386-75A8-61C95308EC31}"/>
              </a:ext>
            </a:extLst>
          </p:cNvPr>
          <p:cNvGrpSpPr>
            <a:grpSpLocks noChangeAspect="1"/>
          </p:cNvGrpSpPr>
          <p:nvPr/>
        </p:nvGrpSpPr>
        <p:grpSpPr>
          <a:xfrm>
            <a:off x="1861277" y="3080026"/>
            <a:ext cx="792000" cy="792000"/>
            <a:chOff x="1019262" y="2859028"/>
            <a:chExt cx="1080000" cy="1080000"/>
          </a:xfrm>
        </p:grpSpPr>
        <p:pic>
          <p:nvPicPr>
            <p:cNvPr id="5" name="Google Shape;1562;p49">
              <a:extLst>
                <a:ext uri="{FF2B5EF4-FFF2-40B4-BE49-F238E27FC236}">
                  <a16:creationId xmlns:a16="http://schemas.microsoft.com/office/drawing/2014/main" id="{22C0ED9A-15D1-F9FE-BEAA-52D4F48C57E8}"/>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6" name="Google Shape;1583;p49">
              <a:extLst>
                <a:ext uri="{FF2B5EF4-FFF2-40B4-BE49-F238E27FC236}">
                  <a16:creationId xmlns:a16="http://schemas.microsoft.com/office/drawing/2014/main" id="{A43793C5-814E-9F43-E62C-6B370A756027}"/>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7" name="Google Shape;1584;p49">
              <a:extLst>
                <a:ext uri="{FF2B5EF4-FFF2-40B4-BE49-F238E27FC236}">
                  <a16:creationId xmlns:a16="http://schemas.microsoft.com/office/drawing/2014/main" id="{0D1EB44F-AFDE-CABD-B8CB-7533E7FFB9F4}"/>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grpSp>
        <p:nvGrpSpPr>
          <p:cNvPr id="9" name="Group 8">
            <a:extLst>
              <a:ext uri="{FF2B5EF4-FFF2-40B4-BE49-F238E27FC236}">
                <a16:creationId xmlns:a16="http://schemas.microsoft.com/office/drawing/2014/main" id="{75BB6E6F-C57C-2146-1695-7510ECEB8991}"/>
              </a:ext>
            </a:extLst>
          </p:cNvPr>
          <p:cNvGrpSpPr>
            <a:grpSpLocks noChangeAspect="1"/>
          </p:cNvGrpSpPr>
          <p:nvPr/>
        </p:nvGrpSpPr>
        <p:grpSpPr>
          <a:xfrm>
            <a:off x="4967164" y="3080026"/>
            <a:ext cx="792000" cy="792000"/>
            <a:chOff x="1019262" y="2859028"/>
            <a:chExt cx="1080000" cy="1080000"/>
          </a:xfrm>
        </p:grpSpPr>
        <p:pic>
          <p:nvPicPr>
            <p:cNvPr id="10" name="Google Shape;1562;p49">
              <a:extLst>
                <a:ext uri="{FF2B5EF4-FFF2-40B4-BE49-F238E27FC236}">
                  <a16:creationId xmlns:a16="http://schemas.microsoft.com/office/drawing/2014/main" id="{D0D9D0CA-0C84-1D49-8D7E-F8FB2E14B326}"/>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11" name="Google Shape;1583;p49">
              <a:extLst>
                <a:ext uri="{FF2B5EF4-FFF2-40B4-BE49-F238E27FC236}">
                  <a16:creationId xmlns:a16="http://schemas.microsoft.com/office/drawing/2014/main" id="{1427D500-8095-8F07-D131-5DC475957055}"/>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12" name="Google Shape;1584;p49">
              <a:extLst>
                <a:ext uri="{FF2B5EF4-FFF2-40B4-BE49-F238E27FC236}">
                  <a16:creationId xmlns:a16="http://schemas.microsoft.com/office/drawing/2014/main" id="{06BA71EC-D817-A725-E93F-05FC8D8D9E32}"/>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grpSp>
        <p:nvGrpSpPr>
          <p:cNvPr id="13" name="Group 12">
            <a:extLst>
              <a:ext uri="{FF2B5EF4-FFF2-40B4-BE49-F238E27FC236}">
                <a16:creationId xmlns:a16="http://schemas.microsoft.com/office/drawing/2014/main" id="{16576718-FDF5-17C1-ABB3-AF7CE12E2C46}"/>
              </a:ext>
            </a:extLst>
          </p:cNvPr>
          <p:cNvGrpSpPr>
            <a:grpSpLocks noChangeAspect="1"/>
          </p:cNvGrpSpPr>
          <p:nvPr/>
        </p:nvGrpSpPr>
        <p:grpSpPr>
          <a:xfrm>
            <a:off x="8280650" y="3080026"/>
            <a:ext cx="792000" cy="792000"/>
            <a:chOff x="1019262" y="2859028"/>
            <a:chExt cx="1080000" cy="1080000"/>
          </a:xfrm>
        </p:grpSpPr>
        <p:pic>
          <p:nvPicPr>
            <p:cNvPr id="14" name="Google Shape;1562;p49">
              <a:extLst>
                <a:ext uri="{FF2B5EF4-FFF2-40B4-BE49-F238E27FC236}">
                  <a16:creationId xmlns:a16="http://schemas.microsoft.com/office/drawing/2014/main" id="{BC4AF736-213D-9A3C-C786-55DFDAEB57F1}"/>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15" name="Google Shape;1583;p49">
              <a:extLst>
                <a:ext uri="{FF2B5EF4-FFF2-40B4-BE49-F238E27FC236}">
                  <a16:creationId xmlns:a16="http://schemas.microsoft.com/office/drawing/2014/main" id="{55EC78C1-6D7B-3198-DF17-E7F69B848376}"/>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16" name="Google Shape;1584;p49">
              <a:extLst>
                <a:ext uri="{FF2B5EF4-FFF2-40B4-BE49-F238E27FC236}">
                  <a16:creationId xmlns:a16="http://schemas.microsoft.com/office/drawing/2014/main" id="{F8776DB3-7097-B5C2-FA39-D057A75666C8}"/>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sp>
        <p:nvSpPr>
          <p:cNvPr id="23" name="Oval 22">
            <a:extLst>
              <a:ext uri="{FF2B5EF4-FFF2-40B4-BE49-F238E27FC236}">
                <a16:creationId xmlns:a16="http://schemas.microsoft.com/office/drawing/2014/main" id="{477543BB-A703-B09E-3D95-B11CA0A31374}"/>
              </a:ext>
            </a:extLst>
          </p:cNvPr>
          <p:cNvSpPr/>
          <p:nvPr/>
        </p:nvSpPr>
        <p:spPr>
          <a:xfrm>
            <a:off x="2103862" y="2110771"/>
            <a:ext cx="127000" cy="127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cxnSp>
        <p:nvCxnSpPr>
          <p:cNvPr id="25" name="Google Shape;1659;p116">
            <a:extLst>
              <a:ext uri="{FF2B5EF4-FFF2-40B4-BE49-F238E27FC236}">
                <a16:creationId xmlns:a16="http://schemas.microsoft.com/office/drawing/2014/main" id="{6BC9DDC8-29E1-9545-ECBA-87A076CD6535}"/>
              </a:ext>
            </a:extLst>
          </p:cNvPr>
          <p:cNvCxnSpPr>
            <a:cxnSpLocks/>
            <a:stCxn id="10" idx="2"/>
            <a:endCxn id="5" idx="2"/>
          </p:cNvCxnSpPr>
          <p:nvPr/>
        </p:nvCxnSpPr>
        <p:spPr>
          <a:xfrm rot="5400000">
            <a:off x="3810221" y="2319083"/>
            <a:ext cx="12700" cy="3105887"/>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28" name="Google Shape;1659;p116">
            <a:extLst>
              <a:ext uri="{FF2B5EF4-FFF2-40B4-BE49-F238E27FC236}">
                <a16:creationId xmlns:a16="http://schemas.microsoft.com/office/drawing/2014/main" id="{9BA20C92-E85E-1B13-5D59-F1CC44107B04}"/>
              </a:ext>
            </a:extLst>
          </p:cNvPr>
          <p:cNvCxnSpPr>
            <a:cxnSpLocks/>
            <a:stCxn id="14" idx="2"/>
            <a:endCxn id="10" idx="2"/>
          </p:cNvCxnSpPr>
          <p:nvPr/>
        </p:nvCxnSpPr>
        <p:spPr>
          <a:xfrm rot="5400000">
            <a:off x="7019907" y="2215283"/>
            <a:ext cx="12700" cy="3313486"/>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sp>
        <p:nvSpPr>
          <p:cNvPr id="31" name="Oval 30">
            <a:extLst>
              <a:ext uri="{FF2B5EF4-FFF2-40B4-BE49-F238E27FC236}">
                <a16:creationId xmlns:a16="http://schemas.microsoft.com/office/drawing/2014/main" id="{D8860A10-D140-4F06-1A53-9063F680424A}"/>
              </a:ext>
            </a:extLst>
          </p:cNvPr>
          <p:cNvSpPr/>
          <p:nvPr/>
        </p:nvSpPr>
        <p:spPr>
          <a:xfrm>
            <a:off x="8791890" y="1892049"/>
            <a:ext cx="127000" cy="127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2" name="TextBox 41">
            <a:extLst>
              <a:ext uri="{FF2B5EF4-FFF2-40B4-BE49-F238E27FC236}">
                <a16:creationId xmlns:a16="http://schemas.microsoft.com/office/drawing/2014/main" id="{14EF65A4-0BAE-DBBE-7884-FB6BA6660DBA}"/>
              </a:ext>
            </a:extLst>
          </p:cNvPr>
          <p:cNvSpPr txBox="1"/>
          <p:nvPr/>
        </p:nvSpPr>
        <p:spPr>
          <a:xfrm>
            <a:off x="2797991" y="3227575"/>
            <a:ext cx="889000" cy="584775"/>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a:ea typeface="Space Grotesk"/>
                <a:cs typeface="Space Grotesk"/>
                <a:sym typeface="Space Grotesk"/>
              </a:rPr>
              <a:t>Schedule jobs for Jobs API and Actor reminders</a:t>
            </a:r>
          </a:p>
        </p:txBody>
      </p:sp>
      <p:sp>
        <p:nvSpPr>
          <p:cNvPr id="46" name="Google Shape;1612;p116">
            <a:extLst>
              <a:ext uri="{FF2B5EF4-FFF2-40B4-BE49-F238E27FC236}">
                <a16:creationId xmlns:a16="http://schemas.microsoft.com/office/drawing/2014/main" id="{F2DF62E2-7BF9-4F9A-7E59-88824A211ED2}"/>
              </a:ext>
            </a:extLst>
          </p:cNvPr>
          <p:cNvSpPr txBox="1"/>
          <p:nvPr/>
        </p:nvSpPr>
        <p:spPr>
          <a:xfrm>
            <a:off x="771972"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7" name="Google Shape;1612;p116">
            <a:extLst>
              <a:ext uri="{FF2B5EF4-FFF2-40B4-BE49-F238E27FC236}">
                <a16:creationId xmlns:a16="http://schemas.microsoft.com/office/drawing/2014/main" id="{19ACBCB0-0D11-FD0F-19DD-3FF41CC7E8F8}"/>
              </a:ext>
            </a:extLst>
          </p:cNvPr>
          <p:cNvSpPr txBox="1"/>
          <p:nvPr/>
        </p:nvSpPr>
        <p:spPr>
          <a:xfrm>
            <a:off x="3890419"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8" name="Google Shape;1612;p116">
            <a:extLst>
              <a:ext uri="{FF2B5EF4-FFF2-40B4-BE49-F238E27FC236}">
                <a16:creationId xmlns:a16="http://schemas.microsoft.com/office/drawing/2014/main" id="{542B8F4D-4496-E0B1-0823-F7B43A9987AB}"/>
              </a:ext>
            </a:extLst>
          </p:cNvPr>
          <p:cNvSpPr txBox="1"/>
          <p:nvPr/>
        </p:nvSpPr>
        <p:spPr>
          <a:xfrm>
            <a:off x="7202994"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9" name="Google Shape;1612;p116">
            <a:extLst>
              <a:ext uri="{FF2B5EF4-FFF2-40B4-BE49-F238E27FC236}">
                <a16:creationId xmlns:a16="http://schemas.microsoft.com/office/drawing/2014/main" id="{9C0563B8-5C4B-C008-3E49-3B39F5B0D1C3}"/>
              </a:ext>
            </a:extLst>
          </p:cNvPr>
          <p:cNvSpPr txBox="1"/>
          <p:nvPr/>
        </p:nvSpPr>
        <p:spPr>
          <a:xfrm>
            <a:off x="4684087"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50" name="Google Shape;1612;p116">
            <a:extLst>
              <a:ext uri="{FF2B5EF4-FFF2-40B4-BE49-F238E27FC236}">
                <a16:creationId xmlns:a16="http://schemas.microsoft.com/office/drawing/2014/main" id="{7AC039DE-308B-53AB-FD18-1C0F53BFD1CE}"/>
              </a:ext>
            </a:extLst>
          </p:cNvPr>
          <p:cNvSpPr txBox="1"/>
          <p:nvPr/>
        </p:nvSpPr>
        <p:spPr>
          <a:xfrm>
            <a:off x="7935287"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28606238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688">
          <a:extLst>
            <a:ext uri="{FF2B5EF4-FFF2-40B4-BE49-F238E27FC236}">
              <a16:creationId xmlns:a16="http://schemas.microsoft.com/office/drawing/2014/main" id="{EA4067B7-2E5F-5D72-6827-1F60B9E1156E}"/>
            </a:ext>
          </a:extLst>
        </p:cNvPr>
        <p:cNvGrpSpPr/>
        <p:nvPr/>
      </p:nvGrpSpPr>
      <p:grpSpPr>
        <a:xfrm>
          <a:off x="0" y="0"/>
          <a:ext cx="0" cy="0"/>
          <a:chOff x="0" y="0"/>
          <a:chExt cx="0" cy="0"/>
        </a:xfrm>
      </p:grpSpPr>
      <p:cxnSp>
        <p:nvCxnSpPr>
          <p:cNvPr id="1722" name="Google Shape;1667;p116">
            <a:extLst>
              <a:ext uri="{FF2B5EF4-FFF2-40B4-BE49-F238E27FC236}">
                <a16:creationId xmlns:a16="http://schemas.microsoft.com/office/drawing/2014/main" id="{8D8F18A8-E3E1-2956-868C-2F8541DBCA5B}"/>
              </a:ext>
            </a:extLst>
          </p:cNvPr>
          <p:cNvCxnSpPr>
            <a:cxnSpLocks/>
            <a:stCxn id="5" idx="2"/>
            <a:endCxn id="1728" idx="2"/>
          </p:cNvCxnSpPr>
          <p:nvPr/>
        </p:nvCxnSpPr>
        <p:spPr>
          <a:xfrm rot="16200000" flipH="1">
            <a:off x="1784345" y="2063912"/>
            <a:ext cx="2505273" cy="3708725"/>
          </a:xfrm>
          <a:prstGeom prst="bentConnector2">
            <a:avLst/>
          </a:prstGeom>
          <a:noFill/>
          <a:ln w="19050" cap="flat" cmpd="sng">
            <a:solidFill>
              <a:schemeClr val="dk1"/>
            </a:solidFill>
            <a:prstDash val="solid"/>
            <a:miter lim="800000"/>
            <a:headEnd type="triangle" w="lg" len="lg"/>
            <a:tailEnd type="triangle" w="lg" len="lg"/>
          </a:ln>
        </p:spPr>
      </p:cxnSp>
      <p:sp>
        <p:nvSpPr>
          <p:cNvPr id="1673" name="Google Shape;308;p39">
            <a:extLst>
              <a:ext uri="{FF2B5EF4-FFF2-40B4-BE49-F238E27FC236}">
                <a16:creationId xmlns:a16="http://schemas.microsoft.com/office/drawing/2014/main" id="{4C28607D-16C0-E6DC-C134-622CDF3A21CF}"/>
              </a:ext>
            </a:extLst>
          </p:cNvPr>
          <p:cNvSpPr/>
          <p:nvPr/>
        </p:nvSpPr>
        <p:spPr>
          <a:xfrm>
            <a:off x="264994" y="1019264"/>
            <a:ext cx="8908367" cy="5063707"/>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89" name="Google Shape;1689;p117">
            <a:extLst>
              <a:ext uri="{FF2B5EF4-FFF2-40B4-BE49-F238E27FC236}">
                <a16:creationId xmlns:a16="http://schemas.microsoft.com/office/drawing/2014/main" id="{29803028-64D7-74C6-38E9-34223C8DA9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on Kubernetes</a:t>
            </a:r>
            <a:endParaRPr/>
          </a:p>
        </p:txBody>
      </p:sp>
      <p:grpSp>
        <p:nvGrpSpPr>
          <p:cNvPr id="1690" name="Google Shape;1690;p117">
            <a:extLst>
              <a:ext uri="{FF2B5EF4-FFF2-40B4-BE49-F238E27FC236}">
                <a16:creationId xmlns:a16="http://schemas.microsoft.com/office/drawing/2014/main" id="{3FC2F498-4369-F631-F4CB-D802CF3EE1FF}"/>
              </a:ext>
            </a:extLst>
          </p:cNvPr>
          <p:cNvGrpSpPr/>
          <p:nvPr/>
        </p:nvGrpSpPr>
        <p:grpSpPr>
          <a:xfrm>
            <a:off x="4119935" y="3781152"/>
            <a:ext cx="1590000" cy="1620000"/>
            <a:chOff x="3447990" y="2725615"/>
            <a:chExt cx="1855000" cy="1890000"/>
          </a:xfrm>
        </p:grpSpPr>
        <p:pic>
          <p:nvPicPr>
            <p:cNvPr id="1691" name="Google Shape;1691;p117">
              <a:extLst>
                <a:ext uri="{FF2B5EF4-FFF2-40B4-BE49-F238E27FC236}">
                  <a16:creationId xmlns:a16="http://schemas.microsoft.com/office/drawing/2014/main" id="{7324132E-35A7-925D-60BA-F97999C839F1}"/>
                </a:ext>
              </a:extLst>
            </p:cNvPr>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692" name="Google Shape;1692;p117">
              <a:extLst>
                <a:ext uri="{FF2B5EF4-FFF2-40B4-BE49-F238E27FC236}">
                  <a16:creationId xmlns:a16="http://schemas.microsoft.com/office/drawing/2014/main" id="{9F7A7B83-C328-9704-F5F1-4B38E96695AE}"/>
                </a:ext>
              </a:extLst>
            </p:cNvPr>
            <p:cNvSpPr txBox="1"/>
            <p:nvPr/>
          </p:nvSpPr>
          <p:spPr>
            <a:xfrm>
              <a:off x="3596452" y="3302471"/>
              <a:ext cx="1149446" cy="3590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693" name="Google Shape;1693;p117">
            <a:extLst>
              <a:ext uri="{FF2B5EF4-FFF2-40B4-BE49-F238E27FC236}">
                <a16:creationId xmlns:a16="http://schemas.microsoft.com/office/drawing/2014/main" id="{86C3B6E4-7F95-9F75-DB30-833DF5D45F0E}"/>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694" name="Google Shape;1694;p117">
            <a:extLst>
              <a:ext uri="{FF2B5EF4-FFF2-40B4-BE49-F238E27FC236}">
                <a16:creationId xmlns:a16="http://schemas.microsoft.com/office/drawing/2014/main" id="{BB0E22B6-A505-DF45-DC03-8772BEFB4684}"/>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695" name="Google Shape;1695;p117">
            <a:extLst>
              <a:ext uri="{FF2B5EF4-FFF2-40B4-BE49-F238E27FC236}">
                <a16:creationId xmlns:a16="http://schemas.microsoft.com/office/drawing/2014/main" id="{9B8AE895-8518-5B0B-AC1C-E8002FA5D18E}"/>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696" name="Google Shape;1696;p117">
            <a:extLst>
              <a:ext uri="{FF2B5EF4-FFF2-40B4-BE49-F238E27FC236}">
                <a16:creationId xmlns:a16="http://schemas.microsoft.com/office/drawing/2014/main" id="{0467BD91-E3EA-3688-2D28-B5ACF463D8E5}"/>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697" name="Google Shape;1697;p117">
            <a:extLst>
              <a:ext uri="{FF2B5EF4-FFF2-40B4-BE49-F238E27FC236}">
                <a16:creationId xmlns:a16="http://schemas.microsoft.com/office/drawing/2014/main" id="{B5B94721-5B90-5E90-C610-7ED60991DF7B}"/>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698" name="Google Shape;1698;p117">
            <a:extLst>
              <a:ext uri="{FF2B5EF4-FFF2-40B4-BE49-F238E27FC236}">
                <a16:creationId xmlns:a16="http://schemas.microsoft.com/office/drawing/2014/main" id="{5B46A8C0-09B3-885C-FBE5-F407062B6443}"/>
              </a:ext>
            </a:extLst>
          </p:cNvPr>
          <p:cNvCxnSpPr>
            <a:cxnSpLocks/>
            <a:stCxn id="1675" idx="6"/>
            <a:endCxn id="1693" idx="1"/>
          </p:cNvCxnSpPr>
          <p:nvPr/>
        </p:nvCxnSpPr>
        <p:spPr>
          <a:xfrm flipV="1">
            <a:off x="8915645" y="1523862"/>
            <a:ext cx="1612031" cy="222920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0" name="Google Shape;1700;p117">
            <a:extLst>
              <a:ext uri="{FF2B5EF4-FFF2-40B4-BE49-F238E27FC236}">
                <a16:creationId xmlns:a16="http://schemas.microsoft.com/office/drawing/2014/main" id="{CFAE5392-9211-DA2A-1985-02045F5B258C}"/>
              </a:ext>
            </a:extLst>
          </p:cNvPr>
          <p:cNvCxnSpPr>
            <a:cxnSpLocks/>
            <a:stCxn id="1675" idx="6"/>
            <a:endCxn id="1696" idx="1"/>
          </p:cNvCxnSpPr>
          <p:nvPr/>
        </p:nvCxnSpPr>
        <p:spPr>
          <a:xfrm flipV="1">
            <a:off x="8915645" y="2639188"/>
            <a:ext cx="1612031" cy="1113883"/>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1" name="Google Shape;1701;p117">
            <a:extLst>
              <a:ext uri="{FF2B5EF4-FFF2-40B4-BE49-F238E27FC236}">
                <a16:creationId xmlns:a16="http://schemas.microsoft.com/office/drawing/2014/main" id="{C33CE870-B55F-CB0F-FC79-5BE1A594CA30}"/>
              </a:ext>
            </a:extLst>
          </p:cNvPr>
          <p:cNvCxnSpPr>
            <a:cxnSpLocks/>
            <a:stCxn id="1695" idx="1"/>
            <a:endCxn id="1675" idx="6"/>
          </p:cNvCxnSpPr>
          <p:nvPr/>
        </p:nvCxnSpPr>
        <p:spPr>
          <a:xfrm rot="10800000">
            <a:off x="8915646" y="3753072"/>
            <a:ext cx="1612031" cy="1443"/>
          </a:xfrm>
          <a:prstGeom prst="bentConnector3">
            <a:avLst>
              <a:gd name="adj1" fmla="val 50000"/>
            </a:avLst>
          </a:prstGeom>
          <a:noFill/>
          <a:ln w="19050" cap="flat" cmpd="sng">
            <a:solidFill>
              <a:schemeClr val="dk1"/>
            </a:solidFill>
            <a:prstDash val="solid"/>
            <a:miter lim="800000"/>
            <a:headEnd type="triangle" w="lg" len="lg"/>
            <a:tailEnd type="none" w="lg" len="lg"/>
          </a:ln>
        </p:spPr>
      </p:cxnSp>
      <p:cxnSp>
        <p:nvCxnSpPr>
          <p:cNvPr id="1702" name="Google Shape;1702;p117">
            <a:extLst>
              <a:ext uri="{FF2B5EF4-FFF2-40B4-BE49-F238E27FC236}">
                <a16:creationId xmlns:a16="http://schemas.microsoft.com/office/drawing/2014/main" id="{54E26A8B-8B4F-5FEF-43CE-9D7680AD4596}"/>
              </a:ext>
            </a:extLst>
          </p:cNvPr>
          <p:cNvCxnSpPr>
            <a:cxnSpLocks/>
            <a:stCxn id="1675" idx="6"/>
            <a:endCxn id="1697" idx="1"/>
          </p:cNvCxnSpPr>
          <p:nvPr/>
        </p:nvCxnSpPr>
        <p:spPr>
          <a:xfrm>
            <a:off x="8915645" y="3753071"/>
            <a:ext cx="1612031" cy="111676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3" name="Google Shape;1703;p117">
            <a:extLst>
              <a:ext uri="{FF2B5EF4-FFF2-40B4-BE49-F238E27FC236}">
                <a16:creationId xmlns:a16="http://schemas.microsoft.com/office/drawing/2014/main" id="{A5945F5D-2C45-4DB6-E79E-7C15AC041033}"/>
              </a:ext>
            </a:extLst>
          </p:cNvPr>
          <p:cNvCxnSpPr>
            <a:cxnSpLocks/>
            <a:stCxn id="1675" idx="6"/>
            <a:endCxn id="1694" idx="1"/>
          </p:cNvCxnSpPr>
          <p:nvPr/>
        </p:nvCxnSpPr>
        <p:spPr>
          <a:xfrm>
            <a:off x="8915645" y="3753071"/>
            <a:ext cx="1612031" cy="2232094"/>
          </a:xfrm>
          <a:prstGeom prst="bentConnector3">
            <a:avLst>
              <a:gd name="adj1" fmla="val 50000"/>
            </a:avLst>
          </a:prstGeom>
          <a:noFill/>
          <a:ln w="19050" cap="flat" cmpd="sng">
            <a:solidFill>
              <a:schemeClr val="dk1"/>
            </a:solidFill>
            <a:prstDash val="solid"/>
            <a:miter lim="800000"/>
            <a:headEnd type="none" w="lg" len="lg"/>
            <a:tailEnd type="triangle" w="lg" len="lg"/>
          </a:ln>
        </p:spPr>
      </p:cxnSp>
      <p:grpSp>
        <p:nvGrpSpPr>
          <p:cNvPr id="54" name="Group 53">
            <a:extLst>
              <a:ext uri="{FF2B5EF4-FFF2-40B4-BE49-F238E27FC236}">
                <a16:creationId xmlns:a16="http://schemas.microsoft.com/office/drawing/2014/main" id="{6CE3EF7C-21F2-2454-3D88-881E22C3E315}"/>
              </a:ext>
            </a:extLst>
          </p:cNvPr>
          <p:cNvGrpSpPr/>
          <p:nvPr/>
        </p:nvGrpSpPr>
        <p:grpSpPr>
          <a:xfrm>
            <a:off x="3955496" y="3369800"/>
            <a:ext cx="1898191" cy="2284070"/>
            <a:chOff x="456725" y="1101286"/>
            <a:chExt cx="1898191" cy="2128426"/>
          </a:xfrm>
        </p:grpSpPr>
        <p:sp>
          <p:nvSpPr>
            <p:cNvPr id="55" name="Google Shape;1590;p116">
              <a:extLst>
                <a:ext uri="{FF2B5EF4-FFF2-40B4-BE49-F238E27FC236}">
                  <a16:creationId xmlns:a16="http://schemas.microsoft.com/office/drawing/2014/main" id="{DE2C4685-8694-771F-F658-F2B9DE58726E}"/>
                </a:ext>
              </a:extLst>
            </p:cNvPr>
            <p:cNvSpPr/>
            <p:nvPr/>
          </p:nvSpPr>
          <p:spPr>
            <a:xfrm>
              <a:off x="456725" y="1272095"/>
              <a:ext cx="1898191" cy="195761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6" name="Google Shape;1591;p116">
              <a:extLst>
                <a:ext uri="{FF2B5EF4-FFF2-40B4-BE49-F238E27FC236}">
                  <a16:creationId xmlns:a16="http://schemas.microsoft.com/office/drawing/2014/main" id="{95CA3AC8-8A99-CE26-8D10-04C429B5B7AE}"/>
                </a:ext>
              </a:extLst>
            </p:cNvPr>
            <p:cNvGrpSpPr/>
            <p:nvPr/>
          </p:nvGrpSpPr>
          <p:grpSpPr>
            <a:xfrm>
              <a:off x="595172" y="1101286"/>
              <a:ext cx="700966" cy="343603"/>
              <a:chOff x="8674759" y="927737"/>
              <a:chExt cx="2944846" cy="343603"/>
            </a:xfrm>
          </p:grpSpPr>
          <p:sp>
            <p:nvSpPr>
              <p:cNvPr id="57" name="Google Shape;1592;p116">
                <a:extLst>
                  <a:ext uri="{FF2B5EF4-FFF2-40B4-BE49-F238E27FC236}">
                    <a16:creationId xmlns:a16="http://schemas.microsoft.com/office/drawing/2014/main" id="{A5F71FF4-6AF7-393D-0EF2-78C20AC27A20}"/>
                  </a:ext>
                </a:extLst>
              </p:cNvPr>
              <p:cNvSpPr/>
              <p:nvPr/>
            </p:nvSpPr>
            <p:spPr>
              <a:xfrm>
                <a:off x="8674759" y="927737"/>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8" name="Google Shape;1593;p116">
                <a:extLst>
                  <a:ext uri="{FF2B5EF4-FFF2-40B4-BE49-F238E27FC236}">
                    <a16:creationId xmlns:a16="http://schemas.microsoft.com/office/drawing/2014/main" id="{2B03ACEF-C5F6-CC78-42F9-AD8F36B9B14C}"/>
                  </a:ext>
                </a:extLst>
              </p:cNvPr>
              <p:cNvSpPr txBox="1"/>
              <p:nvPr/>
            </p:nvSpPr>
            <p:spPr>
              <a:xfrm>
                <a:off x="8708767" y="948986"/>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7" name="Google Shape;1602;p116">
            <a:extLst>
              <a:ext uri="{FF2B5EF4-FFF2-40B4-BE49-F238E27FC236}">
                <a16:creationId xmlns:a16="http://schemas.microsoft.com/office/drawing/2014/main" id="{38AAC94B-DAEA-6F23-389D-9C03FB45E525}"/>
              </a:ext>
            </a:extLst>
          </p:cNvPr>
          <p:cNvGrpSpPr/>
          <p:nvPr/>
        </p:nvGrpSpPr>
        <p:grpSpPr>
          <a:xfrm>
            <a:off x="5624778" y="1674931"/>
            <a:ext cx="990000" cy="990000"/>
            <a:chOff x="1255662" y="2245241"/>
            <a:chExt cx="1440000" cy="1440000"/>
          </a:xfrm>
        </p:grpSpPr>
        <p:grpSp>
          <p:nvGrpSpPr>
            <p:cNvPr id="8" name="Google Shape;1603;p116">
              <a:extLst>
                <a:ext uri="{FF2B5EF4-FFF2-40B4-BE49-F238E27FC236}">
                  <a16:creationId xmlns:a16="http://schemas.microsoft.com/office/drawing/2014/main" id="{78D2B62A-72FA-1601-684C-BC5DACFE37EC}"/>
                </a:ext>
              </a:extLst>
            </p:cNvPr>
            <p:cNvGrpSpPr/>
            <p:nvPr/>
          </p:nvGrpSpPr>
          <p:grpSpPr>
            <a:xfrm>
              <a:off x="1255662" y="2245241"/>
              <a:ext cx="1440000" cy="1440000"/>
              <a:chOff x="1180035" y="4789061"/>
              <a:chExt cx="1440000" cy="1440000"/>
            </a:xfrm>
          </p:grpSpPr>
          <p:pic>
            <p:nvPicPr>
              <p:cNvPr id="10" name="Google Shape;1604;p116">
                <a:extLst>
                  <a:ext uri="{FF2B5EF4-FFF2-40B4-BE49-F238E27FC236}">
                    <a16:creationId xmlns:a16="http://schemas.microsoft.com/office/drawing/2014/main" id="{A161A016-1619-4077-87B8-4D2779511498}"/>
                  </a:ext>
                </a:extLst>
              </p:cNvPr>
              <p:cNvPicPr preferRelativeResize="0"/>
              <p:nvPr/>
            </p:nvPicPr>
            <p:blipFill rotWithShape="1">
              <a:blip r:embed="rId9">
                <a:alphaModFix/>
              </a:blip>
              <a:srcRect/>
              <a:stretch/>
            </p:blipFill>
            <p:spPr>
              <a:xfrm>
                <a:off x="1180035" y="4789061"/>
                <a:ext cx="1440000" cy="1440000"/>
              </a:xfrm>
              <a:prstGeom prst="rect">
                <a:avLst/>
              </a:prstGeom>
              <a:noFill/>
              <a:ln>
                <a:noFill/>
              </a:ln>
            </p:spPr>
          </p:pic>
          <p:sp>
            <p:nvSpPr>
              <p:cNvPr id="11" name="Google Shape;1605;p116">
                <a:extLst>
                  <a:ext uri="{FF2B5EF4-FFF2-40B4-BE49-F238E27FC236}">
                    <a16:creationId xmlns:a16="http://schemas.microsoft.com/office/drawing/2014/main" id="{1B5D0A8C-0CC0-0F93-EE25-B8123ECBA64B}"/>
                  </a:ext>
                </a:extLst>
              </p:cNvPr>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9" name="Google Shape;1606;p116">
              <a:extLst>
                <a:ext uri="{FF2B5EF4-FFF2-40B4-BE49-F238E27FC236}">
                  <a16:creationId xmlns:a16="http://schemas.microsoft.com/office/drawing/2014/main" id="{B8F5CFA3-2752-92AA-5C27-A639EAAC8D64}"/>
                </a:ext>
              </a:extLst>
            </p:cNvPr>
            <p:cNvPicPr preferRelativeResize="0"/>
            <p:nvPr/>
          </p:nvPicPr>
          <p:blipFill rotWithShape="1">
            <a:blip r:embed="rId10">
              <a:alphaModFix/>
            </a:blip>
            <a:srcRect/>
            <a:stretch/>
          </p:blipFill>
          <p:spPr>
            <a:xfrm>
              <a:off x="1513700" y="2522349"/>
              <a:ext cx="923924" cy="561975"/>
            </a:xfrm>
            <a:prstGeom prst="rect">
              <a:avLst/>
            </a:prstGeom>
            <a:noFill/>
            <a:ln>
              <a:noFill/>
            </a:ln>
          </p:spPr>
        </p:pic>
      </p:grpSp>
      <p:grpSp>
        <p:nvGrpSpPr>
          <p:cNvPr id="12" name="Google Shape;1597;p116">
            <a:extLst>
              <a:ext uri="{FF2B5EF4-FFF2-40B4-BE49-F238E27FC236}">
                <a16:creationId xmlns:a16="http://schemas.microsoft.com/office/drawing/2014/main" id="{B0260311-4BBD-0D02-5466-C9636AD9FA53}"/>
              </a:ext>
            </a:extLst>
          </p:cNvPr>
          <p:cNvGrpSpPr/>
          <p:nvPr/>
        </p:nvGrpSpPr>
        <p:grpSpPr>
          <a:xfrm>
            <a:off x="2762603" y="1675639"/>
            <a:ext cx="990000" cy="990000"/>
            <a:chOff x="1255662" y="2316177"/>
            <a:chExt cx="1440000" cy="1440000"/>
          </a:xfrm>
        </p:grpSpPr>
        <p:grpSp>
          <p:nvGrpSpPr>
            <p:cNvPr id="13" name="Google Shape;1598;p116">
              <a:extLst>
                <a:ext uri="{FF2B5EF4-FFF2-40B4-BE49-F238E27FC236}">
                  <a16:creationId xmlns:a16="http://schemas.microsoft.com/office/drawing/2014/main" id="{1230AA06-75FE-3C90-A1F6-B8B6ABD426E7}"/>
                </a:ext>
              </a:extLst>
            </p:cNvPr>
            <p:cNvGrpSpPr/>
            <p:nvPr/>
          </p:nvGrpSpPr>
          <p:grpSpPr>
            <a:xfrm>
              <a:off x="1255662" y="2316177"/>
              <a:ext cx="1440000" cy="1440000"/>
              <a:chOff x="1180035" y="4859997"/>
              <a:chExt cx="1440000" cy="1440000"/>
            </a:xfrm>
          </p:grpSpPr>
          <p:pic>
            <p:nvPicPr>
              <p:cNvPr id="15" name="Google Shape;1599;p116">
                <a:extLst>
                  <a:ext uri="{FF2B5EF4-FFF2-40B4-BE49-F238E27FC236}">
                    <a16:creationId xmlns:a16="http://schemas.microsoft.com/office/drawing/2014/main" id="{FA033C2D-6848-C851-A2A4-4CE26EE01C2C}"/>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6" name="Google Shape;1600;p116">
                <a:extLst>
                  <a:ext uri="{FF2B5EF4-FFF2-40B4-BE49-F238E27FC236}">
                    <a16:creationId xmlns:a16="http://schemas.microsoft.com/office/drawing/2014/main" id="{478538DD-E495-DE68-CF0D-FA3D7A8F185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injector</a:t>
                </a:r>
                <a:endParaRPr sz="1000" b="0" i="0" u="none" strike="noStrike" cap="none" dirty="0">
                  <a:solidFill>
                    <a:srgbClr val="121C29"/>
                  </a:solidFill>
                  <a:latin typeface="Space Grotesk"/>
                  <a:ea typeface="Space Grotesk"/>
                  <a:cs typeface="Space Grotesk"/>
                  <a:sym typeface="Space Grotesk"/>
                </a:endParaRPr>
              </a:p>
            </p:txBody>
          </p:sp>
        </p:grpSp>
        <p:pic>
          <p:nvPicPr>
            <p:cNvPr id="14" name="Google Shape;1601;p116">
              <a:extLst>
                <a:ext uri="{FF2B5EF4-FFF2-40B4-BE49-F238E27FC236}">
                  <a16:creationId xmlns:a16="http://schemas.microsoft.com/office/drawing/2014/main" id="{C5A7E097-39CB-6E0B-F5B1-3A18F906D104}"/>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7" name="Google Shape;1597;p116">
            <a:extLst>
              <a:ext uri="{FF2B5EF4-FFF2-40B4-BE49-F238E27FC236}">
                <a16:creationId xmlns:a16="http://schemas.microsoft.com/office/drawing/2014/main" id="{7019A00F-562E-E735-AF61-A27C886D16F4}"/>
              </a:ext>
            </a:extLst>
          </p:cNvPr>
          <p:cNvGrpSpPr/>
          <p:nvPr/>
        </p:nvGrpSpPr>
        <p:grpSpPr>
          <a:xfrm>
            <a:off x="7713797" y="1681089"/>
            <a:ext cx="990000" cy="990000"/>
            <a:chOff x="1255662" y="2316177"/>
            <a:chExt cx="1440000" cy="1440000"/>
          </a:xfrm>
        </p:grpSpPr>
        <p:grpSp>
          <p:nvGrpSpPr>
            <p:cNvPr id="18" name="Google Shape;1598;p116">
              <a:extLst>
                <a:ext uri="{FF2B5EF4-FFF2-40B4-BE49-F238E27FC236}">
                  <a16:creationId xmlns:a16="http://schemas.microsoft.com/office/drawing/2014/main" id="{EEF9B758-5384-6E42-D645-C631D0A64674}"/>
                </a:ext>
              </a:extLst>
            </p:cNvPr>
            <p:cNvGrpSpPr/>
            <p:nvPr/>
          </p:nvGrpSpPr>
          <p:grpSpPr>
            <a:xfrm>
              <a:off x="1255662" y="2316177"/>
              <a:ext cx="1440000" cy="1440000"/>
              <a:chOff x="1180035" y="4859997"/>
              <a:chExt cx="1440000" cy="1440000"/>
            </a:xfrm>
          </p:grpSpPr>
          <p:pic>
            <p:nvPicPr>
              <p:cNvPr id="20" name="Google Shape;1599;p116">
                <a:extLst>
                  <a:ext uri="{FF2B5EF4-FFF2-40B4-BE49-F238E27FC236}">
                    <a16:creationId xmlns:a16="http://schemas.microsoft.com/office/drawing/2014/main" id="{401D3B27-6FEB-8EDB-05D9-43B3589A3CF7}"/>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21" name="Google Shape;1600;p116">
                <a:extLst>
                  <a:ext uri="{FF2B5EF4-FFF2-40B4-BE49-F238E27FC236}">
                    <a16:creationId xmlns:a16="http://schemas.microsoft.com/office/drawing/2014/main" id="{076FE7D5-12EF-BFB4-F821-DE00BF031261}"/>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operator</a:t>
                </a:r>
                <a:endParaRPr sz="1000" b="0" i="0" u="none" strike="noStrike" cap="none" dirty="0">
                  <a:solidFill>
                    <a:srgbClr val="121C29"/>
                  </a:solidFill>
                  <a:latin typeface="Space Grotesk"/>
                  <a:ea typeface="Space Grotesk"/>
                  <a:cs typeface="Space Grotesk"/>
                  <a:sym typeface="Space Grotesk"/>
                </a:endParaRPr>
              </a:p>
            </p:txBody>
          </p:sp>
        </p:grpSp>
        <p:pic>
          <p:nvPicPr>
            <p:cNvPr id="19" name="Google Shape;1601;p116">
              <a:extLst>
                <a:ext uri="{FF2B5EF4-FFF2-40B4-BE49-F238E27FC236}">
                  <a16:creationId xmlns:a16="http://schemas.microsoft.com/office/drawing/2014/main" id="{96E62613-4886-FE52-B913-EDC6541236A0}"/>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39" name="Group 38">
            <a:extLst>
              <a:ext uri="{FF2B5EF4-FFF2-40B4-BE49-F238E27FC236}">
                <a16:creationId xmlns:a16="http://schemas.microsoft.com/office/drawing/2014/main" id="{410D60AD-0C49-9119-D173-BB09982A2E23}"/>
              </a:ext>
            </a:extLst>
          </p:cNvPr>
          <p:cNvGrpSpPr/>
          <p:nvPr/>
        </p:nvGrpSpPr>
        <p:grpSpPr>
          <a:xfrm>
            <a:off x="2673297" y="1159321"/>
            <a:ext cx="1898191" cy="1757167"/>
            <a:chOff x="456725" y="1036368"/>
            <a:chExt cx="1898191" cy="1757167"/>
          </a:xfrm>
        </p:grpSpPr>
        <p:sp>
          <p:nvSpPr>
            <p:cNvPr id="40" name="Google Shape;1590;p116">
              <a:extLst>
                <a:ext uri="{FF2B5EF4-FFF2-40B4-BE49-F238E27FC236}">
                  <a16:creationId xmlns:a16="http://schemas.microsoft.com/office/drawing/2014/main" id="{1691F48F-38D3-5C48-6A16-D5B246233907}"/>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1" name="Google Shape;1591;p116">
              <a:extLst>
                <a:ext uri="{FF2B5EF4-FFF2-40B4-BE49-F238E27FC236}">
                  <a16:creationId xmlns:a16="http://schemas.microsoft.com/office/drawing/2014/main" id="{5E6FC816-4EB3-5E03-D58E-5AEF1C31F49D}"/>
                </a:ext>
              </a:extLst>
            </p:cNvPr>
            <p:cNvGrpSpPr/>
            <p:nvPr/>
          </p:nvGrpSpPr>
          <p:grpSpPr>
            <a:xfrm>
              <a:off x="625651" y="1036368"/>
              <a:ext cx="700966" cy="343603"/>
              <a:chOff x="8802806" y="862819"/>
              <a:chExt cx="2944846" cy="343603"/>
            </a:xfrm>
          </p:grpSpPr>
          <p:sp>
            <p:nvSpPr>
              <p:cNvPr id="42" name="Google Shape;1592;p116">
                <a:extLst>
                  <a:ext uri="{FF2B5EF4-FFF2-40B4-BE49-F238E27FC236}">
                    <a16:creationId xmlns:a16="http://schemas.microsoft.com/office/drawing/2014/main" id="{D7A00F67-42DF-BB02-89D6-24029EE2F7A3}"/>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 name="Google Shape;1593;p116">
                <a:extLst>
                  <a:ext uri="{FF2B5EF4-FFF2-40B4-BE49-F238E27FC236}">
                    <a16:creationId xmlns:a16="http://schemas.microsoft.com/office/drawing/2014/main" id="{C83570B0-579E-CD67-0DCF-B2248E05DED9}"/>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4" name="Group 43">
            <a:extLst>
              <a:ext uri="{FF2B5EF4-FFF2-40B4-BE49-F238E27FC236}">
                <a16:creationId xmlns:a16="http://schemas.microsoft.com/office/drawing/2014/main" id="{91CB19B5-72C6-3E29-17C2-7B506C878ED3}"/>
              </a:ext>
            </a:extLst>
          </p:cNvPr>
          <p:cNvGrpSpPr/>
          <p:nvPr/>
        </p:nvGrpSpPr>
        <p:grpSpPr>
          <a:xfrm>
            <a:off x="4754886" y="1159321"/>
            <a:ext cx="1898191" cy="1757167"/>
            <a:chOff x="456725" y="1036368"/>
            <a:chExt cx="1898191" cy="1757167"/>
          </a:xfrm>
        </p:grpSpPr>
        <p:sp>
          <p:nvSpPr>
            <p:cNvPr id="45" name="Google Shape;1590;p116">
              <a:extLst>
                <a:ext uri="{FF2B5EF4-FFF2-40B4-BE49-F238E27FC236}">
                  <a16:creationId xmlns:a16="http://schemas.microsoft.com/office/drawing/2014/main" id="{AF9D7DF5-F92B-89E1-0372-62D87245EFD7}"/>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6" name="Google Shape;1591;p116">
              <a:extLst>
                <a:ext uri="{FF2B5EF4-FFF2-40B4-BE49-F238E27FC236}">
                  <a16:creationId xmlns:a16="http://schemas.microsoft.com/office/drawing/2014/main" id="{FB1C5C4A-2E58-67BD-A38A-21480E81F4DE}"/>
                </a:ext>
              </a:extLst>
            </p:cNvPr>
            <p:cNvGrpSpPr/>
            <p:nvPr/>
          </p:nvGrpSpPr>
          <p:grpSpPr>
            <a:xfrm>
              <a:off x="625651" y="1036368"/>
              <a:ext cx="700966" cy="343603"/>
              <a:chOff x="8802806" y="862819"/>
              <a:chExt cx="2944846" cy="343603"/>
            </a:xfrm>
          </p:grpSpPr>
          <p:sp>
            <p:nvSpPr>
              <p:cNvPr id="47" name="Google Shape;1592;p116">
                <a:extLst>
                  <a:ext uri="{FF2B5EF4-FFF2-40B4-BE49-F238E27FC236}">
                    <a16:creationId xmlns:a16="http://schemas.microsoft.com/office/drawing/2014/main" id="{F2EB392C-CB47-09E9-8E72-DDDBD92D2907}"/>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8" name="Google Shape;1593;p116">
                <a:extLst>
                  <a:ext uri="{FF2B5EF4-FFF2-40B4-BE49-F238E27FC236}">
                    <a16:creationId xmlns:a16="http://schemas.microsoft.com/office/drawing/2014/main" id="{08A0E815-3625-4E81-48C8-F2D57940F20E}"/>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9" name="Group 48">
            <a:extLst>
              <a:ext uri="{FF2B5EF4-FFF2-40B4-BE49-F238E27FC236}">
                <a16:creationId xmlns:a16="http://schemas.microsoft.com/office/drawing/2014/main" id="{40359AA8-2155-D951-7A04-BF2DC324B214}"/>
              </a:ext>
            </a:extLst>
          </p:cNvPr>
          <p:cNvGrpSpPr/>
          <p:nvPr/>
        </p:nvGrpSpPr>
        <p:grpSpPr>
          <a:xfrm>
            <a:off x="6836476" y="1159321"/>
            <a:ext cx="1898191" cy="1757167"/>
            <a:chOff x="456725" y="1036368"/>
            <a:chExt cx="1898191" cy="1757167"/>
          </a:xfrm>
        </p:grpSpPr>
        <p:sp>
          <p:nvSpPr>
            <p:cNvPr id="50" name="Google Shape;1590;p116">
              <a:extLst>
                <a:ext uri="{FF2B5EF4-FFF2-40B4-BE49-F238E27FC236}">
                  <a16:creationId xmlns:a16="http://schemas.microsoft.com/office/drawing/2014/main" id="{861C75D7-06A5-7868-F013-9A4E71CB8C4A}"/>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1" name="Google Shape;1591;p116">
              <a:extLst>
                <a:ext uri="{FF2B5EF4-FFF2-40B4-BE49-F238E27FC236}">
                  <a16:creationId xmlns:a16="http://schemas.microsoft.com/office/drawing/2014/main" id="{C429B8E8-6BE9-6E05-B42E-5D26CB5715BF}"/>
                </a:ext>
              </a:extLst>
            </p:cNvPr>
            <p:cNvGrpSpPr/>
            <p:nvPr/>
          </p:nvGrpSpPr>
          <p:grpSpPr>
            <a:xfrm>
              <a:off x="625651" y="1036368"/>
              <a:ext cx="700966" cy="343603"/>
              <a:chOff x="8802806" y="862819"/>
              <a:chExt cx="2944846" cy="343603"/>
            </a:xfrm>
          </p:grpSpPr>
          <p:sp>
            <p:nvSpPr>
              <p:cNvPr id="52" name="Google Shape;1592;p116">
                <a:extLst>
                  <a:ext uri="{FF2B5EF4-FFF2-40B4-BE49-F238E27FC236}">
                    <a16:creationId xmlns:a16="http://schemas.microsoft.com/office/drawing/2014/main" id="{46F965EF-F4EA-A588-64C4-DDFB95D436E6}"/>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3" name="Google Shape;1593;p116">
                <a:extLst>
                  <a:ext uri="{FF2B5EF4-FFF2-40B4-BE49-F238E27FC236}">
                    <a16:creationId xmlns:a16="http://schemas.microsoft.com/office/drawing/2014/main" id="{C5918158-8B2B-A80E-7F98-E5AE8D17FC4B}"/>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59" name="Google Shape;1600;p116">
            <a:extLst>
              <a:ext uri="{FF2B5EF4-FFF2-40B4-BE49-F238E27FC236}">
                <a16:creationId xmlns:a16="http://schemas.microsoft.com/office/drawing/2014/main" id="{28CBB6E8-C3E4-B188-C463-FFB8505D9BE0}"/>
              </a:ext>
            </a:extLst>
          </p:cNvPr>
          <p:cNvSpPr txBox="1"/>
          <p:nvPr/>
        </p:nvSpPr>
        <p:spPr>
          <a:xfrm>
            <a:off x="3698798" y="1868852"/>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Dapr runtime injector</a:t>
            </a:r>
            <a:endParaRPr sz="1000" i="0" u="none" strike="noStrike" cap="none" dirty="0">
              <a:solidFill>
                <a:srgbClr val="121C29"/>
              </a:solidFill>
              <a:latin typeface="Space Grotesk"/>
              <a:ea typeface="Space Grotesk"/>
              <a:cs typeface="Space Grotesk"/>
              <a:sym typeface="Space Grotesk"/>
            </a:endParaRPr>
          </a:p>
        </p:txBody>
      </p:sp>
      <p:sp>
        <p:nvSpPr>
          <p:cNvPr id="60" name="Google Shape;1600;p116">
            <a:extLst>
              <a:ext uri="{FF2B5EF4-FFF2-40B4-BE49-F238E27FC236}">
                <a16:creationId xmlns:a16="http://schemas.microsoft.com/office/drawing/2014/main" id="{66573CB6-C6C6-7046-7C7F-3B0B6AA76A9A}"/>
              </a:ext>
            </a:extLst>
          </p:cNvPr>
          <p:cNvSpPr txBox="1"/>
          <p:nvPr/>
        </p:nvSpPr>
        <p:spPr>
          <a:xfrm>
            <a:off x="4825905" y="1871598"/>
            <a:ext cx="899706"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Cert authority and identity</a:t>
            </a:r>
            <a:endParaRPr sz="1000" i="0" u="none" strike="noStrike" cap="none" dirty="0">
              <a:solidFill>
                <a:srgbClr val="121C29"/>
              </a:solidFill>
              <a:latin typeface="Space Grotesk"/>
              <a:ea typeface="Space Grotesk"/>
              <a:cs typeface="Space Grotesk"/>
              <a:sym typeface="Space Grotesk"/>
            </a:endParaRPr>
          </a:p>
        </p:txBody>
      </p:sp>
      <p:sp>
        <p:nvSpPr>
          <p:cNvPr id="61" name="Google Shape;1600;p116">
            <a:extLst>
              <a:ext uri="{FF2B5EF4-FFF2-40B4-BE49-F238E27FC236}">
                <a16:creationId xmlns:a16="http://schemas.microsoft.com/office/drawing/2014/main" id="{80A16F17-87E7-5008-977B-90F76964B7A2}"/>
              </a:ext>
            </a:extLst>
          </p:cNvPr>
          <p:cNvSpPr txBox="1"/>
          <p:nvPr/>
        </p:nvSpPr>
        <p:spPr>
          <a:xfrm>
            <a:off x="6892962" y="1863739"/>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Manage component changes</a:t>
            </a:r>
            <a:endParaRPr sz="1000" i="0" u="none" strike="noStrike" cap="none" dirty="0">
              <a:solidFill>
                <a:srgbClr val="121C29"/>
              </a:solidFill>
              <a:latin typeface="Space Grotesk"/>
              <a:ea typeface="Space Grotesk"/>
              <a:cs typeface="Space Grotesk"/>
              <a:sym typeface="Space Grotesk"/>
            </a:endParaRPr>
          </a:p>
        </p:txBody>
      </p:sp>
      <p:cxnSp>
        <p:nvCxnSpPr>
          <p:cNvPr id="62" name="Google Shape;1667;p116">
            <a:extLst>
              <a:ext uri="{FF2B5EF4-FFF2-40B4-BE49-F238E27FC236}">
                <a16:creationId xmlns:a16="http://schemas.microsoft.com/office/drawing/2014/main" id="{2BFC58A7-C5B4-7D02-DA09-AC2F6A18175A}"/>
              </a:ext>
            </a:extLst>
          </p:cNvPr>
          <p:cNvCxnSpPr>
            <a:cxnSpLocks/>
            <a:endCxn id="1682" idx="4"/>
          </p:cNvCxnSpPr>
          <p:nvPr/>
        </p:nvCxnSpPr>
        <p:spPr>
          <a:xfrm rot="10800000">
            <a:off x="5268991" y="5403016"/>
            <a:ext cx="4454942" cy="394689"/>
          </a:xfrm>
          <a:prstGeom prst="bentConnector2">
            <a:avLst/>
          </a:prstGeom>
          <a:noFill/>
          <a:ln w="19050" cap="flat" cmpd="sng">
            <a:solidFill>
              <a:schemeClr val="dk1"/>
            </a:solidFill>
            <a:prstDash val="solid"/>
            <a:miter lim="800000"/>
            <a:headEnd type="triangle" w="lg" len="lg"/>
            <a:tailEnd type="triangle" w="lg" len="lg"/>
          </a:ln>
        </p:spPr>
      </p:cxnSp>
      <p:grpSp>
        <p:nvGrpSpPr>
          <p:cNvPr id="1672" name="Group 1671">
            <a:extLst>
              <a:ext uri="{FF2B5EF4-FFF2-40B4-BE49-F238E27FC236}">
                <a16:creationId xmlns:a16="http://schemas.microsoft.com/office/drawing/2014/main" id="{64EA9755-411F-5553-F833-45EFC987BBC5}"/>
              </a:ext>
            </a:extLst>
          </p:cNvPr>
          <p:cNvGrpSpPr/>
          <p:nvPr/>
        </p:nvGrpSpPr>
        <p:grpSpPr>
          <a:xfrm>
            <a:off x="264994" y="5874264"/>
            <a:ext cx="8908367" cy="882991"/>
            <a:chOff x="264994" y="5778469"/>
            <a:chExt cx="8908367" cy="882991"/>
          </a:xfrm>
        </p:grpSpPr>
        <p:sp>
          <p:nvSpPr>
            <p:cNvPr id="63" name="Google Shape;308;p39">
              <a:extLst>
                <a:ext uri="{FF2B5EF4-FFF2-40B4-BE49-F238E27FC236}">
                  <a16:creationId xmlns:a16="http://schemas.microsoft.com/office/drawing/2014/main" id="{4F98196F-F05D-A324-37B9-51D7601FA327}"/>
                </a:ext>
              </a:extLst>
            </p:cNvPr>
            <p:cNvSpPr/>
            <p:nvPr/>
          </p:nvSpPr>
          <p:spPr>
            <a:xfrm>
              <a:off x="264994" y="5987176"/>
              <a:ext cx="8908367" cy="674284"/>
            </a:xfrm>
            <a:prstGeom prst="roundRect">
              <a:avLst>
                <a:gd name="adj" fmla="val 16667"/>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64" name="Google Shape;328;p39">
              <a:extLst>
                <a:ext uri="{FF2B5EF4-FFF2-40B4-BE49-F238E27FC236}">
                  <a16:creationId xmlns:a16="http://schemas.microsoft.com/office/drawing/2014/main" id="{D9E5A4BC-D604-DB2E-ECB2-AB779DE67DAF}"/>
                </a:ext>
              </a:extLst>
            </p:cNvPr>
            <p:cNvGrpSpPr/>
            <p:nvPr/>
          </p:nvGrpSpPr>
          <p:grpSpPr>
            <a:xfrm>
              <a:off x="4900607" y="5778469"/>
              <a:ext cx="4050316" cy="343603"/>
              <a:chOff x="10264809" y="862819"/>
              <a:chExt cx="2944846" cy="343603"/>
            </a:xfrm>
          </p:grpSpPr>
          <p:sp>
            <p:nvSpPr>
              <p:cNvPr id="1665" name="Google Shape;329;p39">
                <a:extLst>
                  <a:ext uri="{FF2B5EF4-FFF2-40B4-BE49-F238E27FC236}">
                    <a16:creationId xmlns:a16="http://schemas.microsoft.com/office/drawing/2014/main" id="{3F709BF2-6E74-4078-CAF7-C11F1991E26A}"/>
                  </a:ext>
                </a:extLst>
              </p:cNvPr>
              <p:cNvSpPr/>
              <p:nvPr/>
            </p:nvSpPr>
            <p:spPr>
              <a:xfrm>
                <a:off x="10264809" y="862819"/>
                <a:ext cx="294484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66" name="Google Shape;330;p39">
                <a:extLst>
                  <a:ext uri="{FF2B5EF4-FFF2-40B4-BE49-F238E27FC236}">
                    <a16:creationId xmlns:a16="http://schemas.microsoft.com/office/drawing/2014/main" id="{61C70B49-9D41-E3B8-8469-DF3E267D96EF}"/>
                  </a:ext>
                </a:extLst>
              </p:cNvPr>
              <p:cNvSpPr txBox="1"/>
              <p:nvPr/>
            </p:nvSpPr>
            <p:spPr>
              <a:xfrm>
                <a:off x="10298817"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1667" name="Google Shape;331;p39">
              <a:extLst>
                <a:ext uri="{FF2B5EF4-FFF2-40B4-BE49-F238E27FC236}">
                  <a16:creationId xmlns:a16="http://schemas.microsoft.com/office/drawing/2014/main" id="{1F28B168-C906-BFEC-1544-F2EC6E16AD50}"/>
                </a:ext>
              </a:extLst>
            </p:cNvPr>
            <p:cNvPicPr preferRelativeResize="0"/>
            <p:nvPr/>
          </p:nvPicPr>
          <p:blipFill rotWithShape="1">
            <a:blip r:embed="rId11">
              <a:alphaModFix/>
            </a:blip>
            <a:srcRect/>
            <a:stretch/>
          </p:blipFill>
          <p:spPr>
            <a:xfrm>
              <a:off x="2197936" y="6228814"/>
              <a:ext cx="535443" cy="319606"/>
            </a:xfrm>
            <a:prstGeom prst="rect">
              <a:avLst/>
            </a:prstGeom>
            <a:noFill/>
            <a:ln>
              <a:noFill/>
            </a:ln>
          </p:spPr>
        </p:pic>
        <p:pic>
          <p:nvPicPr>
            <p:cNvPr id="1668" name="Google Shape;332;p39">
              <a:extLst>
                <a:ext uri="{FF2B5EF4-FFF2-40B4-BE49-F238E27FC236}">
                  <a16:creationId xmlns:a16="http://schemas.microsoft.com/office/drawing/2014/main" id="{A33BA533-95B1-469B-582F-0397C5995201}"/>
                </a:ext>
              </a:extLst>
            </p:cNvPr>
            <p:cNvPicPr preferRelativeResize="0"/>
            <p:nvPr/>
          </p:nvPicPr>
          <p:blipFill rotWithShape="1">
            <a:blip r:embed="rId12">
              <a:alphaModFix/>
            </a:blip>
            <a:srcRect/>
            <a:stretch/>
          </p:blipFill>
          <p:spPr>
            <a:xfrm>
              <a:off x="3236816" y="6265573"/>
              <a:ext cx="1523313" cy="236591"/>
            </a:xfrm>
            <a:prstGeom prst="rect">
              <a:avLst/>
            </a:prstGeom>
            <a:noFill/>
            <a:ln>
              <a:noFill/>
            </a:ln>
          </p:spPr>
        </p:pic>
        <p:pic>
          <p:nvPicPr>
            <p:cNvPr id="1669" name="Google Shape;333;p39">
              <a:extLst>
                <a:ext uri="{FF2B5EF4-FFF2-40B4-BE49-F238E27FC236}">
                  <a16:creationId xmlns:a16="http://schemas.microsoft.com/office/drawing/2014/main" id="{E5B57A83-A1D2-05C9-A79B-4A2D50A11B4F}"/>
                </a:ext>
              </a:extLst>
            </p:cNvPr>
            <p:cNvPicPr preferRelativeResize="0"/>
            <p:nvPr/>
          </p:nvPicPr>
          <p:blipFill rotWithShape="1">
            <a:blip r:embed="rId13">
              <a:alphaModFix/>
            </a:blip>
            <a:srcRect/>
            <a:stretch/>
          </p:blipFill>
          <p:spPr>
            <a:xfrm>
              <a:off x="7398009" y="6250871"/>
              <a:ext cx="1523313" cy="269796"/>
            </a:xfrm>
            <a:prstGeom prst="rect">
              <a:avLst/>
            </a:prstGeom>
            <a:noFill/>
            <a:ln>
              <a:noFill/>
            </a:ln>
          </p:spPr>
        </p:pic>
        <p:pic>
          <p:nvPicPr>
            <p:cNvPr id="1670" name="Google Shape;334;p39">
              <a:extLst>
                <a:ext uri="{FF2B5EF4-FFF2-40B4-BE49-F238E27FC236}">
                  <a16:creationId xmlns:a16="http://schemas.microsoft.com/office/drawing/2014/main" id="{58DD8245-C453-36E3-8A29-F25C4A56E0AC}"/>
                </a:ext>
              </a:extLst>
            </p:cNvPr>
            <p:cNvPicPr preferRelativeResize="0"/>
            <p:nvPr/>
          </p:nvPicPr>
          <p:blipFill rotWithShape="1">
            <a:blip r:embed="rId14">
              <a:alphaModFix/>
            </a:blip>
            <a:srcRect/>
            <a:stretch/>
          </p:blipFill>
          <p:spPr>
            <a:xfrm>
              <a:off x="506861" y="6226977"/>
              <a:ext cx="1120693" cy="323756"/>
            </a:xfrm>
            <a:prstGeom prst="rect">
              <a:avLst/>
            </a:prstGeom>
            <a:noFill/>
            <a:ln>
              <a:noFill/>
            </a:ln>
          </p:spPr>
        </p:pic>
        <p:pic>
          <p:nvPicPr>
            <p:cNvPr id="1671" name="Google Shape;336;p39">
              <a:extLst>
                <a:ext uri="{FF2B5EF4-FFF2-40B4-BE49-F238E27FC236}">
                  <a16:creationId xmlns:a16="http://schemas.microsoft.com/office/drawing/2014/main" id="{ADC73BAB-57CC-4211-8D73-3175861A35BC}"/>
                </a:ext>
              </a:extLst>
            </p:cNvPr>
            <p:cNvPicPr preferRelativeResize="0"/>
            <p:nvPr/>
          </p:nvPicPr>
          <p:blipFill rotWithShape="1">
            <a:blip r:embed="rId15">
              <a:alphaModFix/>
            </a:blip>
            <a:srcRect/>
            <a:stretch/>
          </p:blipFill>
          <p:spPr>
            <a:xfrm>
              <a:off x="5376565" y="6287628"/>
              <a:ext cx="1515012" cy="186783"/>
            </a:xfrm>
            <a:prstGeom prst="rect">
              <a:avLst/>
            </a:prstGeom>
            <a:noFill/>
            <a:ln>
              <a:noFill/>
            </a:ln>
          </p:spPr>
        </p:pic>
      </p:grpSp>
      <p:sp>
        <p:nvSpPr>
          <p:cNvPr id="1675" name="Oval 1674">
            <a:extLst>
              <a:ext uri="{FF2B5EF4-FFF2-40B4-BE49-F238E27FC236}">
                <a16:creationId xmlns:a16="http://schemas.microsoft.com/office/drawing/2014/main" id="{F42ACDF8-8F5C-EF42-971E-9356A1B21410}"/>
              </a:ext>
            </a:extLst>
          </p:cNvPr>
          <p:cNvSpPr>
            <a:spLocks noChangeAspect="1"/>
          </p:cNvSpPr>
          <p:nvPr/>
        </p:nvSpPr>
        <p:spPr>
          <a:xfrm>
            <a:off x="8912045" y="3751271"/>
            <a:ext cx="3600" cy="36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2" name="Oval 1681">
            <a:extLst>
              <a:ext uri="{FF2B5EF4-FFF2-40B4-BE49-F238E27FC236}">
                <a16:creationId xmlns:a16="http://schemas.microsoft.com/office/drawing/2014/main" id="{D21C7F17-6929-C7FC-8D02-FE8BAA3EB997}"/>
              </a:ext>
            </a:extLst>
          </p:cNvPr>
          <p:cNvSpPr/>
          <p:nvPr/>
        </p:nvSpPr>
        <p:spPr>
          <a:xfrm>
            <a:off x="5232991" y="5331015"/>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4" name="Google Shape;1600;p116">
            <a:extLst>
              <a:ext uri="{FF2B5EF4-FFF2-40B4-BE49-F238E27FC236}">
                <a16:creationId xmlns:a16="http://schemas.microsoft.com/office/drawing/2014/main" id="{8B701BCB-17AC-4177-3A29-D9E25069CC68}"/>
              </a:ext>
            </a:extLst>
          </p:cNvPr>
          <p:cNvSpPr txBox="1"/>
          <p:nvPr/>
        </p:nvSpPr>
        <p:spPr>
          <a:xfrm>
            <a:off x="7096773" y="5548335"/>
            <a:ext cx="1332135"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Use components</a:t>
            </a:r>
            <a:endParaRPr sz="1000" i="0" u="none" strike="noStrike" cap="none" dirty="0">
              <a:solidFill>
                <a:srgbClr val="121C29"/>
              </a:solidFill>
              <a:latin typeface="Space Grotesk"/>
              <a:ea typeface="Space Grotesk"/>
              <a:cs typeface="Space Grotesk"/>
              <a:sym typeface="Space Grotesk"/>
            </a:endParaRPr>
          </a:p>
        </p:txBody>
      </p:sp>
      <p:sp>
        <p:nvSpPr>
          <p:cNvPr id="1685" name="Google Shape;1600;p116">
            <a:extLst>
              <a:ext uri="{FF2B5EF4-FFF2-40B4-BE49-F238E27FC236}">
                <a16:creationId xmlns:a16="http://schemas.microsoft.com/office/drawing/2014/main" id="{60564B16-E407-1B06-38B3-0E090DC26C6D}"/>
              </a:ext>
            </a:extLst>
          </p:cNvPr>
          <p:cNvSpPr txBox="1"/>
          <p:nvPr/>
        </p:nvSpPr>
        <p:spPr>
          <a:xfrm>
            <a:off x="6561909" y="2930345"/>
            <a:ext cx="163342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component updates</a:t>
            </a:r>
          </a:p>
          <a:p>
            <a:pPr marL="0" marR="0" lvl="0" indent="0" algn="r"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Manage Kubernetes service endpoints</a:t>
            </a:r>
            <a:endParaRPr sz="800" i="0" u="none" strike="noStrike" cap="none" dirty="0">
              <a:solidFill>
                <a:srgbClr val="121C29"/>
              </a:solidFill>
              <a:latin typeface="Space Grotesk"/>
              <a:ea typeface="Space Grotesk"/>
              <a:cs typeface="Space Grotesk"/>
              <a:sym typeface="Space Grotesk"/>
            </a:endParaRPr>
          </a:p>
        </p:txBody>
      </p:sp>
      <p:sp>
        <p:nvSpPr>
          <p:cNvPr id="1686" name="Oval 1685">
            <a:extLst>
              <a:ext uri="{FF2B5EF4-FFF2-40B4-BE49-F238E27FC236}">
                <a16:creationId xmlns:a16="http://schemas.microsoft.com/office/drawing/2014/main" id="{77B422F5-C6E4-A09B-7F1D-D94300F30211}"/>
              </a:ext>
            </a:extLst>
          </p:cNvPr>
          <p:cNvSpPr/>
          <p:nvPr/>
        </p:nvSpPr>
        <p:spPr>
          <a:xfrm>
            <a:off x="5595763" y="5139142"/>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7" name="Oval 1686">
            <a:extLst>
              <a:ext uri="{FF2B5EF4-FFF2-40B4-BE49-F238E27FC236}">
                <a16:creationId xmlns:a16="http://schemas.microsoft.com/office/drawing/2014/main" id="{8F86B00F-1D09-0993-EE5E-20D48434A10C}"/>
              </a:ext>
            </a:extLst>
          </p:cNvPr>
          <p:cNvSpPr/>
          <p:nvPr/>
        </p:nvSpPr>
        <p:spPr>
          <a:xfrm>
            <a:off x="4875456" y="5134480"/>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1705" name="Group 1704">
            <a:extLst>
              <a:ext uri="{FF2B5EF4-FFF2-40B4-BE49-F238E27FC236}">
                <a16:creationId xmlns:a16="http://schemas.microsoft.com/office/drawing/2014/main" id="{2FC69C6A-4E75-4B9C-05C7-BE7B64D9EE1F}"/>
              </a:ext>
            </a:extLst>
          </p:cNvPr>
          <p:cNvGrpSpPr/>
          <p:nvPr/>
        </p:nvGrpSpPr>
        <p:grpSpPr>
          <a:xfrm>
            <a:off x="2258749" y="5341461"/>
            <a:ext cx="1012392" cy="269264"/>
            <a:chOff x="1411104" y="4493309"/>
            <a:chExt cx="1012392" cy="269264"/>
          </a:xfrm>
        </p:grpSpPr>
        <p:pic>
          <p:nvPicPr>
            <p:cNvPr id="1688" name="Google Shape;333;p39">
              <a:extLst>
                <a:ext uri="{FF2B5EF4-FFF2-40B4-BE49-F238E27FC236}">
                  <a16:creationId xmlns:a16="http://schemas.microsoft.com/office/drawing/2014/main" id="{0AB80ECA-B9E7-5A9F-7081-0E1C8128E2B7}"/>
                </a:ext>
              </a:extLst>
            </p:cNvPr>
            <p:cNvPicPr preferRelativeResize="0"/>
            <p:nvPr/>
          </p:nvPicPr>
          <p:blipFill rotWithShape="1">
            <a:blip r:embed="rId13">
              <a:alphaModFix/>
            </a:blip>
            <a:srcRect r="79726" b="3048"/>
            <a:stretch/>
          </p:blipFill>
          <p:spPr>
            <a:xfrm>
              <a:off x="1411104" y="4493309"/>
              <a:ext cx="308839" cy="261571"/>
            </a:xfrm>
            <a:prstGeom prst="rect">
              <a:avLst/>
            </a:prstGeom>
            <a:noFill/>
            <a:ln>
              <a:noFill/>
            </a:ln>
          </p:spPr>
        </p:pic>
        <p:sp>
          <p:nvSpPr>
            <p:cNvPr id="1704" name="Google Shape;1600;p116">
              <a:extLst>
                <a:ext uri="{FF2B5EF4-FFF2-40B4-BE49-F238E27FC236}">
                  <a16:creationId xmlns:a16="http://schemas.microsoft.com/office/drawing/2014/main" id="{2A78A771-DF10-5066-5D6B-ADDEB27B635D}"/>
                </a:ext>
              </a:extLst>
            </p:cNvPr>
            <p:cNvSpPr txBox="1"/>
            <p:nvPr/>
          </p:nvSpPr>
          <p:spPr>
            <a:xfrm>
              <a:off x="1697688" y="4501003"/>
              <a:ext cx="725808" cy="26157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100" i="0" u="none" strike="noStrike" cap="none" dirty="0" err="1">
                  <a:solidFill>
                    <a:srgbClr val="121C29"/>
                  </a:solidFill>
                  <a:latin typeface="Space Grotesk"/>
                  <a:ea typeface="Space Grotesk"/>
                  <a:cs typeface="Space Grotesk"/>
                  <a:sym typeface="Space Grotesk"/>
                </a:rPr>
                <a:t>Kubelet</a:t>
              </a:r>
              <a:endParaRPr sz="1100" i="0" u="none" strike="noStrike" cap="none" dirty="0">
                <a:solidFill>
                  <a:srgbClr val="121C29"/>
                </a:solidFill>
                <a:latin typeface="Space Grotesk"/>
                <a:ea typeface="Space Grotesk"/>
                <a:cs typeface="Space Grotesk"/>
                <a:sym typeface="Space Grotesk"/>
              </a:endParaRPr>
            </a:p>
          </p:txBody>
        </p:sp>
      </p:grpSp>
      <p:grpSp>
        <p:nvGrpSpPr>
          <p:cNvPr id="1677" name="Group 1676">
            <a:extLst>
              <a:ext uri="{FF2B5EF4-FFF2-40B4-BE49-F238E27FC236}">
                <a16:creationId xmlns:a16="http://schemas.microsoft.com/office/drawing/2014/main" id="{244A190E-E085-E77D-7BE8-5C7771AB3A0B}"/>
              </a:ext>
            </a:extLst>
          </p:cNvPr>
          <p:cNvGrpSpPr/>
          <p:nvPr/>
        </p:nvGrpSpPr>
        <p:grpSpPr>
          <a:xfrm>
            <a:off x="591708" y="1159321"/>
            <a:ext cx="2178399" cy="2109538"/>
            <a:chOff x="591708" y="1159321"/>
            <a:chExt cx="2178399" cy="2109538"/>
          </a:xfrm>
        </p:grpSpPr>
        <p:grpSp>
          <p:nvGrpSpPr>
            <p:cNvPr id="2" name="Google Shape;1597;p116">
              <a:extLst>
                <a:ext uri="{FF2B5EF4-FFF2-40B4-BE49-F238E27FC236}">
                  <a16:creationId xmlns:a16="http://schemas.microsoft.com/office/drawing/2014/main" id="{45373A33-E00C-6AB8-B0C4-A239B4C40E34}"/>
                </a:ext>
              </a:extLst>
            </p:cNvPr>
            <p:cNvGrpSpPr/>
            <p:nvPr/>
          </p:nvGrpSpPr>
          <p:grpSpPr>
            <a:xfrm>
              <a:off x="687619" y="1675639"/>
              <a:ext cx="990000" cy="990000"/>
              <a:chOff x="1255662" y="2316177"/>
              <a:chExt cx="1440000" cy="1440000"/>
            </a:xfrm>
          </p:grpSpPr>
          <p:grpSp>
            <p:nvGrpSpPr>
              <p:cNvPr id="3" name="Google Shape;1598;p116">
                <a:extLst>
                  <a:ext uri="{FF2B5EF4-FFF2-40B4-BE49-F238E27FC236}">
                    <a16:creationId xmlns:a16="http://schemas.microsoft.com/office/drawing/2014/main" id="{7333A9EC-F72F-5D06-B972-86DC82500C02}"/>
                  </a:ext>
                </a:extLst>
              </p:cNvPr>
              <p:cNvGrpSpPr/>
              <p:nvPr/>
            </p:nvGrpSpPr>
            <p:grpSpPr>
              <a:xfrm>
                <a:off x="1255662" y="2316177"/>
                <a:ext cx="1440000" cy="1440000"/>
                <a:chOff x="1180035" y="4859997"/>
                <a:chExt cx="1440000" cy="1440000"/>
              </a:xfrm>
            </p:grpSpPr>
            <p:pic>
              <p:nvPicPr>
                <p:cNvPr id="5" name="Google Shape;1599;p116">
                  <a:extLst>
                    <a:ext uri="{FF2B5EF4-FFF2-40B4-BE49-F238E27FC236}">
                      <a16:creationId xmlns:a16="http://schemas.microsoft.com/office/drawing/2014/main" id="{490E1803-5B7F-2DDC-5272-3C25670703A5}"/>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6" name="Google Shape;1600;p116">
                  <a:extLst>
                    <a:ext uri="{FF2B5EF4-FFF2-40B4-BE49-F238E27FC236}">
                      <a16:creationId xmlns:a16="http://schemas.microsoft.com/office/drawing/2014/main" id="{1624EFE8-CC39-3E3F-89CF-9D62510F6BAB}"/>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placement</a:t>
                  </a:r>
                  <a:endParaRPr sz="1000" b="0" i="0" u="none" strike="noStrike" cap="none" dirty="0">
                    <a:solidFill>
                      <a:srgbClr val="121C29"/>
                    </a:solidFill>
                    <a:latin typeface="Space Grotesk"/>
                    <a:ea typeface="Space Grotesk"/>
                    <a:cs typeface="Space Grotesk"/>
                    <a:sym typeface="Space Grotesk"/>
                  </a:endParaRPr>
                </a:p>
              </p:txBody>
            </p:sp>
          </p:grpSp>
          <p:pic>
            <p:nvPicPr>
              <p:cNvPr id="4" name="Google Shape;1601;p116">
                <a:extLst>
                  <a:ext uri="{FF2B5EF4-FFF2-40B4-BE49-F238E27FC236}">
                    <a16:creationId xmlns:a16="http://schemas.microsoft.com/office/drawing/2014/main" id="{A4A6778D-EF6E-4892-982A-260CF057F143}"/>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28" name="Group 27">
              <a:extLst>
                <a:ext uri="{FF2B5EF4-FFF2-40B4-BE49-F238E27FC236}">
                  <a16:creationId xmlns:a16="http://schemas.microsoft.com/office/drawing/2014/main" id="{B8A28405-20A4-340B-0B64-99C9C39B9A62}"/>
                </a:ext>
              </a:extLst>
            </p:cNvPr>
            <p:cNvGrpSpPr/>
            <p:nvPr/>
          </p:nvGrpSpPr>
          <p:grpSpPr>
            <a:xfrm>
              <a:off x="591708" y="1159321"/>
              <a:ext cx="1898191" cy="1757167"/>
              <a:chOff x="456725" y="1036368"/>
              <a:chExt cx="1898191" cy="1757167"/>
            </a:xfrm>
          </p:grpSpPr>
          <p:sp>
            <p:nvSpPr>
              <p:cNvPr id="22" name="Google Shape;1590;p116">
                <a:extLst>
                  <a:ext uri="{FF2B5EF4-FFF2-40B4-BE49-F238E27FC236}">
                    <a16:creationId xmlns:a16="http://schemas.microsoft.com/office/drawing/2014/main" id="{E4A6670C-B60F-98E7-14DF-031BCEA64C1D}"/>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23" name="Google Shape;1591;p116">
                <a:extLst>
                  <a:ext uri="{FF2B5EF4-FFF2-40B4-BE49-F238E27FC236}">
                    <a16:creationId xmlns:a16="http://schemas.microsoft.com/office/drawing/2014/main" id="{AE622F72-73AF-FFAA-B44B-055583E97AF4}"/>
                  </a:ext>
                </a:extLst>
              </p:cNvPr>
              <p:cNvGrpSpPr/>
              <p:nvPr/>
            </p:nvGrpSpPr>
            <p:grpSpPr>
              <a:xfrm>
                <a:off x="625651" y="1036368"/>
                <a:ext cx="700966" cy="343603"/>
                <a:chOff x="8802806" y="862819"/>
                <a:chExt cx="2944846" cy="343603"/>
              </a:xfrm>
            </p:grpSpPr>
            <p:sp>
              <p:nvSpPr>
                <p:cNvPr id="24" name="Google Shape;1592;p116">
                  <a:extLst>
                    <a:ext uri="{FF2B5EF4-FFF2-40B4-BE49-F238E27FC236}">
                      <a16:creationId xmlns:a16="http://schemas.microsoft.com/office/drawing/2014/main" id="{9B873531-9A7A-7B04-01A5-3D25BE1C1A69}"/>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25" name="Google Shape;1593;p116">
                  <a:extLst>
                    <a:ext uri="{FF2B5EF4-FFF2-40B4-BE49-F238E27FC236}">
                      <a16:creationId xmlns:a16="http://schemas.microsoft.com/office/drawing/2014/main" id="{E008E181-DA92-0902-763B-1E348F63F0F2}"/>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26" name="Google Shape;1600;p116">
              <a:extLst>
                <a:ext uri="{FF2B5EF4-FFF2-40B4-BE49-F238E27FC236}">
                  <a16:creationId xmlns:a16="http://schemas.microsoft.com/office/drawing/2014/main" id="{48FCC9EA-7F14-4242-0214-54AD202CD301}"/>
                </a:ext>
              </a:extLst>
            </p:cNvPr>
            <p:cNvSpPr txBox="1"/>
            <p:nvPr/>
          </p:nvSpPr>
          <p:spPr>
            <a:xfrm>
              <a:off x="1658773" y="1892953"/>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Actor partition placement</a:t>
              </a:r>
              <a:endParaRPr sz="1000" i="0" u="none" strike="noStrike" cap="none" dirty="0">
                <a:solidFill>
                  <a:srgbClr val="121C29"/>
                </a:solidFill>
                <a:latin typeface="Space Grotesk"/>
                <a:ea typeface="Space Grotesk"/>
                <a:cs typeface="Space Grotesk"/>
                <a:sym typeface="Space Grotesk"/>
              </a:endParaRPr>
            </a:p>
          </p:txBody>
        </p:sp>
        <p:sp>
          <p:nvSpPr>
            <p:cNvPr id="1706" name="Google Shape;1600;p116">
              <a:extLst>
                <a:ext uri="{FF2B5EF4-FFF2-40B4-BE49-F238E27FC236}">
                  <a16:creationId xmlns:a16="http://schemas.microsoft.com/office/drawing/2014/main" id="{07AE60C1-C5CB-A0B2-0021-6D3E1ECCC1E9}"/>
                </a:ext>
              </a:extLst>
            </p:cNvPr>
            <p:cNvSpPr txBox="1"/>
            <p:nvPr/>
          </p:nvSpPr>
          <p:spPr>
            <a:xfrm>
              <a:off x="1192469" y="2930345"/>
              <a:ext cx="1577638"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Create mapping table of actor instance to pods</a:t>
              </a:r>
              <a:endParaRPr sz="800" i="0" u="none" strike="noStrike" cap="none" dirty="0">
                <a:solidFill>
                  <a:srgbClr val="121C29"/>
                </a:solidFill>
                <a:latin typeface="Space Grotesk"/>
                <a:ea typeface="Space Grotesk"/>
                <a:cs typeface="Space Grotesk"/>
                <a:sym typeface="Space Grotesk"/>
              </a:endParaRPr>
            </a:p>
          </p:txBody>
        </p:sp>
      </p:grpSp>
      <p:sp>
        <p:nvSpPr>
          <p:cNvPr id="1707" name="Google Shape;1600;p116">
            <a:extLst>
              <a:ext uri="{FF2B5EF4-FFF2-40B4-BE49-F238E27FC236}">
                <a16:creationId xmlns:a16="http://schemas.microsoft.com/office/drawing/2014/main" id="{3968E355-2DF9-E035-D609-F50D679D4051}"/>
              </a:ext>
            </a:extLst>
          </p:cNvPr>
          <p:cNvSpPr txBox="1"/>
          <p:nvPr/>
        </p:nvSpPr>
        <p:spPr>
          <a:xfrm>
            <a:off x="3235862" y="2930345"/>
            <a:ext cx="1590044"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Inject Dapr sidecar into annotated pods</a:t>
            </a:r>
            <a:endParaRPr lang="en-US" sz="800" dirty="0">
              <a:solidFill>
                <a:srgbClr val="121C29"/>
              </a:solidFill>
              <a:latin typeface="Space Grotesk"/>
              <a:ea typeface="Space Grotesk"/>
              <a:cs typeface="Space Grotesk"/>
              <a:sym typeface="Space Grotesk"/>
            </a:endParaRPr>
          </a:p>
          <a:p>
            <a:pPr marL="0" marR="0" lvl="0" indent="0"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Inject env variables</a:t>
            </a:r>
            <a:endParaRPr sz="800" i="0" u="none" strike="noStrike" cap="none" dirty="0">
              <a:solidFill>
                <a:srgbClr val="121C29"/>
              </a:solidFill>
              <a:latin typeface="Space Grotesk"/>
              <a:ea typeface="Space Grotesk"/>
              <a:cs typeface="Space Grotesk"/>
              <a:sym typeface="Space Grotesk"/>
            </a:endParaRPr>
          </a:p>
        </p:txBody>
      </p:sp>
      <p:sp>
        <p:nvSpPr>
          <p:cNvPr id="1708" name="Google Shape;1600;p116">
            <a:extLst>
              <a:ext uri="{FF2B5EF4-FFF2-40B4-BE49-F238E27FC236}">
                <a16:creationId xmlns:a16="http://schemas.microsoft.com/office/drawing/2014/main" id="{CEDD071E-63CA-0D47-13BC-C8C57738F196}"/>
              </a:ext>
            </a:extLst>
          </p:cNvPr>
          <p:cNvSpPr txBox="1"/>
          <p:nvPr/>
        </p:nvSpPr>
        <p:spPr>
          <a:xfrm>
            <a:off x="4803003" y="2929701"/>
            <a:ext cx="1308329"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a:t>
            </a:r>
            <a:r>
              <a:rPr lang="en-US" sz="800" i="0" u="none" strike="noStrike" cap="none" dirty="0" err="1">
                <a:solidFill>
                  <a:srgbClr val="121C29"/>
                </a:solidFill>
                <a:latin typeface="Space Grotesk"/>
                <a:ea typeface="Space Grotesk"/>
                <a:cs typeface="Space Grotesk"/>
                <a:sym typeface="Space Grotesk"/>
              </a:rPr>
              <a:t>mTLS</a:t>
            </a:r>
            <a:r>
              <a:rPr lang="en-US" sz="800" dirty="0">
                <a:solidFill>
                  <a:srgbClr val="121C29"/>
                </a:solidFill>
                <a:latin typeface="Space Grotesk"/>
                <a:ea typeface="Space Grotesk"/>
                <a:cs typeface="Space Grotesk"/>
                <a:sym typeface="Space Grotesk"/>
              </a:rPr>
              <a:t> between services</a:t>
            </a:r>
          </a:p>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Assign </a:t>
            </a:r>
            <a:r>
              <a:rPr lang="en-US" sz="800" i="0" u="none" strike="noStrike" cap="none" dirty="0" err="1">
                <a:solidFill>
                  <a:srgbClr val="121C29"/>
                </a:solidFill>
                <a:latin typeface="Space Grotesk"/>
                <a:ea typeface="Space Grotesk"/>
                <a:cs typeface="Space Grotesk"/>
                <a:sym typeface="Space Grotesk"/>
              </a:rPr>
              <a:t>spiffe</a:t>
            </a:r>
            <a:r>
              <a:rPr lang="en-US" sz="800" i="0" u="none" strike="noStrike" cap="none" dirty="0">
                <a:solidFill>
                  <a:srgbClr val="121C29"/>
                </a:solidFill>
                <a:latin typeface="Space Grotesk"/>
                <a:ea typeface="Space Grotesk"/>
                <a:cs typeface="Space Grotesk"/>
                <a:sym typeface="Space Grotesk"/>
              </a:rPr>
              <a:t> identity</a:t>
            </a:r>
            <a:endParaRPr sz="800" i="0" u="none" strike="noStrike" cap="none" dirty="0">
              <a:solidFill>
                <a:srgbClr val="121C29"/>
              </a:solidFill>
              <a:latin typeface="Space Grotesk"/>
              <a:ea typeface="Space Grotesk"/>
              <a:cs typeface="Space Grotesk"/>
              <a:sym typeface="Space Grotesk"/>
            </a:endParaRPr>
          </a:p>
        </p:txBody>
      </p:sp>
      <p:cxnSp>
        <p:nvCxnSpPr>
          <p:cNvPr id="1710" name="Google Shape;1667;p116">
            <a:extLst>
              <a:ext uri="{FF2B5EF4-FFF2-40B4-BE49-F238E27FC236}">
                <a16:creationId xmlns:a16="http://schemas.microsoft.com/office/drawing/2014/main" id="{DFE8CD9C-897F-F812-A481-978815381E26}"/>
              </a:ext>
            </a:extLst>
          </p:cNvPr>
          <p:cNvCxnSpPr>
            <a:cxnSpLocks/>
            <a:stCxn id="10" idx="2"/>
            <a:endCxn id="1686" idx="6"/>
          </p:cNvCxnSpPr>
          <p:nvPr/>
        </p:nvCxnSpPr>
        <p:spPr>
          <a:xfrm rot="5400000">
            <a:off x="4638666" y="3694029"/>
            <a:ext cx="2510211" cy="452015"/>
          </a:xfrm>
          <a:prstGeom prst="bentConnector2">
            <a:avLst/>
          </a:prstGeom>
          <a:noFill/>
          <a:ln w="19050" cap="flat" cmpd="sng">
            <a:solidFill>
              <a:schemeClr val="dk1"/>
            </a:solidFill>
            <a:prstDash val="solid"/>
            <a:miter lim="800000"/>
            <a:headEnd type="triangle" w="lg" len="lg"/>
            <a:tailEnd type="triangle" w="lg" len="lg"/>
          </a:ln>
        </p:spPr>
      </p:cxnSp>
      <p:cxnSp>
        <p:nvCxnSpPr>
          <p:cNvPr id="1714" name="Google Shape;1667;p116">
            <a:extLst>
              <a:ext uri="{FF2B5EF4-FFF2-40B4-BE49-F238E27FC236}">
                <a16:creationId xmlns:a16="http://schemas.microsoft.com/office/drawing/2014/main" id="{551EFF30-6BB4-186E-8174-FDBD4321A5AB}"/>
              </a:ext>
            </a:extLst>
          </p:cNvPr>
          <p:cNvCxnSpPr>
            <a:cxnSpLocks/>
            <a:stCxn id="20" idx="2"/>
            <a:endCxn id="1686" idx="6"/>
          </p:cNvCxnSpPr>
          <p:nvPr/>
        </p:nvCxnSpPr>
        <p:spPr>
          <a:xfrm rot="5400000">
            <a:off x="5686254" y="2652598"/>
            <a:ext cx="2504053" cy="2541034"/>
          </a:xfrm>
          <a:prstGeom prst="bentConnector2">
            <a:avLst/>
          </a:prstGeom>
          <a:noFill/>
          <a:ln w="19050" cap="flat" cmpd="sng">
            <a:solidFill>
              <a:schemeClr val="dk1"/>
            </a:solidFill>
            <a:prstDash val="solid"/>
            <a:miter lim="800000"/>
            <a:headEnd type="triangle" w="lg" len="lg"/>
            <a:tailEnd type="triangle" w="lg" len="lg"/>
          </a:ln>
        </p:spPr>
      </p:cxnSp>
      <p:cxnSp>
        <p:nvCxnSpPr>
          <p:cNvPr id="1717" name="Google Shape;1667;p116">
            <a:extLst>
              <a:ext uri="{FF2B5EF4-FFF2-40B4-BE49-F238E27FC236}">
                <a16:creationId xmlns:a16="http://schemas.microsoft.com/office/drawing/2014/main" id="{5190357F-2313-FD44-9FD1-76C2DE90A852}"/>
              </a:ext>
            </a:extLst>
          </p:cNvPr>
          <p:cNvCxnSpPr>
            <a:cxnSpLocks/>
            <a:stCxn id="15" idx="2"/>
            <a:endCxn id="1728" idx="2"/>
          </p:cNvCxnSpPr>
          <p:nvPr/>
        </p:nvCxnSpPr>
        <p:spPr>
          <a:xfrm rot="16200000" flipH="1">
            <a:off x="2821837" y="3101404"/>
            <a:ext cx="2505273" cy="1633741"/>
          </a:xfrm>
          <a:prstGeom prst="bentConnector2">
            <a:avLst/>
          </a:prstGeom>
          <a:noFill/>
          <a:ln w="19050" cap="flat" cmpd="sng">
            <a:solidFill>
              <a:schemeClr val="dk1"/>
            </a:solidFill>
            <a:prstDash val="solid"/>
            <a:miter lim="800000"/>
            <a:headEnd type="triangle" w="lg" len="lg"/>
            <a:tailEnd type="triangle" w="lg" len="lg"/>
          </a:ln>
        </p:spPr>
      </p:cxnSp>
      <p:cxnSp>
        <p:nvCxnSpPr>
          <p:cNvPr id="1720" name="Google Shape;1667;p116">
            <a:extLst>
              <a:ext uri="{FF2B5EF4-FFF2-40B4-BE49-F238E27FC236}">
                <a16:creationId xmlns:a16="http://schemas.microsoft.com/office/drawing/2014/main" id="{3F5CE149-0E5B-28FB-1DC2-18A8D146BA88}"/>
              </a:ext>
            </a:extLst>
          </p:cNvPr>
          <p:cNvCxnSpPr>
            <a:cxnSpLocks/>
            <a:stCxn id="1718" idx="2"/>
            <a:endCxn id="1728" idx="2"/>
          </p:cNvCxnSpPr>
          <p:nvPr/>
        </p:nvCxnSpPr>
        <p:spPr>
          <a:xfrm rot="16200000" flipH="1">
            <a:off x="2843471" y="3123039"/>
            <a:ext cx="390340" cy="3705406"/>
          </a:xfrm>
          <a:prstGeom prst="bentConnector2">
            <a:avLst/>
          </a:prstGeom>
          <a:noFill/>
          <a:ln w="19050" cap="flat" cmpd="sng">
            <a:solidFill>
              <a:schemeClr val="dk1"/>
            </a:solidFill>
            <a:prstDash val="solid"/>
            <a:miter lim="800000"/>
            <a:headEnd type="triangle" w="lg" len="lg"/>
            <a:tailEnd type="triangle" w="lg" len="lg"/>
          </a:ln>
        </p:spPr>
      </p:cxnSp>
      <p:sp>
        <p:nvSpPr>
          <p:cNvPr id="1723" name="Google Shape;1600;p116">
            <a:extLst>
              <a:ext uri="{FF2B5EF4-FFF2-40B4-BE49-F238E27FC236}">
                <a16:creationId xmlns:a16="http://schemas.microsoft.com/office/drawing/2014/main" id="{4C1F697C-7EA6-FA73-8102-BCEBCE7A2300}"/>
              </a:ext>
            </a:extLst>
          </p:cNvPr>
          <p:cNvSpPr txBox="1"/>
          <p:nvPr/>
        </p:nvSpPr>
        <p:spPr>
          <a:xfrm>
            <a:off x="2034261" y="5605188"/>
            <a:ext cx="1655143"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Readiness and liveness probe on </a:t>
            </a:r>
            <a:r>
              <a:rPr lang="en-US" sz="800" i="0" u="none" strike="noStrike" cap="none" dirty="0" err="1">
                <a:solidFill>
                  <a:srgbClr val="121C29"/>
                </a:solidFill>
                <a:latin typeface="Space Grotesk"/>
                <a:ea typeface="Space Grotesk"/>
                <a:cs typeface="Space Grotesk"/>
                <a:sym typeface="Space Grotesk"/>
              </a:rPr>
              <a:t>healthz</a:t>
            </a:r>
            <a:r>
              <a:rPr lang="en-US" sz="800" i="0" u="none" strike="noStrike" cap="none" dirty="0">
                <a:solidFill>
                  <a:srgbClr val="121C29"/>
                </a:solidFill>
                <a:latin typeface="Space Grotesk"/>
                <a:ea typeface="Space Grotesk"/>
                <a:cs typeface="Space Grotesk"/>
                <a:sym typeface="Space Grotesk"/>
              </a:rPr>
              <a:t> API to determine Dapr health state</a:t>
            </a:r>
            <a:endParaRPr sz="800" i="0" u="none" strike="noStrike" cap="none" dirty="0">
              <a:solidFill>
                <a:srgbClr val="121C29"/>
              </a:solidFill>
              <a:latin typeface="Space Grotesk"/>
              <a:ea typeface="Space Grotesk"/>
              <a:cs typeface="Space Grotesk"/>
              <a:sym typeface="Space Grotesk"/>
            </a:endParaRPr>
          </a:p>
        </p:txBody>
      </p:sp>
      <p:cxnSp>
        <p:nvCxnSpPr>
          <p:cNvPr id="1724" name="Google Shape;1667;p116">
            <a:extLst>
              <a:ext uri="{FF2B5EF4-FFF2-40B4-BE49-F238E27FC236}">
                <a16:creationId xmlns:a16="http://schemas.microsoft.com/office/drawing/2014/main" id="{BEA00087-0CD1-4E6D-C34F-E822A6687F12}"/>
              </a:ext>
            </a:extLst>
          </p:cNvPr>
          <p:cNvCxnSpPr>
            <a:cxnSpLocks/>
            <a:stCxn id="1704" idx="0"/>
            <a:endCxn id="1728" idx="2"/>
          </p:cNvCxnSpPr>
          <p:nvPr/>
        </p:nvCxnSpPr>
        <p:spPr>
          <a:xfrm rot="5400000" flipH="1" flipV="1">
            <a:off x="3810669" y="4268481"/>
            <a:ext cx="178243" cy="1983107"/>
          </a:xfrm>
          <a:prstGeom prst="bentConnector2">
            <a:avLst/>
          </a:prstGeom>
          <a:noFill/>
          <a:ln w="19050" cap="flat" cmpd="sng">
            <a:solidFill>
              <a:schemeClr val="dk1"/>
            </a:solidFill>
            <a:prstDash val="solid"/>
            <a:miter lim="800000"/>
            <a:headEnd type="triangle" w="lg" len="lg"/>
            <a:tailEnd type="triangle" w="lg" len="lg"/>
          </a:ln>
        </p:spPr>
      </p:cxnSp>
      <p:cxnSp>
        <p:nvCxnSpPr>
          <p:cNvPr id="1731" name="Google Shape;1667;p116">
            <a:extLst>
              <a:ext uri="{FF2B5EF4-FFF2-40B4-BE49-F238E27FC236}">
                <a16:creationId xmlns:a16="http://schemas.microsoft.com/office/drawing/2014/main" id="{34AF8373-CE4E-AAD0-1F21-6E839BD82D44}"/>
              </a:ext>
            </a:extLst>
          </p:cNvPr>
          <p:cNvCxnSpPr>
            <a:cxnSpLocks/>
            <a:endCxn id="20" idx="2"/>
          </p:cNvCxnSpPr>
          <p:nvPr/>
        </p:nvCxnSpPr>
        <p:spPr>
          <a:xfrm rot="10800000">
            <a:off x="8208797" y="2671089"/>
            <a:ext cx="1515136" cy="1080182"/>
          </a:xfrm>
          <a:prstGeom prst="bentConnector2">
            <a:avLst/>
          </a:prstGeom>
          <a:noFill/>
          <a:ln w="19050" cap="flat" cmpd="sng">
            <a:solidFill>
              <a:schemeClr val="dk1"/>
            </a:solidFill>
            <a:prstDash val="solid"/>
            <a:miter lim="800000"/>
            <a:headEnd type="triangle" w="lg" len="lg"/>
            <a:tailEnd type="triangle" w="lg" len="lg"/>
          </a:ln>
        </p:spPr>
      </p:cxnSp>
      <p:grpSp>
        <p:nvGrpSpPr>
          <p:cNvPr id="1678" name="Group 1677">
            <a:extLst>
              <a:ext uri="{FF2B5EF4-FFF2-40B4-BE49-F238E27FC236}">
                <a16:creationId xmlns:a16="http://schemas.microsoft.com/office/drawing/2014/main" id="{2E6127C6-6142-3771-C163-374D4FE26468}"/>
              </a:ext>
            </a:extLst>
          </p:cNvPr>
          <p:cNvGrpSpPr/>
          <p:nvPr/>
        </p:nvGrpSpPr>
        <p:grpSpPr>
          <a:xfrm>
            <a:off x="537830" y="3274254"/>
            <a:ext cx="2032434" cy="2304388"/>
            <a:chOff x="534511" y="1159321"/>
            <a:chExt cx="2032434" cy="2304388"/>
          </a:xfrm>
        </p:grpSpPr>
        <p:grpSp>
          <p:nvGrpSpPr>
            <p:cNvPr id="1679" name="Google Shape;1597;p116">
              <a:extLst>
                <a:ext uri="{FF2B5EF4-FFF2-40B4-BE49-F238E27FC236}">
                  <a16:creationId xmlns:a16="http://schemas.microsoft.com/office/drawing/2014/main" id="{2D85278A-41EC-DE23-2E09-A24E8EACA87C}"/>
                </a:ext>
              </a:extLst>
            </p:cNvPr>
            <p:cNvGrpSpPr/>
            <p:nvPr/>
          </p:nvGrpSpPr>
          <p:grpSpPr>
            <a:xfrm>
              <a:off x="687619" y="1675639"/>
              <a:ext cx="990000" cy="990000"/>
              <a:chOff x="1255662" y="2316177"/>
              <a:chExt cx="1440000" cy="1440000"/>
            </a:xfrm>
          </p:grpSpPr>
          <p:grpSp>
            <p:nvGrpSpPr>
              <p:cNvPr id="1715" name="Google Shape;1598;p116">
                <a:extLst>
                  <a:ext uri="{FF2B5EF4-FFF2-40B4-BE49-F238E27FC236}">
                    <a16:creationId xmlns:a16="http://schemas.microsoft.com/office/drawing/2014/main" id="{FEB06E70-341C-5759-C00F-2C2F9121827E}"/>
                  </a:ext>
                </a:extLst>
              </p:cNvPr>
              <p:cNvGrpSpPr/>
              <p:nvPr/>
            </p:nvGrpSpPr>
            <p:grpSpPr>
              <a:xfrm>
                <a:off x="1255662" y="2316177"/>
                <a:ext cx="1440000" cy="1440000"/>
                <a:chOff x="1180035" y="4859997"/>
                <a:chExt cx="1440000" cy="1440000"/>
              </a:xfrm>
            </p:grpSpPr>
            <p:pic>
              <p:nvPicPr>
                <p:cNvPr id="1718" name="Google Shape;1599;p116">
                  <a:extLst>
                    <a:ext uri="{FF2B5EF4-FFF2-40B4-BE49-F238E27FC236}">
                      <a16:creationId xmlns:a16="http://schemas.microsoft.com/office/drawing/2014/main" id="{D69878FB-056F-5512-7372-3F4CD138D3AC}"/>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719" name="Google Shape;1600;p116">
                  <a:extLst>
                    <a:ext uri="{FF2B5EF4-FFF2-40B4-BE49-F238E27FC236}">
                      <a16:creationId xmlns:a16="http://schemas.microsoft.com/office/drawing/2014/main" id="{EE7328B0-9C30-EE99-BBB6-F90B623C8FE2}"/>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scheduler</a:t>
                  </a:r>
                  <a:endParaRPr sz="1000" b="0" i="0" u="none" strike="noStrike" cap="none" dirty="0">
                    <a:solidFill>
                      <a:srgbClr val="121C29"/>
                    </a:solidFill>
                    <a:latin typeface="Space Grotesk"/>
                    <a:ea typeface="Space Grotesk"/>
                    <a:cs typeface="Space Grotesk"/>
                    <a:sym typeface="Space Grotesk"/>
                  </a:endParaRPr>
                </a:p>
              </p:txBody>
            </p:sp>
          </p:grpSp>
          <p:pic>
            <p:nvPicPr>
              <p:cNvPr id="1716" name="Google Shape;1601;p116">
                <a:extLst>
                  <a:ext uri="{FF2B5EF4-FFF2-40B4-BE49-F238E27FC236}">
                    <a16:creationId xmlns:a16="http://schemas.microsoft.com/office/drawing/2014/main" id="{65B15852-6CBD-4CDB-6EE2-D407BC07E8FF}"/>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680" name="Group 1679">
              <a:extLst>
                <a:ext uri="{FF2B5EF4-FFF2-40B4-BE49-F238E27FC236}">
                  <a16:creationId xmlns:a16="http://schemas.microsoft.com/office/drawing/2014/main" id="{03FA7D33-E632-9D8C-4E4F-85915551B252}"/>
                </a:ext>
              </a:extLst>
            </p:cNvPr>
            <p:cNvGrpSpPr/>
            <p:nvPr/>
          </p:nvGrpSpPr>
          <p:grpSpPr>
            <a:xfrm>
              <a:off x="591708" y="1159321"/>
              <a:ext cx="1898191" cy="1757167"/>
              <a:chOff x="456725" y="1036368"/>
              <a:chExt cx="1898191" cy="1757167"/>
            </a:xfrm>
          </p:grpSpPr>
          <p:sp>
            <p:nvSpPr>
              <p:cNvPr id="1699" name="Google Shape;1590;p116">
                <a:extLst>
                  <a:ext uri="{FF2B5EF4-FFF2-40B4-BE49-F238E27FC236}">
                    <a16:creationId xmlns:a16="http://schemas.microsoft.com/office/drawing/2014/main" id="{05F7BC4E-A756-9F3C-ED4B-C801714BBC14}"/>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711" name="Google Shape;1591;p116">
                <a:extLst>
                  <a:ext uri="{FF2B5EF4-FFF2-40B4-BE49-F238E27FC236}">
                    <a16:creationId xmlns:a16="http://schemas.microsoft.com/office/drawing/2014/main" id="{148D1777-69DE-40C9-2597-740DCAD23979}"/>
                  </a:ext>
                </a:extLst>
              </p:cNvPr>
              <p:cNvGrpSpPr/>
              <p:nvPr/>
            </p:nvGrpSpPr>
            <p:grpSpPr>
              <a:xfrm>
                <a:off x="625651" y="1036368"/>
                <a:ext cx="700966" cy="343603"/>
                <a:chOff x="8802806" y="862819"/>
                <a:chExt cx="2944846" cy="343603"/>
              </a:xfrm>
            </p:grpSpPr>
            <p:sp>
              <p:nvSpPr>
                <p:cNvPr id="1712" name="Google Shape;1592;p116">
                  <a:extLst>
                    <a:ext uri="{FF2B5EF4-FFF2-40B4-BE49-F238E27FC236}">
                      <a16:creationId xmlns:a16="http://schemas.microsoft.com/office/drawing/2014/main" id="{E057F3B4-C993-B9A5-92BB-CBE20D7A740C}"/>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13" name="Google Shape;1593;p116">
                  <a:extLst>
                    <a:ext uri="{FF2B5EF4-FFF2-40B4-BE49-F238E27FC236}">
                      <a16:creationId xmlns:a16="http://schemas.microsoft.com/office/drawing/2014/main" id="{B0A2AB18-C3CC-81A5-722A-E573BFB02D9F}"/>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1681" name="Google Shape;1600;p116">
              <a:extLst>
                <a:ext uri="{FF2B5EF4-FFF2-40B4-BE49-F238E27FC236}">
                  <a16:creationId xmlns:a16="http://schemas.microsoft.com/office/drawing/2014/main" id="{0DA8395C-B435-3377-F2A1-F5D6C571B560}"/>
                </a:ext>
              </a:extLst>
            </p:cNvPr>
            <p:cNvSpPr txBox="1"/>
            <p:nvPr/>
          </p:nvSpPr>
          <p:spPr>
            <a:xfrm>
              <a:off x="1667239" y="1994553"/>
              <a:ext cx="899706" cy="40006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Jobs Scheduler</a:t>
              </a:r>
              <a:endParaRPr sz="1000" i="0" u="none" strike="noStrike" cap="none" dirty="0">
                <a:solidFill>
                  <a:srgbClr val="121C29"/>
                </a:solidFill>
                <a:latin typeface="Space Grotesk"/>
                <a:ea typeface="Space Grotesk"/>
                <a:cs typeface="Space Grotesk"/>
                <a:sym typeface="Space Grotesk"/>
              </a:endParaRPr>
            </a:p>
          </p:txBody>
        </p:sp>
        <p:sp>
          <p:nvSpPr>
            <p:cNvPr id="1683" name="Google Shape;1600;p116">
              <a:extLst>
                <a:ext uri="{FF2B5EF4-FFF2-40B4-BE49-F238E27FC236}">
                  <a16:creationId xmlns:a16="http://schemas.microsoft.com/office/drawing/2014/main" id="{170B8692-7F5A-58DD-2213-901EED551B0D}"/>
                </a:ext>
              </a:extLst>
            </p:cNvPr>
            <p:cNvSpPr txBox="1"/>
            <p:nvPr/>
          </p:nvSpPr>
          <p:spPr>
            <a:xfrm>
              <a:off x="534511" y="3125195"/>
              <a:ext cx="157763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a:ea typeface="Space Grotesk"/>
                  <a:cs typeface="Space Grotesk"/>
                  <a:sym typeface="Space Grotesk"/>
                </a:rPr>
                <a:t>Schedule jobs for Jobs API and Actor reminders</a:t>
              </a:r>
            </a:p>
          </p:txBody>
        </p:sp>
      </p:grpSp>
      <p:sp>
        <p:nvSpPr>
          <p:cNvPr id="1728" name="Oval 1727">
            <a:extLst>
              <a:ext uri="{FF2B5EF4-FFF2-40B4-BE49-F238E27FC236}">
                <a16:creationId xmlns:a16="http://schemas.microsoft.com/office/drawing/2014/main" id="{2F86FA5F-D1C8-F740-860E-7092267ECC10}"/>
              </a:ext>
            </a:extLst>
          </p:cNvPr>
          <p:cNvSpPr/>
          <p:nvPr/>
        </p:nvSpPr>
        <p:spPr>
          <a:xfrm>
            <a:off x="4891344" y="5091333"/>
            <a:ext cx="159157" cy="159157"/>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2938810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What is holding back distributed app development?</a:t>
            </a:r>
            <a:endParaRPr/>
          </a:p>
        </p:txBody>
      </p:sp>
      <p:grpSp>
        <p:nvGrpSpPr>
          <p:cNvPr id="243" name="Google Shape;243;p34"/>
          <p:cNvGrpSpPr/>
          <p:nvPr/>
        </p:nvGrpSpPr>
        <p:grpSpPr>
          <a:xfrm>
            <a:off x="3298268" y="1907530"/>
            <a:ext cx="5617070" cy="3845113"/>
            <a:chOff x="3142533" y="1756101"/>
            <a:chExt cx="5617070" cy="3845113"/>
          </a:xfrm>
        </p:grpSpPr>
        <p:grpSp>
          <p:nvGrpSpPr>
            <p:cNvPr id="244" name="Google Shape;244;p34"/>
            <p:cNvGrpSpPr/>
            <p:nvPr/>
          </p:nvGrpSpPr>
          <p:grpSpPr>
            <a:xfrm>
              <a:off x="3142533" y="1756101"/>
              <a:ext cx="4923989" cy="720000"/>
              <a:chOff x="3142533" y="1715332"/>
              <a:chExt cx="4923989" cy="720000"/>
            </a:xfrm>
          </p:grpSpPr>
          <p:sp>
            <p:nvSpPr>
              <p:cNvPr id="245" name="Google Shape;245;p34"/>
              <p:cNvSpPr txBox="1"/>
              <p:nvPr/>
            </p:nvSpPr>
            <p:spPr>
              <a:xfrm>
                <a:off x="4008128" y="1715332"/>
                <a:ext cx="405839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Limited tools and runtimes to build distributed applications.</a:t>
                </a:r>
                <a:endParaRPr sz="1400" b="0" i="0" u="none" strike="noStrike" cap="none" dirty="0">
                  <a:solidFill>
                    <a:srgbClr val="000000"/>
                  </a:solidFill>
                  <a:latin typeface="Space Grotesk" pitchFamily="2" charset="0"/>
                  <a:cs typeface="Space Grotesk" pitchFamily="2" charset="0"/>
                  <a:sym typeface="Arial"/>
                </a:endParaRPr>
              </a:p>
            </p:txBody>
          </p:sp>
          <p:pic>
            <p:nvPicPr>
              <p:cNvPr id="246" name="Google Shape;246;p34"/>
              <p:cNvPicPr preferRelativeResize="0"/>
              <p:nvPr/>
            </p:nvPicPr>
            <p:blipFill rotWithShape="1">
              <a:blip r:embed="rId3">
                <a:alphaModFix/>
              </a:blip>
              <a:srcRect/>
              <a:stretch/>
            </p:blipFill>
            <p:spPr>
              <a:xfrm>
                <a:off x="3142533" y="1715332"/>
                <a:ext cx="720000" cy="720000"/>
              </a:xfrm>
              <a:prstGeom prst="rect">
                <a:avLst/>
              </a:prstGeom>
              <a:noFill/>
              <a:ln>
                <a:noFill/>
              </a:ln>
            </p:spPr>
          </p:pic>
        </p:grpSp>
        <p:grpSp>
          <p:nvGrpSpPr>
            <p:cNvPr id="247" name="Google Shape;247;p34"/>
            <p:cNvGrpSpPr/>
            <p:nvPr/>
          </p:nvGrpSpPr>
          <p:grpSpPr>
            <a:xfrm>
              <a:off x="3186515" y="4582535"/>
              <a:ext cx="5573088" cy="1018679"/>
              <a:chOff x="6826643" y="2029839"/>
              <a:chExt cx="5573088" cy="1018679"/>
            </a:xfrm>
          </p:grpSpPr>
          <p:sp>
            <p:nvSpPr>
              <p:cNvPr id="248" name="Google Shape;248;p34"/>
              <p:cNvSpPr txBox="1"/>
              <p:nvPr/>
            </p:nvSpPr>
            <p:spPr>
              <a:xfrm>
                <a:off x="7648255" y="2032855"/>
                <a:ext cx="475147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only target specific infrastructure platforms with limited portability. </a:t>
                </a:r>
                <a:endParaRPr sz="1400" b="0" i="0" u="none" strike="noStrike" cap="none" dirty="0">
                  <a:solidFill>
                    <a:srgbClr val="000000"/>
                  </a:solidFill>
                  <a:latin typeface="Space Grotesk" pitchFamily="2" charset="0"/>
                  <a:cs typeface="Space Grotesk" pitchFamily="2" charset="0"/>
                  <a:sym typeface="Arial"/>
                </a:endParaRPr>
              </a:p>
            </p:txBody>
          </p:sp>
          <p:pic>
            <p:nvPicPr>
              <p:cNvPr id="249" name="Google Shape;249;p34"/>
              <p:cNvPicPr preferRelativeResize="0"/>
              <p:nvPr/>
            </p:nvPicPr>
            <p:blipFill rotWithShape="1">
              <a:blip r:embed="rId4">
                <a:alphaModFix/>
              </a:blip>
              <a:srcRect/>
              <a:stretch/>
            </p:blipFill>
            <p:spPr>
              <a:xfrm>
                <a:off x="6826643" y="2029839"/>
                <a:ext cx="720000" cy="720000"/>
              </a:xfrm>
              <a:prstGeom prst="rect">
                <a:avLst/>
              </a:prstGeom>
              <a:noFill/>
              <a:ln>
                <a:noFill/>
              </a:ln>
            </p:spPr>
          </p:pic>
        </p:grpSp>
        <p:grpSp>
          <p:nvGrpSpPr>
            <p:cNvPr id="250" name="Google Shape;250;p34"/>
            <p:cNvGrpSpPr/>
            <p:nvPr/>
          </p:nvGrpSpPr>
          <p:grpSpPr>
            <a:xfrm>
              <a:off x="3142533" y="3023085"/>
              <a:ext cx="5232671" cy="1015663"/>
              <a:chOff x="1558349" y="4004299"/>
              <a:chExt cx="5232671" cy="1015663"/>
            </a:xfrm>
          </p:grpSpPr>
          <p:sp>
            <p:nvSpPr>
              <p:cNvPr id="251" name="Google Shape;251;p34"/>
              <p:cNvSpPr txBox="1"/>
              <p:nvPr/>
            </p:nvSpPr>
            <p:spPr>
              <a:xfrm>
                <a:off x="2423943" y="4004299"/>
                <a:ext cx="436707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have limited language support and tightly controlled feature sets.</a:t>
                </a:r>
                <a:endParaRPr sz="1400" b="0" i="0" u="none" strike="noStrike" cap="none" dirty="0">
                  <a:solidFill>
                    <a:srgbClr val="000000"/>
                  </a:solidFill>
                  <a:latin typeface="Space Grotesk" pitchFamily="2" charset="0"/>
                  <a:cs typeface="Space Grotesk" pitchFamily="2" charset="0"/>
                  <a:sym typeface="Arial"/>
                </a:endParaRPr>
              </a:p>
            </p:txBody>
          </p:sp>
          <p:pic>
            <p:nvPicPr>
              <p:cNvPr id="252" name="Google Shape;252;p34"/>
              <p:cNvPicPr preferRelativeResize="0"/>
              <p:nvPr/>
            </p:nvPicPr>
            <p:blipFill rotWithShape="1">
              <a:blip r:embed="rId5">
                <a:alphaModFix/>
              </a:blip>
              <a:srcRect/>
              <a:stretch/>
            </p:blipFill>
            <p:spPr>
              <a:xfrm>
                <a:off x="1558349" y="4004299"/>
                <a:ext cx="720000" cy="720000"/>
              </a:xfrm>
              <a:prstGeom prst="rect">
                <a:avLst/>
              </a:prstGeom>
              <a:noFill/>
              <a:ln>
                <a:noFill/>
              </a:ln>
            </p:spPr>
          </p:pic>
        </p:grpSp>
      </p:gr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5CBF4DBC-E4C7-1F74-6C6B-795A3F0541B1}"/>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C98DA0B2-2E1B-F147-0BAB-045DE1C19A01}"/>
              </a:ext>
            </a:extLst>
          </p:cNvPr>
          <p:cNvGrpSpPr/>
          <p:nvPr/>
        </p:nvGrpSpPr>
        <p:grpSpPr>
          <a:xfrm>
            <a:off x="4633975" y="3382876"/>
            <a:ext cx="1478559" cy="299727"/>
            <a:chOff x="7478785" y="3353724"/>
            <a:chExt cx="1478559" cy="338075"/>
          </a:xfrm>
        </p:grpSpPr>
        <p:sp>
          <p:nvSpPr>
            <p:cNvPr id="18" name="Rectangle: Rounded Corners 17">
              <a:extLst>
                <a:ext uri="{FF2B5EF4-FFF2-40B4-BE49-F238E27FC236}">
                  <a16:creationId xmlns:a16="http://schemas.microsoft.com/office/drawing/2014/main" id="{1C4A4D8A-07D0-6000-6692-C0AED26DACC4}"/>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9" name="Google Shape;1571;p49">
              <a:extLst>
                <a:ext uri="{FF2B5EF4-FFF2-40B4-BE49-F238E27FC236}">
                  <a16:creationId xmlns:a16="http://schemas.microsoft.com/office/drawing/2014/main" id="{F780FA3C-5789-EDBC-447E-AB50A4CD7BC5}"/>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pic>
        <p:nvPicPr>
          <p:cNvPr id="20" name="Google Shape;2017;p13">
            <a:extLst>
              <a:ext uri="{FF2B5EF4-FFF2-40B4-BE49-F238E27FC236}">
                <a16:creationId xmlns:a16="http://schemas.microsoft.com/office/drawing/2014/main" id="{FCB21A30-E610-3CA6-8653-10078E06E40F}"/>
              </a:ext>
            </a:extLst>
          </p:cNvPr>
          <p:cNvPicPr preferRelativeResize="0"/>
          <p:nvPr/>
        </p:nvPicPr>
        <p:blipFill rotWithShape="1">
          <a:blip r:embed="rId3">
            <a:alphaModFix/>
          </a:blip>
          <a:srcRect/>
          <a:stretch/>
        </p:blipFill>
        <p:spPr>
          <a:xfrm>
            <a:off x="6242190" y="3235293"/>
            <a:ext cx="1039176" cy="1039176"/>
          </a:xfrm>
          <a:prstGeom prst="rect">
            <a:avLst/>
          </a:prstGeom>
          <a:noFill/>
          <a:ln>
            <a:noFill/>
          </a:ln>
        </p:spPr>
      </p:pic>
      <p:grpSp>
        <p:nvGrpSpPr>
          <p:cNvPr id="30" name="Google Shape;1876;p6">
            <a:extLst>
              <a:ext uri="{FF2B5EF4-FFF2-40B4-BE49-F238E27FC236}">
                <a16:creationId xmlns:a16="http://schemas.microsoft.com/office/drawing/2014/main" id="{6504CDE7-8BC0-A593-8F40-B3F9BEF7FAAE}"/>
              </a:ext>
            </a:extLst>
          </p:cNvPr>
          <p:cNvGrpSpPr/>
          <p:nvPr/>
        </p:nvGrpSpPr>
        <p:grpSpPr>
          <a:xfrm>
            <a:off x="3134178" y="3034881"/>
            <a:ext cx="1440000" cy="1440000"/>
            <a:chOff x="3003814" y="1521794"/>
            <a:chExt cx="1440000" cy="1440000"/>
          </a:xfrm>
        </p:grpSpPr>
        <p:pic>
          <p:nvPicPr>
            <p:cNvPr id="31" name="Google Shape;1877;p6">
              <a:extLst>
                <a:ext uri="{FF2B5EF4-FFF2-40B4-BE49-F238E27FC236}">
                  <a16:creationId xmlns:a16="http://schemas.microsoft.com/office/drawing/2014/main" id="{F1DA85C0-AED8-6776-CF5E-7F5D0F94FD05}"/>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32" name="Google Shape;1878;p6">
              <a:extLst>
                <a:ext uri="{FF2B5EF4-FFF2-40B4-BE49-F238E27FC236}">
                  <a16:creationId xmlns:a16="http://schemas.microsoft.com/office/drawing/2014/main" id="{6A05F515-A413-8F53-03DB-01DD1411B4A9}"/>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33" name="Google Shape;1570;p49">
            <a:extLst>
              <a:ext uri="{FF2B5EF4-FFF2-40B4-BE49-F238E27FC236}">
                <a16:creationId xmlns:a16="http://schemas.microsoft.com/office/drawing/2014/main" id="{3045EFC0-FF6E-0E1A-19CF-28D606F707C5}"/>
              </a:ext>
            </a:extLst>
          </p:cNvPr>
          <p:cNvCxnSpPr>
            <a:cxnSpLocks/>
            <a:stCxn id="31" idx="3"/>
            <a:endCxn id="20" idx="1"/>
          </p:cNvCxnSpPr>
          <p:nvPr/>
        </p:nvCxnSpPr>
        <p:spPr>
          <a:xfrm>
            <a:off x="4574178" y="3754881"/>
            <a:ext cx="1668012" cy="0"/>
          </a:xfrm>
          <a:prstGeom prst="straightConnector1">
            <a:avLst/>
          </a:prstGeom>
          <a:noFill/>
          <a:ln w="19050" cap="flat" cmpd="sng">
            <a:solidFill>
              <a:schemeClr val="dk1"/>
            </a:solidFill>
            <a:prstDash val="solid"/>
            <a:miter lim="800000"/>
            <a:headEnd type="triangle" w="lg" len="lg"/>
            <a:tailEnd type="triangle" w="lg" len="lg"/>
          </a:ln>
        </p:spPr>
      </p:cxnSp>
      <p:sp>
        <p:nvSpPr>
          <p:cNvPr id="35" name="Google Shape;308;p39">
            <a:extLst>
              <a:ext uri="{FF2B5EF4-FFF2-40B4-BE49-F238E27FC236}">
                <a16:creationId xmlns:a16="http://schemas.microsoft.com/office/drawing/2014/main" id="{4035F39E-FB4B-6F1A-392C-A03CCDFF2305}"/>
              </a:ext>
            </a:extLst>
          </p:cNvPr>
          <p:cNvSpPr/>
          <p:nvPr/>
        </p:nvSpPr>
        <p:spPr>
          <a:xfrm>
            <a:off x="2613078" y="2569622"/>
            <a:ext cx="5423575" cy="2302610"/>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2" name="Group 41">
            <a:extLst>
              <a:ext uri="{FF2B5EF4-FFF2-40B4-BE49-F238E27FC236}">
                <a16:creationId xmlns:a16="http://schemas.microsoft.com/office/drawing/2014/main" id="{1B2468F0-7D4B-354A-7429-01AFFF25CF7C}"/>
              </a:ext>
            </a:extLst>
          </p:cNvPr>
          <p:cNvGrpSpPr/>
          <p:nvPr/>
        </p:nvGrpSpPr>
        <p:grpSpPr>
          <a:xfrm>
            <a:off x="4301408" y="2364468"/>
            <a:ext cx="2099392" cy="389839"/>
            <a:chOff x="3678572" y="946112"/>
            <a:chExt cx="2099392" cy="389839"/>
          </a:xfrm>
        </p:grpSpPr>
        <p:sp>
          <p:nvSpPr>
            <p:cNvPr id="37" name="Google Shape;329;p39">
              <a:extLst>
                <a:ext uri="{FF2B5EF4-FFF2-40B4-BE49-F238E27FC236}">
                  <a16:creationId xmlns:a16="http://schemas.microsoft.com/office/drawing/2014/main" id="{88D669B5-45ED-B33E-F261-54A841809EA8}"/>
                </a:ext>
              </a:extLst>
            </p:cNvPr>
            <p:cNvSpPr/>
            <p:nvPr/>
          </p:nvSpPr>
          <p:spPr>
            <a:xfrm>
              <a:off x="3678572" y="946112"/>
              <a:ext cx="2055303" cy="389839"/>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39" name="Group 38">
              <a:extLst>
                <a:ext uri="{FF2B5EF4-FFF2-40B4-BE49-F238E27FC236}">
                  <a16:creationId xmlns:a16="http://schemas.microsoft.com/office/drawing/2014/main" id="{17DE3947-86D0-9CAA-A28C-BEB0378CFBD8}"/>
                </a:ext>
              </a:extLst>
            </p:cNvPr>
            <p:cNvGrpSpPr/>
            <p:nvPr/>
          </p:nvGrpSpPr>
          <p:grpSpPr>
            <a:xfrm>
              <a:off x="3859789" y="1018079"/>
              <a:ext cx="1918175" cy="261905"/>
              <a:chOff x="2888417" y="1357007"/>
              <a:chExt cx="3166197" cy="432310"/>
            </a:xfrm>
          </p:grpSpPr>
          <p:sp>
            <p:nvSpPr>
              <p:cNvPr id="40" name="TextBox 39">
                <a:extLst>
                  <a:ext uri="{FF2B5EF4-FFF2-40B4-BE49-F238E27FC236}">
                    <a16:creationId xmlns:a16="http://schemas.microsoft.com/office/drawing/2014/main" id="{9B8E1445-EC39-2602-9935-AD96BD825A44}"/>
                  </a:ext>
                </a:extLst>
              </p:cNvPr>
              <p:cNvSpPr txBox="1"/>
              <p:nvPr/>
            </p:nvSpPr>
            <p:spPr>
              <a:xfrm>
                <a:off x="3406281" y="1370194"/>
                <a:ext cx="2648333" cy="419123"/>
              </a:xfrm>
              <a:prstGeom prst="rect">
                <a:avLst/>
              </a:prstGeom>
              <a:noFill/>
            </p:spPr>
            <p:txBody>
              <a:bodyPr wrap="square" rtlCol="0">
                <a:spAutoFit/>
              </a:bodyPr>
              <a:lstStyle/>
              <a:p>
                <a:r>
                  <a:rPr lang="en-GB" sz="1050" dirty="0">
                    <a:latin typeface="Space Grotesk" pitchFamily="2" charset="0"/>
                    <a:cs typeface="Space Grotesk" pitchFamily="2" charset="0"/>
                  </a:rPr>
                  <a:t>Azure Container Apps</a:t>
                </a:r>
                <a:endParaRPr lang="en-NL" sz="1050" dirty="0">
                  <a:latin typeface="Space Grotesk" pitchFamily="2" charset="0"/>
                  <a:cs typeface="Space Grotesk" pitchFamily="2" charset="0"/>
                </a:endParaRPr>
              </a:p>
            </p:txBody>
          </p:sp>
          <p:pic>
            <p:nvPicPr>
              <p:cNvPr id="41" name="Picture 2">
                <a:extLst>
                  <a:ext uri="{FF2B5EF4-FFF2-40B4-BE49-F238E27FC236}">
                    <a16:creationId xmlns:a16="http://schemas.microsoft.com/office/drawing/2014/main" id="{7B405ADC-D9C0-9A6B-0BEC-8733DCC0A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17" y="1357007"/>
                <a:ext cx="431823" cy="4318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43" name="Google Shape;1543;p49">
            <a:extLst>
              <a:ext uri="{FF2B5EF4-FFF2-40B4-BE49-F238E27FC236}">
                <a16:creationId xmlns:a16="http://schemas.microsoft.com/office/drawing/2014/main" id="{8734B9A3-BA6A-4DCE-C609-880FAE1F7B7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6"/>
            <a:extLst>
              <a:ext uri="{FF2B5EF4-FFF2-40B4-BE49-F238E27FC236}">
                <a16:creationId xmlns:a16="http://schemas.microsoft.com/office/drawing/2014/main" id="{E0C10163-A607-FD7C-5F1C-873C225783D8}"/>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259949AE-1EA0-7B6D-8770-E5DECB2AE81C}"/>
              </a:ext>
            </a:extLst>
          </p:cNvPr>
          <p:cNvPicPr preferRelativeResize="0"/>
          <p:nvPr/>
        </p:nvPicPr>
        <p:blipFill rotWithShape="1">
          <a:blip r:embed="rId7">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2DDA73A7-8AFA-ED8E-CE9F-9BFB7353767A}"/>
              </a:ext>
            </a:extLst>
          </p:cNvPr>
          <p:cNvPicPr preferRelativeResize="0"/>
          <p:nvPr/>
        </p:nvPicPr>
        <p:blipFill rotWithShape="1">
          <a:blip r:embed="rId8">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AB7063DB-6EB9-4C98-9003-9436349CEA15}"/>
              </a:ext>
            </a:extLst>
          </p:cNvPr>
          <p:cNvPicPr preferRelativeResize="0"/>
          <p:nvPr/>
        </p:nvPicPr>
        <p:blipFill rotWithShape="1">
          <a:blip r:embed="rId9">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54E0139-10B0-F68E-4A4B-2BE334603B3D}"/>
              </a:ext>
            </a:extLst>
          </p:cNvPr>
          <p:cNvPicPr preferRelativeResize="0"/>
          <p:nvPr/>
        </p:nvPicPr>
        <p:blipFill rotWithShape="1">
          <a:blip r:embed="rId10">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0BBB6431-2B87-E60F-F0FB-EADF9F4902E5}"/>
              </a:ext>
            </a:extLst>
          </p:cNvPr>
          <p:cNvPicPr preferRelativeResize="0"/>
          <p:nvPr/>
        </p:nvPicPr>
        <p:blipFill rotWithShape="1">
          <a:blip r:embed="rId11">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5EDC7387-0638-4E3E-AB7F-9F195A5B84C0}"/>
              </a:ext>
            </a:extLst>
          </p:cNvPr>
          <p:cNvCxnSpPr>
            <a:cxnSpLocks/>
            <a:stCxn id="20" idx="3"/>
            <a:endCxn id="1556" idx="1"/>
          </p:cNvCxnSpPr>
          <p:nvPr/>
        </p:nvCxnSpPr>
        <p:spPr>
          <a:xfrm flipV="1">
            <a:off x="7281366" y="1523862"/>
            <a:ext cx="3246310" cy="223101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6C307830-F04B-1CB1-38DE-4F691729E173}"/>
              </a:ext>
            </a:extLst>
          </p:cNvPr>
          <p:cNvCxnSpPr>
            <a:cxnSpLocks/>
            <a:stCxn id="20" idx="3"/>
            <a:endCxn id="1559" idx="1"/>
          </p:cNvCxnSpPr>
          <p:nvPr/>
        </p:nvCxnSpPr>
        <p:spPr>
          <a:xfrm flipV="1">
            <a:off x="7281366" y="2639188"/>
            <a:ext cx="3246310" cy="111569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33FE7720-F8DC-896B-4FFF-F8D01B5F1416}"/>
              </a:ext>
            </a:extLst>
          </p:cNvPr>
          <p:cNvCxnSpPr>
            <a:cxnSpLocks/>
            <a:stCxn id="1558" idx="1"/>
            <a:endCxn id="20" idx="3"/>
          </p:cNvCxnSpPr>
          <p:nvPr/>
        </p:nvCxnSpPr>
        <p:spPr>
          <a:xfrm rot="10800000" flipV="1">
            <a:off x="7281366" y="3754513"/>
            <a:ext cx="3246310" cy="36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25CC0E41-FF61-AE61-B34D-A84FAD6F644C}"/>
              </a:ext>
            </a:extLst>
          </p:cNvPr>
          <p:cNvCxnSpPr>
            <a:cxnSpLocks/>
            <a:stCxn id="20" idx="3"/>
            <a:endCxn id="1560" idx="1"/>
          </p:cNvCxnSpPr>
          <p:nvPr/>
        </p:nvCxnSpPr>
        <p:spPr>
          <a:xfrm>
            <a:off x="7281366" y="3754881"/>
            <a:ext cx="3246310" cy="111495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09B3A9F-D4B3-3D8F-8444-244D22E62343}"/>
              </a:ext>
            </a:extLst>
          </p:cNvPr>
          <p:cNvCxnSpPr>
            <a:cxnSpLocks/>
            <a:stCxn id="20" idx="3"/>
            <a:endCxn id="1557" idx="1"/>
          </p:cNvCxnSpPr>
          <p:nvPr/>
        </p:nvCxnSpPr>
        <p:spPr>
          <a:xfrm>
            <a:off x="7281366" y="3754881"/>
            <a:ext cx="3246310" cy="223028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grpSp>
        <p:nvGrpSpPr>
          <p:cNvPr id="23" name="Group 22">
            <a:extLst>
              <a:ext uri="{FF2B5EF4-FFF2-40B4-BE49-F238E27FC236}">
                <a16:creationId xmlns:a16="http://schemas.microsoft.com/office/drawing/2014/main" id="{34F91AC1-4216-5BB4-B9C2-E553C2C51CA6}"/>
              </a:ext>
            </a:extLst>
          </p:cNvPr>
          <p:cNvGrpSpPr/>
          <p:nvPr/>
        </p:nvGrpSpPr>
        <p:grpSpPr>
          <a:xfrm>
            <a:off x="7385858" y="3382049"/>
            <a:ext cx="1440807" cy="307371"/>
            <a:chOff x="7478785" y="3353724"/>
            <a:chExt cx="1440807" cy="307371"/>
          </a:xfrm>
        </p:grpSpPr>
        <p:sp>
          <p:nvSpPr>
            <p:cNvPr id="24" name="Rectangle: Rounded Corners 23">
              <a:extLst>
                <a:ext uri="{FF2B5EF4-FFF2-40B4-BE49-F238E27FC236}">
                  <a16:creationId xmlns:a16="http://schemas.microsoft.com/office/drawing/2014/main" id="{D51CF2EA-8C55-05A3-169D-A786B9123A0B}"/>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25" name="Google Shape;1571;p49">
              <a:extLst>
                <a:ext uri="{FF2B5EF4-FFF2-40B4-BE49-F238E27FC236}">
                  <a16:creationId xmlns:a16="http://schemas.microsoft.com/office/drawing/2014/main" id="{36198EC9-F710-A47A-86C3-7F9C1DC3FDA1}"/>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7" name="Google Shape;1571;p49">
            <a:extLst>
              <a:ext uri="{FF2B5EF4-FFF2-40B4-BE49-F238E27FC236}">
                <a16:creationId xmlns:a16="http://schemas.microsoft.com/office/drawing/2014/main" id="{0488B0B0-5307-2E1C-542B-99304A74D97D}"/>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62" name="Google Shape;1571;p49">
            <a:extLst>
              <a:ext uri="{FF2B5EF4-FFF2-40B4-BE49-F238E27FC236}">
                <a16:creationId xmlns:a16="http://schemas.microsoft.com/office/drawing/2014/main" id="{AC472950-9C33-0908-EE60-D1FCD0D0FC94}"/>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26883814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86A5983-2F47-2903-D01B-FF0584C4D8CD}"/>
            </a:ext>
          </a:extLst>
        </p:cNvPr>
        <p:cNvGrpSpPr/>
        <p:nvPr/>
      </p:nvGrpSpPr>
      <p:grpSpPr>
        <a:xfrm>
          <a:off x="0" y="0"/>
          <a:ext cx="0" cy="0"/>
          <a:chOff x="0" y="0"/>
          <a:chExt cx="0" cy="0"/>
        </a:xfrm>
      </p:grpSpPr>
      <p:sp>
        <p:nvSpPr>
          <p:cNvPr id="14" name="Google Shape;308;p39">
            <a:extLst>
              <a:ext uri="{FF2B5EF4-FFF2-40B4-BE49-F238E27FC236}">
                <a16:creationId xmlns:a16="http://schemas.microsoft.com/office/drawing/2014/main" id="{9EAF573C-10F3-4DEB-8F33-868A491D5E0C}"/>
              </a:ext>
            </a:extLst>
          </p:cNvPr>
          <p:cNvSpPr/>
          <p:nvPr/>
        </p:nvSpPr>
        <p:spPr>
          <a:xfrm>
            <a:off x="2583723" y="2567357"/>
            <a:ext cx="2575420" cy="2302610"/>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0" name="Google Shape;308;p39">
            <a:extLst>
              <a:ext uri="{FF2B5EF4-FFF2-40B4-BE49-F238E27FC236}">
                <a16:creationId xmlns:a16="http://schemas.microsoft.com/office/drawing/2014/main" id="{C1DCF240-069B-F57B-F1D2-81D1C963A496}"/>
              </a:ext>
            </a:extLst>
          </p:cNvPr>
          <p:cNvSpPr/>
          <p:nvPr/>
        </p:nvSpPr>
        <p:spPr>
          <a:xfrm>
            <a:off x="5457042" y="2567357"/>
            <a:ext cx="2575420" cy="2285696"/>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3" name="Google Shape;1543;p49">
            <a:extLst>
              <a:ext uri="{FF2B5EF4-FFF2-40B4-BE49-F238E27FC236}">
                <a16:creationId xmlns:a16="http://schemas.microsoft.com/office/drawing/2014/main" id="{60B7DDB2-1E87-E487-B726-F7BCDF5C981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3"/>
            <a:extLst>
              <a:ext uri="{FF2B5EF4-FFF2-40B4-BE49-F238E27FC236}">
                <a16:creationId xmlns:a16="http://schemas.microsoft.com/office/drawing/2014/main" id="{B3C696E8-C730-083B-DF7B-F7CFB6DAD884}"/>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D275190A-894A-CFF9-DEA2-955FF7E3D77F}"/>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42E0CAA9-41B8-B5BD-CF48-067081205630}"/>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B8515CEB-ABB3-4ACE-9AB9-4A0C05C68521}"/>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61C698C7-281B-041E-66A4-99134DBA48B8}"/>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B7F17739-94D8-3C5E-6947-941D42F50543}"/>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EAC946D2-406C-4EDA-B49C-6AFC485F9929}"/>
              </a:ext>
            </a:extLst>
          </p:cNvPr>
          <p:cNvCxnSpPr>
            <a:cxnSpLocks/>
            <a:stCxn id="2" idx="3"/>
            <a:endCxn id="1556" idx="1"/>
          </p:cNvCxnSpPr>
          <p:nvPr/>
        </p:nvCxnSpPr>
        <p:spPr>
          <a:xfrm flipV="1">
            <a:off x="7276922" y="1523862"/>
            <a:ext cx="3250754" cy="223040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A5CB9DEA-CBA2-EA75-D502-04F83173242F}"/>
              </a:ext>
            </a:extLst>
          </p:cNvPr>
          <p:cNvCxnSpPr>
            <a:cxnSpLocks/>
            <a:stCxn id="2" idx="3"/>
            <a:endCxn id="1559" idx="1"/>
          </p:cNvCxnSpPr>
          <p:nvPr/>
        </p:nvCxnSpPr>
        <p:spPr>
          <a:xfrm flipV="1">
            <a:off x="7276922" y="2639188"/>
            <a:ext cx="3250754" cy="111508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2EE139D5-46F6-08AB-7864-E8DDCDA41A0E}"/>
              </a:ext>
            </a:extLst>
          </p:cNvPr>
          <p:cNvCxnSpPr>
            <a:cxnSpLocks/>
            <a:stCxn id="1558" idx="1"/>
            <a:endCxn id="2" idx="3"/>
          </p:cNvCxnSpPr>
          <p:nvPr/>
        </p:nvCxnSpPr>
        <p:spPr>
          <a:xfrm rot="10800000">
            <a:off x="7276922" y="3754272"/>
            <a:ext cx="3250754" cy="24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168F1B4E-A357-000C-9FD6-FA68FA68AF6F}"/>
              </a:ext>
            </a:extLst>
          </p:cNvPr>
          <p:cNvCxnSpPr>
            <a:cxnSpLocks/>
            <a:stCxn id="2" idx="3"/>
            <a:endCxn id="1560" idx="1"/>
          </p:cNvCxnSpPr>
          <p:nvPr/>
        </p:nvCxnSpPr>
        <p:spPr>
          <a:xfrm>
            <a:off x="7276922" y="3754271"/>
            <a:ext cx="3250754" cy="111556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F8E8E05E-6B63-F9E7-65B2-22C3D320296A}"/>
              </a:ext>
            </a:extLst>
          </p:cNvPr>
          <p:cNvCxnSpPr>
            <a:cxnSpLocks/>
            <a:stCxn id="2" idx="3"/>
            <a:endCxn id="1557" idx="1"/>
          </p:cNvCxnSpPr>
          <p:nvPr/>
        </p:nvCxnSpPr>
        <p:spPr>
          <a:xfrm>
            <a:off x="7276922" y="3754271"/>
            <a:ext cx="3250754" cy="223089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4A0B168-5730-3DAF-371F-A2ED209387B6}"/>
              </a:ext>
            </a:extLst>
          </p:cNvPr>
          <p:cNvSpPr/>
          <p:nvPr/>
        </p:nvSpPr>
        <p:spPr>
          <a:xfrm>
            <a:off x="6342770" y="284200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2" name="Google Shape;2017;p13">
            <a:extLst>
              <a:ext uri="{FF2B5EF4-FFF2-40B4-BE49-F238E27FC236}">
                <a16:creationId xmlns:a16="http://schemas.microsoft.com/office/drawing/2014/main" id="{5B5A47A3-69B5-3EC8-5622-CDDE159DCA73}"/>
              </a:ext>
            </a:extLst>
          </p:cNvPr>
          <p:cNvPicPr preferRelativeResize="0"/>
          <p:nvPr/>
        </p:nvPicPr>
        <p:blipFill rotWithShape="1">
          <a:blip r:embed="rId9">
            <a:alphaModFix/>
          </a:blip>
          <a:srcRect/>
          <a:stretch/>
        </p:blipFill>
        <p:spPr>
          <a:xfrm>
            <a:off x="6237746" y="3234683"/>
            <a:ext cx="1039176" cy="1039176"/>
          </a:xfrm>
          <a:prstGeom prst="rect">
            <a:avLst/>
          </a:prstGeom>
          <a:noFill/>
          <a:ln>
            <a:noFill/>
          </a:ln>
        </p:spPr>
      </p:pic>
      <p:grpSp>
        <p:nvGrpSpPr>
          <p:cNvPr id="3" name="Google Shape;1876;p6">
            <a:extLst>
              <a:ext uri="{FF2B5EF4-FFF2-40B4-BE49-F238E27FC236}">
                <a16:creationId xmlns:a16="http://schemas.microsoft.com/office/drawing/2014/main" id="{07B463DB-05BE-3279-BB00-06D9B135D8CB}"/>
              </a:ext>
            </a:extLst>
          </p:cNvPr>
          <p:cNvGrpSpPr/>
          <p:nvPr/>
        </p:nvGrpSpPr>
        <p:grpSpPr>
          <a:xfrm>
            <a:off x="3133928" y="3034271"/>
            <a:ext cx="1440000" cy="1440000"/>
            <a:chOff x="3003814" y="1521794"/>
            <a:chExt cx="1440000" cy="1440000"/>
          </a:xfrm>
        </p:grpSpPr>
        <p:pic>
          <p:nvPicPr>
            <p:cNvPr id="4" name="Google Shape;1877;p6">
              <a:extLst>
                <a:ext uri="{FF2B5EF4-FFF2-40B4-BE49-F238E27FC236}">
                  <a16:creationId xmlns:a16="http://schemas.microsoft.com/office/drawing/2014/main" id="{32EEC90C-FCAF-2E8D-44F4-F71A26ECA256}"/>
                </a:ext>
              </a:extLst>
            </p:cNvPr>
            <p:cNvPicPr preferRelativeResize="0"/>
            <p:nvPr/>
          </p:nvPicPr>
          <p:blipFill rotWithShape="1">
            <a:blip r:embed="rId10">
              <a:alphaModFix/>
            </a:blip>
            <a:srcRect/>
            <a:stretch/>
          </p:blipFill>
          <p:spPr>
            <a:xfrm>
              <a:off x="3003814" y="1521794"/>
              <a:ext cx="1440000" cy="1440000"/>
            </a:xfrm>
            <a:prstGeom prst="rect">
              <a:avLst/>
            </a:prstGeom>
            <a:noFill/>
            <a:ln>
              <a:noFill/>
            </a:ln>
          </p:spPr>
        </p:pic>
        <p:sp>
          <p:nvSpPr>
            <p:cNvPr id="5" name="Google Shape;1878;p6">
              <a:extLst>
                <a:ext uri="{FF2B5EF4-FFF2-40B4-BE49-F238E27FC236}">
                  <a16:creationId xmlns:a16="http://schemas.microsoft.com/office/drawing/2014/main" id="{A5FA9B40-D203-5C8C-83DF-7496399B1318}"/>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6" name="Google Shape;1570;p49">
            <a:extLst>
              <a:ext uri="{FF2B5EF4-FFF2-40B4-BE49-F238E27FC236}">
                <a16:creationId xmlns:a16="http://schemas.microsoft.com/office/drawing/2014/main" id="{80BD3A30-DB3D-A750-A791-71A9A2FCBCBC}"/>
              </a:ext>
            </a:extLst>
          </p:cNvPr>
          <p:cNvCxnSpPr>
            <a:cxnSpLocks/>
            <a:stCxn id="4" idx="3"/>
            <a:endCxn id="2" idx="1"/>
          </p:cNvCxnSpPr>
          <p:nvPr/>
        </p:nvCxnSpPr>
        <p:spPr>
          <a:xfrm>
            <a:off x="4573928" y="3754271"/>
            <a:ext cx="1663818" cy="0"/>
          </a:xfrm>
          <a:prstGeom prst="straightConnector1">
            <a:avLst/>
          </a:prstGeom>
          <a:noFill/>
          <a:ln w="19050" cap="flat" cmpd="sng">
            <a:solidFill>
              <a:schemeClr val="dk1"/>
            </a:solidFill>
            <a:prstDash val="solid"/>
            <a:miter lim="800000"/>
            <a:headEnd type="triangle" w="lg" len="lg"/>
            <a:tailEnd type="triangle" w="lg" len="lg"/>
          </a:ln>
        </p:spPr>
      </p:cxnSp>
      <p:grpSp>
        <p:nvGrpSpPr>
          <p:cNvPr id="13" name="Group 12">
            <a:extLst>
              <a:ext uri="{FF2B5EF4-FFF2-40B4-BE49-F238E27FC236}">
                <a16:creationId xmlns:a16="http://schemas.microsoft.com/office/drawing/2014/main" id="{1DB3DBF2-55DD-7BC5-1213-C8779998B135}"/>
              </a:ext>
            </a:extLst>
          </p:cNvPr>
          <p:cNvGrpSpPr/>
          <p:nvPr/>
        </p:nvGrpSpPr>
        <p:grpSpPr>
          <a:xfrm>
            <a:off x="5836318" y="2368783"/>
            <a:ext cx="1824096" cy="343603"/>
            <a:chOff x="3261218" y="1514821"/>
            <a:chExt cx="1110061" cy="343603"/>
          </a:xfrm>
        </p:grpSpPr>
        <p:sp>
          <p:nvSpPr>
            <p:cNvPr id="11" name="Google Shape;329;p39">
              <a:extLst>
                <a:ext uri="{FF2B5EF4-FFF2-40B4-BE49-F238E27FC236}">
                  <a16:creationId xmlns:a16="http://schemas.microsoft.com/office/drawing/2014/main" id="{E0725BA3-0A24-8B35-1F9B-2BC05E594688}"/>
                </a:ext>
              </a:extLst>
            </p:cNvPr>
            <p:cNvSpPr/>
            <p:nvPr/>
          </p:nvSpPr>
          <p:spPr>
            <a:xfrm>
              <a:off x="3261218" y="1514821"/>
              <a:ext cx="1110061"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330;p39">
              <a:extLst>
                <a:ext uri="{FF2B5EF4-FFF2-40B4-BE49-F238E27FC236}">
                  <a16:creationId xmlns:a16="http://schemas.microsoft.com/office/drawing/2014/main" id="{6B8AA2CB-9563-B496-01AC-740673728B66}"/>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0E9A7A69-3CE3-BE53-93D1-6E1AE20F37AE}"/>
              </a:ext>
            </a:extLst>
          </p:cNvPr>
          <p:cNvGrpSpPr/>
          <p:nvPr/>
        </p:nvGrpSpPr>
        <p:grpSpPr>
          <a:xfrm>
            <a:off x="3320178" y="2395555"/>
            <a:ext cx="1075889" cy="343603"/>
            <a:chOff x="3261219" y="1514821"/>
            <a:chExt cx="1075889" cy="343603"/>
          </a:xfrm>
        </p:grpSpPr>
        <p:sp>
          <p:nvSpPr>
            <p:cNvPr id="16" name="Google Shape;329;p39">
              <a:extLst>
                <a:ext uri="{FF2B5EF4-FFF2-40B4-BE49-F238E27FC236}">
                  <a16:creationId xmlns:a16="http://schemas.microsoft.com/office/drawing/2014/main" id="{AAAE79DF-EE10-6DBB-52CC-BBE7BD3A505A}"/>
                </a:ext>
              </a:extLst>
            </p:cNvPr>
            <p:cNvSpPr/>
            <p:nvPr/>
          </p:nvSpPr>
          <p:spPr>
            <a:xfrm>
              <a:off x="3261219" y="1514821"/>
              <a:ext cx="1075889"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 name="Google Shape;330;p39">
              <a:extLst>
                <a:ext uri="{FF2B5EF4-FFF2-40B4-BE49-F238E27FC236}">
                  <a16:creationId xmlns:a16="http://schemas.microsoft.com/office/drawing/2014/main" id="{19818BA5-1DF6-E6E0-144C-3F45EDB73052}"/>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 Host</a:t>
              </a:r>
              <a:endParaRPr sz="1400" b="0" i="0" u="none" strike="noStrike" cap="none" dirty="0">
                <a:solidFill>
                  <a:srgbClr val="121C29"/>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E3A7BD3-5B2C-AC4E-B753-AB57BEBA2781}"/>
              </a:ext>
            </a:extLst>
          </p:cNvPr>
          <p:cNvGrpSpPr/>
          <p:nvPr/>
        </p:nvGrpSpPr>
        <p:grpSpPr>
          <a:xfrm>
            <a:off x="4633975" y="3382876"/>
            <a:ext cx="1478559" cy="299727"/>
            <a:chOff x="7478785" y="3353724"/>
            <a:chExt cx="1478559" cy="338075"/>
          </a:xfrm>
        </p:grpSpPr>
        <p:sp>
          <p:nvSpPr>
            <p:cNvPr id="29" name="Rectangle: Rounded Corners 28">
              <a:extLst>
                <a:ext uri="{FF2B5EF4-FFF2-40B4-BE49-F238E27FC236}">
                  <a16:creationId xmlns:a16="http://schemas.microsoft.com/office/drawing/2014/main" id="{145F4D18-4535-5C5A-71AB-7B0E6CE1019D}"/>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34" name="Google Shape;1571;p49">
              <a:extLst>
                <a:ext uri="{FF2B5EF4-FFF2-40B4-BE49-F238E27FC236}">
                  <a16:creationId xmlns:a16="http://schemas.microsoft.com/office/drawing/2014/main" id="{0B7F5FE0-0D86-780B-204A-6A16846E376A}"/>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36" name="Group 35">
            <a:extLst>
              <a:ext uri="{FF2B5EF4-FFF2-40B4-BE49-F238E27FC236}">
                <a16:creationId xmlns:a16="http://schemas.microsoft.com/office/drawing/2014/main" id="{D5F13CAB-67BD-5E82-1EA8-B3CE0DBEDB96}"/>
              </a:ext>
            </a:extLst>
          </p:cNvPr>
          <p:cNvGrpSpPr/>
          <p:nvPr/>
        </p:nvGrpSpPr>
        <p:grpSpPr>
          <a:xfrm>
            <a:off x="7385858" y="3382049"/>
            <a:ext cx="1440807" cy="307371"/>
            <a:chOff x="7478785" y="3353724"/>
            <a:chExt cx="1440807" cy="307371"/>
          </a:xfrm>
        </p:grpSpPr>
        <p:sp>
          <p:nvSpPr>
            <p:cNvPr id="38" name="Rectangle: Rounded Corners 37">
              <a:extLst>
                <a:ext uri="{FF2B5EF4-FFF2-40B4-BE49-F238E27FC236}">
                  <a16:creationId xmlns:a16="http://schemas.microsoft.com/office/drawing/2014/main" id="{BED89C29-8337-0204-B9D8-81ADDF6BF7B4}"/>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44" name="Google Shape;1571;p49">
              <a:extLst>
                <a:ext uri="{FF2B5EF4-FFF2-40B4-BE49-F238E27FC236}">
                  <a16:creationId xmlns:a16="http://schemas.microsoft.com/office/drawing/2014/main" id="{0101A9ED-15D8-D87B-17DB-B7EE78C54B9A}"/>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45" name="Google Shape;1571;p49">
            <a:extLst>
              <a:ext uri="{FF2B5EF4-FFF2-40B4-BE49-F238E27FC236}">
                <a16:creationId xmlns:a16="http://schemas.microsoft.com/office/drawing/2014/main" id="{BDF3A8BD-4BA3-EC7D-DC37-9C21284F517A}"/>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46" name="Google Shape;1571;p49">
            <a:extLst>
              <a:ext uri="{FF2B5EF4-FFF2-40B4-BE49-F238E27FC236}">
                <a16:creationId xmlns:a16="http://schemas.microsoft.com/office/drawing/2014/main" id="{675338B2-9B52-7CEB-11EB-D9782F34A899}"/>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pic>
        <p:nvPicPr>
          <p:cNvPr id="7" name="Picture 6">
            <a:extLst>
              <a:ext uri="{FF2B5EF4-FFF2-40B4-BE49-F238E27FC236}">
                <a16:creationId xmlns:a16="http://schemas.microsoft.com/office/drawing/2014/main" id="{DF7B0D60-8AE6-74A2-E81D-B3299DB71CBC}"/>
              </a:ext>
            </a:extLst>
          </p:cNvPr>
          <p:cNvPicPr>
            <a:picLocks noChangeAspect="1"/>
          </p:cNvPicPr>
          <p:nvPr/>
        </p:nvPicPr>
        <p:blipFill>
          <a:blip r:embed="rId11"/>
          <a:stretch>
            <a:fillRect/>
          </a:stretch>
        </p:blipFill>
        <p:spPr>
          <a:xfrm>
            <a:off x="6014177" y="2461088"/>
            <a:ext cx="1469540" cy="186476"/>
          </a:xfrm>
          <a:prstGeom prst="rect">
            <a:avLst/>
          </a:prstGeom>
        </p:spPr>
      </p:pic>
    </p:spTree>
    <p:extLst>
      <p:ext uri="{BB962C8B-B14F-4D97-AF65-F5344CB8AC3E}">
        <p14:creationId xmlns:p14="http://schemas.microsoft.com/office/powerpoint/2010/main" val="260000434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pic>
        <p:nvPicPr>
          <p:cNvPr id="1720" name="Google Shape;1720;p72" descr="A qr code with a white background&#10;&#10;Description automatically generated"/>
          <p:cNvPicPr preferRelativeResize="0"/>
          <p:nvPr/>
        </p:nvPicPr>
        <p:blipFill rotWithShape="1">
          <a:blip r:embed="rId3">
            <a:alphaModFix/>
          </a:blip>
          <a:srcRect/>
          <a:stretch/>
        </p:blipFill>
        <p:spPr>
          <a:xfrm>
            <a:off x="6905139" y="1294799"/>
            <a:ext cx="4462510" cy="4462510"/>
          </a:xfrm>
          <a:prstGeom prst="rect">
            <a:avLst/>
          </a:prstGeom>
          <a:noFill/>
          <a:ln>
            <a:noFill/>
          </a:ln>
        </p:spPr>
      </p:pic>
      <p:sp>
        <p:nvSpPr>
          <p:cNvPr id="1721" name="Google Shape;1721;p72">
            <a:hlinkClick r:id="rId4"/>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grpSp>
        <p:nvGrpSpPr>
          <p:cNvPr id="5" name="Group 4">
            <a:extLst>
              <a:ext uri="{FF2B5EF4-FFF2-40B4-BE49-F238E27FC236}">
                <a16:creationId xmlns:a16="http://schemas.microsoft.com/office/drawing/2014/main" id="{0FEE56B5-9DBD-8875-B056-6D7FF8D1BB92}"/>
              </a:ext>
            </a:extLst>
          </p:cNvPr>
          <p:cNvGrpSpPr/>
          <p:nvPr/>
        </p:nvGrpSpPr>
        <p:grpSpPr>
          <a:xfrm>
            <a:off x="716686" y="1459041"/>
            <a:ext cx="5869534" cy="4842621"/>
            <a:chOff x="782726" y="1606361"/>
            <a:chExt cx="5869534" cy="4842621"/>
          </a:xfrm>
        </p:grpSpPr>
        <p:pic>
          <p:nvPicPr>
            <p:cNvPr id="1710" name="Google Shape;1710;p72"/>
            <p:cNvPicPr preferRelativeResize="0"/>
            <p:nvPr/>
          </p:nvPicPr>
          <p:blipFill rotWithShape="1">
            <a:blip r:embed="rId5">
              <a:alphaModFix/>
            </a:blip>
            <a:srcRect/>
            <a:stretch/>
          </p:blipFill>
          <p:spPr>
            <a:xfrm>
              <a:off x="788351" y="4306129"/>
              <a:ext cx="540000" cy="408189"/>
            </a:xfrm>
            <a:prstGeom prst="rect">
              <a:avLst/>
            </a:prstGeom>
            <a:noFill/>
            <a:ln>
              <a:noFill/>
            </a:ln>
          </p:spPr>
        </p:pic>
        <p:pic>
          <p:nvPicPr>
            <p:cNvPr id="1711" name="Google Shape;1711;p72"/>
            <p:cNvPicPr preferRelativeResize="0"/>
            <p:nvPr/>
          </p:nvPicPr>
          <p:blipFill rotWithShape="1">
            <a:blip r:embed="rId6">
              <a:alphaModFix/>
            </a:blip>
            <a:srcRect/>
            <a:stretch/>
          </p:blipFill>
          <p:spPr>
            <a:xfrm>
              <a:off x="782726" y="3358398"/>
              <a:ext cx="551250" cy="540000"/>
            </a:xfrm>
            <a:prstGeom prst="rect">
              <a:avLst/>
            </a:prstGeom>
            <a:noFill/>
            <a:ln>
              <a:noFill/>
            </a:ln>
          </p:spPr>
        </p:pic>
        <p:pic>
          <p:nvPicPr>
            <p:cNvPr id="1712" name="Google Shape;1712;p72"/>
            <p:cNvPicPr preferRelativeResize="0"/>
            <p:nvPr/>
          </p:nvPicPr>
          <p:blipFill rotWithShape="1">
            <a:blip r:embed="rId7">
              <a:alphaModFix/>
            </a:blip>
            <a:srcRect/>
            <a:stretch/>
          </p:blipFill>
          <p:spPr>
            <a:xfrm>
              <a:off x="824351" y="5122049"/>
              <a:ext cx="468000" cy="422760"/>
            </a:xfrm>
            <a:prstGeom prst="rect">
              <a:avLst/>
            </a:prstGeom>
            <a:noFill/>
            <a:ln>
              <a:noFill/>
            </a:ln>
          </p:spPr>
        </p:pic>
        <p:pic>
          <p:nvPicPr>
            <p:cNvPr id="1713" name="Google Shape;1713;p72"/>
            <p:cNvPicPr preferRelativeResize="0"/>
            <p:nvPr/>
          </p:nvPicPr>
          <p:blipFill rotWithShape="1">
            <a:blip r:embed="rId8">
              <a:alphaModFix/>
            </a:blip>
            <a:srcRect/>
            <a:stretch/>
          </p:blipFill>
          <p:spPr>
            <a:xfrm>
              <a:off x="788351" y="2577810"/>
              <a:ext cx="540000" cy="372857"/>
            </a:xfrm>
            <a:prstGeom prst="rect">
              <a:avLst/>
            </a:prstGeom>
            <a:noFill/>
            <a:ln>
              <a:noFill/>
            </a:ln>
          </p:spPr>
        </p:pic>
        <p:pic>
          <p:nvPicPr>
            <p:cNvPr id="1714" name="Google Shape;1714;p72"/>
            <p:cNvPicPr preferRelativeResize="0"/>
            <p:nvPr/>
          </p:nvPicPr>
          <p:blipFill rotWithShape="1">
            <a:blip r:embed="rId9">
              <a:alphaModFix/>
            </a:blip>
            <a:srcRect/>
            <a:stretch/>
          </p:blipFill>
          <p:spPr>
            <a:xfrm>
              <a:off x="788351" y="1630079"/>
              <a:ext cx="540000" cy="540000"/>
            </a:xfrm>
            <a:prstGeom prst="rect">
              <a:avLst/>
            </a:prstGeom>
            <a:noFill/>
            <a:ln>
              <a:noFill/>
            </a:ln>
          </p:spPr>
        </p:pic>
        <p:sp>
          <p:nvSpPr>
            <p:cNvPr id="1715" name="Google Shape;1715;p72">
              <a:hlinkClick r:id="rId4"/>
            </p:cNvPr>
            <p:cNvSpPr txBox="1"/>
            <p:nvPr/>
          </p:nvSpPr>
          <p:spPr>
            <a:xfrm>
              <a:off x="1911860" y="160636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dapr.io</a:t>
              </a:r>
              <a:endParaRPr sz="3200" b="0" i="0" u="none" strike="noStrike" cap="none" dirty="0">
                <a:solidFill>
                  <a:srgbClr val="000000"/>
                </a:solidFill>
                <a:latin typeface="Space Grotesk"/>
                <a:ea typeface="Space Grotesk"/>
                <a:cs typeface="Space Grotesk"/>
                <a:sym typeface="Space Grotesk"/>
              </a:endParaRPr>
            </a:p>
          </p:txBody>
        </p:sp>
        <p:sp>
          <p:nvSpPr>
            <p:cNvPr id="1716" name="Google Shape;1716;p72">
              <a:hlinkClick r:id="rId10"/>
            </p:cNvPr>
            <p:cNvSpPr txBox="1"/>
            <p:nvPr/>
          </p:nvSpPr>
          <p:spPr>
            <a:xfrm>
              <a:off x="1911860" y="2471850"/>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1"/>
            </p:cNvPr>
            <p:cNvSpPr txBox="1"/>
            <p:nvPr/>
          </p:nvSpPr>
          <p:spPr>
            <a:xfrm>
              <a:off x="1911860" y="3336010"/>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2"/>
            </p:cNvPr>
            <p:cNvSpPr txBox="1"/>
            <p:nvPr/>
          </p:nvSpPr>
          <p:spPr>
            <a:xfrm>
              <a:off x="1911860" y="4217835"/>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3"/>
            </p:cNvPr>
            <p:cNvSpPr txBox="1"/>
            <p:nvPr/>
          </p:nvSpPr>
          <p:spPr>
            <a:xfrm>
              <a:off x="1911860" y="5041041"/>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a:t>
              </a:r>
              <a:endParaRPr sz="3200" b="0" i="0" u="none" strike="noStrike" cap="none" dirty="0">
                <a:solidFill>
                  <a:srgbClr val="000000"/>
                </a:solidFill>
                <a:latin typeface="Space Grotesk"/>
                <a:ea typeface="Space Grotesk"/>
                <a:cs typeface="Space Grotesk"/>
                <a:sym typeface="Space Grotesk"/>
              </a:endParaRPr>
            </a:p>
          </p:txBody>
        </p:sp>
        <p:sp>
          <p:nvSpPr>
            <p:cNvPr id="2" name="Google Shape;1719;p72">
              <a:hlinkClick r:id="rId13"/>
              <a:extLst>
                <a:ext uri="{FF2B5EF4-FFF2-40B4-BE49-F238E27FC236}">
                  <a16:creationId xmlns:a16="http://schemas.microsoft.com/office/drawing/2014/main" id="{6798C983-BA64-6365-0321-77DA6B13F026}"/>
                </a:ext>
              </a:extLst>
            </p:cNvPr>
            <p:cNvSpPr txBox="1"/>
            <p:nvPr/>
          </p:nvSpPr>
          <p:spPr>
            <a:xfrm>
              <a:off x="1911860" y="5864247"/>
              <a:ext cx="469722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@daprdev.bsky.social</a:t>
              </a:r>
              <a:endParaRPr sz="3200" b="0" i="0" u="none" strike="noStrike" cap="none" dirty="0">
                <a:solidFill>
                  <a:srgbClr val="000000"/>
                </a:solidFill>
                <a:latin typeface="Space Grotesk"/>
                <a:ea typeface="Space Grotesk"/>
                <a:cs typeface="Space Grotesk"/>
                <a:sym typeface="Space Grotesk"/>
              </a:endParaRPr>
            </a:p>
          </p:txBody>
        </p:sp>
        <p:pic>
          <p:nvPicPr>
            <p:cNvPr id="4" name="Graphic 3">
              <a:extLst>
                <a:ext uri="{FF2B5EF4-FFF2-40B4-BE49-F238E27FC236}">
                  <a16:creationId xmlns:a16="http://schemas.microsoft.com/office/drawing/2014/main" id="{347744A7-FAB9-832C-E383-A95E5EC28C9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4351" y="5922614"/>
              <a:ext cx="529811" cy="468000"/>
            </a:xfrm>
            <a:prstGeom prst="rect">
              <a:avLst/>
            </a:prstGeom>
          </p:spPr>
        </p:pic>
      </p:gr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bit.ly/</a:t>
            </a:r>
            <a:r>
              <a:rPr lang="en-US" sz="3600" b="0" i="0" u="none" strike="noStrike" cap="none" dirty="0" err="1">
                <a:solidFill>
                  <a:srgbClr val="000000"/>
                </a:solidFill>
                <a:latin typeface="Space Grotesk"/>
                <a:ea typeface="Space Grotesk"/>
                <a:cs typeface="Space Grotesk"/>
                <a:sym typeface="Space Grotesk"/>
              </a:rPr>
              <a:t>dapr</a:t>
            </a:r>
            <a:r>
              <a:rPr lang="en-US" sz="3600" b="0" i="0" u="none" strike="noStrike" cap="none" dirty="0">
                <a:solidFill>
                  <a:srgbClr val="000000"/>
                </a:solidFill>
                <a:latin typeface="Space Grotesk"/>
                <a:ea typeface="Space Grotesk"/>
                <a:cs typeface="Space Grotesk"/>
                <a:sym typeface="Space Grotesk"/>
              </a:rPr>
              <a:t>-supporter</a:t>
            </a:r>
            <a:endParaRPr sz="1400" b="0" i="0" u="none" strike="noStrike" cap="none" dirty="0">
              <a:solidFill>
                <a:srgbClr val="000000"/>
              </a:solidFill>
              <a:latin typeface="Space Grotesk" pitchFamily="2" charset="0"/>
              <a:cs typeface="Space Grotesk" pitchFamily="2" charset="0"/>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Shape 1733"/>
        <p:cNvGrpSpPr/>
        <p:nvPr/>
      </p:nvGrpSpPr>
      <p:grpSpPr>
        <a:xfrm>
          <a:off x="0" y="0"/>
          <a:ext cx="0" cy="0"/>
          <a:chOff x="0" y="0"/>
          <a:chExt cx="0" cy="0"/>
        </a:xfrm>
      </p:grpSpPr>
      <p:sp>
        <p:nvSpPr>
          <p:cNvPr id="1734" name="Google Shape;173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Space Grotesk Medium"/>
              <a:buNone/>
            </a:pPr>
            <a:r>
              <a:rPr lang="en-US"/>
              <a:t>Dapr presentation assets</a:t>
            </a:r>
            <a:endParaRPr/>
          </a:p>
        </p:txBody>
      </p:sp>
      <p:sp>
        <p:nvSpPr>
          <p:cNvPr id="1735" name="Google Shape;173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u="sng">
                <a:solidFill>
                  <a:schemeClr val="hlink"/>
                </a:solidFill>
                <a:hlinkClick r:id="rId3"/>
              </a:rPr>
              <a:t>Source</a:t>
            </a:r>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Shape 1739"/>
        <p:cNvGrpSpPr/>
        <p:nvPr/>
      </p:nvGrpSpPr>
      <p:grpSpPr>
        <a:xfrm>
          <a:off x="0" y="0"/>
          <a:ext cx="0" cy="0"/>
          <a:chOff x="0" y="0"/>
          <a:chExt cx="0" cy="0"/>
        </a:xfrm>
      </p:grpSpPr>
      <p:sp>
        <p:nvSpPr>
          <p:cNvPr id="1740" name="Google Shape;1740;p118"/>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Fonts</a:t>
            </a:r>
            <a:endParaRPr sz="3200" b="1" i="0" u="none" strike="noStrike" cap="none">
              <a:solidFill>
                <a:schemeClr val="dk1"/>
              </a:solidFill>
              <a:latin typeface="Space Grotesk"/>
              <a:ea typeface="Space Grotesk"/>
              <a:cs typeface="Space Grotesk"/>
              <a:sym typeface="Space Grotesk"/>
            </a:endParaRPr>
          </a:p>
        </p:txBody>
      </p:sp>
      <p:sp>
        <p:nvSpPr>
          <p:cNvPr id="1741" name="Google Shape;1741;p118">
            <a:hlinkClick r:id="rId3"/>
          </p:cNvPr>
          <p:cNvSpPr txBox="1"/>
          <p:nvPr/>
        </p:nvSpPr>
        <p:spPr>
          <a:xfrm>
            <a:off x="3828655" y="2100395"/>
            <a:ext cx="440746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https://fonts.google.com/specimen/Space+Grotesk</a:t>
            </a:r>
            <a:endParaRPr dirty="0">
              <a:latin typeface="Space Grotesk" pitchFamily="2" charset="0"/>
              <a:cs typeface="Space Grotesk" pitchFamily="2" charset="0"/>
            </a:endParaRPr>
          </a:p>
        </p:txBody>
      </p:sp>
      <p:pic>
        <p:nvPicPr>
          <p:cNvPr id="1742" name="Google Shape;1742;p118"/>
          <p:cNvPicPr preferRelativeResize="0"/>
          <p:nvPr/>
        </p:nvPicPr>
        <p:blipFill rotWithShape="1">
          <a:blip r:embed="rId4">
            <a:alphaModFix/>
          </a:blip>
          <a:srcRect/>
          <a:stretch/>
        </p:blipFill>
        <p:spPr>
          <a:xfrm>
            <a:off x="8386853" y="1353897"/>
            <a:ext cx="2651286" cy="1800774"/>
          </a:xfrm>
          <a:prstGeom prst="rect">
            <a:avLst/>
          </a:prstGeom>
          <a:noFill/>
          <a:ln>
            <a:noFill/>
          </a:ln>
          <a:effectLst>
            <a:outerShdw blurRad="50800" dist="38100" dir="2700000" algn="tl" rotWithShape="0">
              <a:srgbClr val="000000">
                <a:alpha val="40000"/>
              </a:srgbClr>
            </a:outerShdw>
          </a:effectLst>
        </p:spPr>
      </p:pic>
      <p:sp>
        <p:nvSpPr>
          <p:cNvPr id="1743" name="Google Shape;1743;p118"/>
          <p:cNvSpPr txBox="1"/>
          <p:nvPr/>
        </p:nvSpPr>
        <p:spPr>
          <a:xfrm>
            <a:off x="514394" y="1684898"/>
            <a:ext cx="312938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Space Grotesk</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for all regular texts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and labels</a:t>
            </a:r>
            <a:endParaRPr sz="2400" b="0" i="0" u="none" strike="noStrike" cap="none" dirty="0">
              <a:solidFill>
                <a:srgbClr val="000000"/>
              </a:solidFill>
              <a:latin typeface="Space Grotesk"/>
              <a:ea typeface="Space Grotesk"/>
              <a:cs typeface="Space Grotesk"/>
              <a:sym typeface="Space Grotesk"/>
            </a:endParaRPr>
          </a:p>
        </p:txBody>
      </p:sp>
      <p:sp>
        <p:nvSpPr>
          <p:cNvPr id="1744" name="Google Shape;1744;p118"/>
          <p:cNvSpPr txBox="1"/>
          <p:nvPr/>
        </p:nvSpPr>
        <p:spPr>
          <a:xfrm>
            <a:off x="638856" y="3994165"/>
            <a:ext cx="295683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err="1">
                <a:solidFill>
                  <a:srgbClr val="000000"/>
                </a:solidFill>
                <a:latin typeface="Space Grotesk" pitchFamily="2" charset="0"/>
                <a:cs typeface="Space Grotesk" pitchFamily="2" charset="0"/>
                <a:sym typeface="Arial"/>
              </a:rPr>
              <a:t>CaskadiaCove</a:t>
            </a:r>
            <a:r>
              <a:rPr lang="en-US" sz="2000" b="0" i="0" u="none" strike="noStrike" cap="none" dirty="0">
                <a:solidFill>
                  <a:srgbClr val="000000"/>
                </a:solidFill>
                <a:latin typeface="Space Grotesk" pitchFamily="2" charset="0"/>
                <a:cs typeface="Space Grotesk" pitchFamily="2" charset="0"/>
                <a:sym typeface="Arial"/>
              </a:rPr>
              <a:t> Nerd Font for code / HTTP endpoints</a:t>
            </a:r>
            <a:endParaRPr sz="2000" b="0" i="0" u="none" strike="noStrike" cap="none" dirty="0">
              <a:solidFill>
                <a:srgbClr val="000000"/>
              </a:solidFill>
              <a:latin typeface="Space Grotesk" pitchFamily="2" charset="0"/>
              <a:cs typeface="Space Grotesk" pitchFamily="2" charset="0"/>
              <a:sym typeface="Arial"/>
            </a:endParaRPr>
          </a:p>
        </p:txBody>
      </p:sp>
      <p:sp>
        <p:nvSpPr>
          <p:cNvPr id="1745" name="Google Shape;1745;p118">
            <a:hlinkClick r:id="rId5"/>
          </p:cNvPr>
          <p:cNvSpPr txBox="1"/>
          <p:nvPr/>
        </p:nvSpPr>
        <p:spPr>
          <a:xfrm>
            <a:off x="3828655" y="3994165"/>
            <a:ext cx="432523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https://github.com/ryanoasis/nerd-fonts/releases/download/v3.0.2/CascadiaCode.zip</a:t>
            </a:r>
            <a:endParaRPr dirty="0">
              <a:latin typeface="Space Grotesk" pitchFamily="2" charset="0"/>
              <a:cs typeface="Space Grotesk" pitchFamily="2" charset="0"/>
            </a:endParaRPr>
          </a:p>
        </p:txBody>
      </p:sp>
      <p:sp>
        <p:nvSpPr>
          <p:cNvPr id="1746" name="Google Shape;1746;p118">
            <a:hlinkClick r:id="rId6"/>
          </p:cNvPr>
          <p:cNvSpPr txBox="1"/>
          <p:nvPr/>
        </p:nvSpPr>
        <p:spPr>
          <a:xfrm>
            <a:off x="3828655" y="4674684"/>
            <a:ext cx="374933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https://www.nerdfonts.com/font-downloads</a:t>
            </a:r>
            <a:endParaRPr dirty="0">
              <a:latin typeface="Space Grotesk" pitchFamily="2" charset="0"/>
              <a:cs typeface="Space Grotesk" pitchFamily="2" charset="0"/>
            </a:endParaRPr>
          </a:p>
        </p:txBody>
      </p:sp>
      <p:pic>
        <p:nvPicPr>
          <p:cNvPr id="1747" name="Google Shape;1747;p118"/>
          <p:cNvPicPr preferRelativeResize="0"/>
          <p:nvPr/>
        </p:nvPicPr>
        <p:blipFill rotWithShape="1">
          <a:blip r:embed="rId7">
            <a:alphaModFix/>
          </a:blip>
          <a:srcRect/>
          <a:stretch/>
        </p:blipFill>
        <p:spPr>
          <a:xfrm>
            <a:off x="8386853" y="3834099"/>
            <a:ext cx="3529278" cy="1335797"/>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Shape 1751"/>
        <p:cNvGrpSpPr/>
        <p:nvPr/>
      </p:nvGrpSpPr>
      <p:grpSpPr>
        <a:xfrm>
          <a:off x="0" y="0"/>
          <a:ext cx="0" cy="0"/>
          <a:chOff x="0" y="0"/>
          <a:chExt cx="0" cy="0"/>
        </a:xfrm>
      </p:grpSpPr>
      <p:sp>
        <p:nvSpPr>
          <p:cNvPr id="1752" name="Google Shape;1752;p119"/>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Colors</a:t>
            </a:r>
            <a:endParaRPr sz="3200" b="1" i="0" u="none" strike="noStrike" cap="none">
              <a:solidFill>
                <a:schemeClr val="dk1"/>
              </a:solidFill>
              <a:latin typeface="Space Grotesk"/>
              <a:ea typeface="Space Grotesk"/>
              <a:cs typeface="Space Grotesk"/>
              <a:sym typeface="Space Grotesk"/>
            </a:endParaRPr>
          </a:p>
        </p:txBody>
      </p:sp>
      <p:pic>
        <p:nvPicPr>
          <p:cNvPr id="1753" name="Google Shape;1753;p119" descr="A group of squares with different colors&#10;&#10;Description automatically generated"/>
          <p:cNvPicPr preferRelativeResize="0"/>
          <p:nvPr/>
        </p:nvPicPr>
        <p:blipFill rotWithShape="1">
          <a:blip r:embed="rId3">
            <a:alphaModFix/>
          </a:blip>
          <a:srcRect/>
          <a:stretch/>
        </p:blipFill>
        <p:spPr>
          <a:xfrm>
            <a:off x="2708192" y="2133533"/>
            <a:ext cx="7125066" cy="2590933"/>
          </a:xfrm>
          <a:prstGeom prst="rect">
            <a:avLst/>
          </a:prstGeom>
          <a:noFill/>
          <a:ln>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Shape 1757"/>
        <p:cNvGrpSpPr/>
        <p:nvPr/>
      </p:nvGrpSpPr>
      <p:grpSpPr>
        <a:xfrm>
          <a:off x="0" y="0"/>
          <a:ext cx="0" cy="0"/>
          <a:chOff x="0" y="0"/>
          <a:chExt cx="0" cy="0"/>
        </a:xfrm>
      </p:grpSpPr>
      <p:sp>
        <p:nvSpPr>
          <p:cNvPr id="1758" name="Google Shape;1758;p2"/>
          <p:cNvSpPr txBox="1"/>
          <p:nvPr/>
        </p:nvSpPr>
        <p:spPr>
          <a:xfrm>
            <a:off x="197708" y="290384"/>
            <a:ext cx="448061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Space Grotesk"/>
                <a:ea typeface="Space Grotesk"/>
                <a:cs typeface="Space Grotesk"/>
                <a:sym typeface="Space Grotesk"/>
              </a:rPr>
              <a:t>APIs / Components</a:t>
            </a:r>
            <a:endParaRPr sz="3200" b="1" i="0" u="none" strike="noStrike" cap="none" dirty="0">
              <a:solidFill>
                <a:schemeClr val="dk1"/>
              </a:solidFill>
              <a:latin typeface="Space Grotesk"/>
              <a:ea typeface="Space Grotesk"/>
              <a:cs typeface="Space Grotesk"/>
              <a:sym typeface="Space Grotesk"/>
            </a:endParaRPr>
          </a:p>
        </p:txBody>
      </p:sp>
      <p:pic>
        <p:nvPicPr>
          <p:cNvPr id="1759" name="Google Shape;1759;p2"/>
          <p:cNvPicPr preferRelativeResize="0"/>
          <p:nvPr/>
        </p:nvPicPr>
        <p:blipFill rotWithShape="1">
          <a:blip r:embed="rId3">
            <a:alphaModFix/>
          </a:blip>
          <a:srcRect/>
          <a:stretch/>
        </p:blipFill>
        <p:spPr>
          <a:xfrm>
            <a:off x="7036689" y="3861490"/>
            <a:ext cx="1440000" cy="1440000"/>
          </a:xfrm>
          <a:prstGeom prst="rect">
            <a:avLst/>
          </a:prstGeom>
          <a:noFill/>
          <a:ln>
            <a:noFill/>
          </a:ln>
        </p:spPr>
      </p:pic>
      <p:pic>
        <p:nvPicPr>
          <p:cNvPr id="1760" name="Google Shape;1760;p2"/>
          <p:cNvPicPr preferRelativeResize="0"/>
          <p:nvPr/>
        </p:nvPicPr>
        <p:blipFill rotWithShape="1">
          <a:blip r:embed="rId4">
            <a:alphaModFix/>
          </a:blip>
          <a:srcRect/>
          <a:stretch/>
        </p:blipFill>
        <p:spPr>
          <a:xfrm>
            <a:off x="1927872" y="1989000"/>
            <a:ext cx="1440000" cy="1440000"/>
          </a:xfrm>
          <a:prstGeom prst="rect">
            <a:avLst/>
          </a:prstGeom>
          <a:noFill/>
          <a:ln>
            <a:noFill/>
          </a:ln>
        </p:spPr>
      </p:pic>
      <p:pic>
        <p:nvPicPr>
          <p:cNvPr id="1761" name="Google Shape;1761;p2"/>
          <p:cNvPicPr preferRelativeResize="0"/>
          <p:nvPr/>
        </p:nvPicPr>
        <p:blipFill rotWithShape="1">
          <a:blip r:embed="rId5">
            <a:alphaModFix/>
          </a:blip>
          <a:srcRect/>
          <a:stretch/>
        </p:blipFill>
        <p:spPr>
          <a:xfrm>
            <a:off x="1927872" y="3861490"/>
            <a:ext cx="1440000" cy="1440000"/>
          </a:xfrm>
          <a:prstGeom prst="rect">
            <a:avLst/>
          </a:prstGeom>
          <a:noFill/>
          <a:ln>
            <a:noFill/>
          </a:ln>
        </p:spPr>
      </p:pic>
      <p:pic>
        <p:nvPicPr>
          <p:cNvPr id="1762" name="Google Shape;1762;p2"/>
          <p:cNvPicPr preferRelativeResize="0"/>
          <p:nvPr/>
        </p:nvPicPr>
        <p:blipFill rotWithShape="1">
          <a:blip r:embed="rId6">
            <a:alphaModFix/>
          </a:blip>
          <a:srcRect/>
          <a:stretch/>
        </p:blipFill>
        <p:spPr>
          <a:xfrm>
            <a:off x="3630811" y="1989000"/>
            <a:ext cx="1440000" cy="1440000"/>
          </a:xfrm>
          <a:prstGeom prst="rect">
            <a:avLst/>
          </a:prstGeom>
          <a:noFill/>
          <a:ln>
            <a:noFill/>
          </a:ln>
        </p:spPr>
      </p:pic>
      <p:pic>
        <p:nvPicPr>
          <p:cNvPr id="1763" name="Google Shape;1763;p2"/>
          <p:cNvPicPr preferRelativeResize="0"/>
          <p:nvPr/>
        </p:nvPicPr>
        <p:blipFill rotWithShape="1">
          <a:blip r:embed="rId7">
            <a:alphaModFix/>
          </a:blip>
          <a:srcRect/>
          <a:stretch/>
        </p:blipFill>
        <p:spPr>
          <a:xfrm>
            <a:off x="5333750" y="1989000"/>
            <a:ext cx="1440000" cy="1440000"/>
          </a:xfrm>
          <a:prstGeom prst="rect">
            <a:avLst/>
          </a:prstGeom>
          <a:noFill/>
          <a:ln>
            <a:noFill/>
          </a:ln>
        </p:spPr>
      </p:pic>
      <p:pic>
        <p:nvPicPr>
          <p:cNvPr id="1764" name="Google Shape;1764;p2"/>
          <p:cNvPicPr preferRelativeResize="0"/>
          <p:nvPr/>
        </p:nvPicPr>
        <p:blipFill rotWithShape="1">
          <a:blip r:embed="rId8">
            <a:alphaModFix/>
          </a:blip>
          <a:srcRect/>
          <a:stretch/>
        </p:blipFill>
        <p:spPr>
          <a:xfrm>
            <a:off x="224933" y="1997313"/>
            <a:ext cx="1440000" cy="1440000"/>
          </a:xfrm>
          <a:prstGeom prst="rect">
            <a:avLst/>
          </a:prstGeom>
          <a:noFill/>
          <a:ln>
            <a:noFill/>
          </a:ln>
        </p:spPr>
      </p:pic>
      <p:pic>
        <p:nvPicPr>
          <p:cNvPr id="1765" name="Google Shape;1765;p2"/>
          <p:cNvPicPr preferRelativeResize="0"/>
          <p:nvPr/>
        </p:nvPicPr>
        <p:blipFill rotWithShape="1">
          <a:blip r:embed="rId9">
            <a:alphaModFix/>
          </a:blip>
          <a:srcRect/>
          <a:stretch/>
        </p:blipFill>
        <p:spPr>
          <a:xfrm>
            <a:off x="7036689" y="1997313"/>
            <a:ext cx="1440000" cy="1440000"/>
          </a:xfrm>
          <a:prstGeom prst="rect">
            <a:avLst/>
          </a:prstGeom>
          <a:noFill/>
          <a:ln>
            <a:noFill/>
          </a:ln>
        </p:spPr>
      </p:pic>
      <p:pic>
        <p:nvPicPr>
          <p:cNvPr id="1766" name="Google Shape;1766;p2"/>
          <p:cNvPicPr preferRelativeResize="0"/>
          <p:nvPr/>
        </p:nvPicPr>
        <p:blipFill rotWithShape="1">
          <a:blip r:embed="rId10">
            <a:alphaModFix/>
          </a:blip>
          <a:srcRect/>
          <a:stretch/>
        </p:blipFill>
        <p:spPr>
          <a:xfrm>
            <a:off x="5376000" y="3869803"/>
            <a:ext cx="1440000" cy="1440000"/>
          </a:xfrm>
          <a:prstGeom prst="rect">
            <a:avLst/>
          </a:prstGeom>
          <a:noFill/>
          <a:ln>
            <a:noFill/>
          </a:ln>
        </p:spPr>
      </p:pic>
      <p:pic>
        <p:nvPicPr>
          <p:cNvPr id="1767" name="Google Shape;1767;p2"/>
          <p:cNvPicPr preferRelativeResize="0"/>
          <p:nvPr/>
        </p:nvPicPr>
        <p:blipFill rotWithShape="1">
          <a:blip r:embed="rId11">
            <a:alphaModFix/>
          </a:blip>
          <a:srcRect/>
          <a:stretch/>
        </p:blipFill>
        <p:spPr>
          <a:xfrm>
            <a:off x="3630811" y="3861490"/>
            <a:ext cx="1440000" cy="1440000"/>
          </a:xfrm>
          <a:prstGeom prst="rect">
            <a:avLst/>
          </a:prstGeom>
          <a:noFill/>
          <a:ln>
            <a:noFill/>
          </a:ln>
        </p:spPr>
      </p:pic>
      <p:pic>
        <p:nvPicPr>
          <p:cNvPr id="1768" name="Google Shape;1768;p2"/>
          <p:cNvPicPr preferRelativeResize="0"/>
          <p:nvPr/>
        </p:nvPicPr>
        <p:blipFill rotWithShape="1">
          <a:blip r:embed="rId12">
            <a:alphaModFix/>
          </a:blip>
          <a:srcRect/>
          <a:stretch/>
        </p:blipFill>
        <p:spPr>
          <a:xfrm>
            <a:off x="224933" y="3861490"/>
            <a:ext cx="1440000" cy="1440000"/>
          </a:xfrm>
          <a:prstGeom prst="rect">
            <a:avLst/>
          </a:prstGeom>
          <a:noFill/>
          <a:ln>
            <a:noFill/>
          </a:ln>
        </p:spPr>
      </p:pic>
      <p:pic>
        <p:nvPicPr>
          <p:cNvPr id="14" name="Picture 13" descr="A blue and white sign with arrows&#10;&#10;Description automatically generated">
            <a:extLst>
              <a:ext uri="{FF2B5EF4-FFF2-40B4-BE49-F238E27FC236}">
                <a16:creationId xmlns:a16="http://schemas.microsoft.com/office/drawing/2014/main" id="{50C09F0F-0526-DC8C-E0FC-B875A4A83CD7}"/>
              </a:ext>
            </a:extLst>
          </p:cNvPr>
          <p:cNvPicPr>
            <a:picLocks noChangeAspect="1"/>
          </p:cNvPicPr>
          <p:nvPr/>
        </p:nvPicPr>
        <p:blipFill>
          <a:blip r:embed="rId13"/>
          <a:stretch>
            <a:fillRect/>
          </a:stretch>
        </p:blipFill>
        <p:spPr>
          <a:xfrm>
            <a:off x="10442565" y="1989000"/>
            <a:ext cx="1440000" cy="1440000"/>
          </a:xfrm>
          <a:prstGeom prst="rect">
            <a:avLst/>
          </a:prstGeom>
        </p:spPr>
      </p:pic>
      <p:pic>
        <p:nvPicPr>
          <p:cNvPr id="2" name="Picture 1">
            <a:extLst>
              <a:ext uri="{FF2B5EF4-FFF2-40B4-BE49-F238E27FC236}">
                <a16:creationId xmlns:a16="http://schemas.microsoft.com/office/drawing/2014/main" id="{60B4399E-D88B-33DB-106B-8DCB59FD57B8}"/>
              </a:ext>
            </a:extLst>
          </p:cNvPr>
          <p:cNvPicPr>
            <a:picLocks noChangeAspect="1"/>
          </p:cNvPicPr>
          <p:nvPr/>
        </p:nvPicPr>
        <p:blipFill>
          <a:blip r:embed="rId14"/>
          <a:stretch>
            <a:fillRect/>
          </a:stretch>
        </p:blipFill>
        <p:spPr>
          <a:xfrm>
            <a:off x="8739628" y="3869803"/>
            <a:ext cx="1443600" cy="1443600"/>
          </a:xfrm>
          <a:prstGeom prst="rect">
            <a:avLst/>
          </a:prstGeom>
        </p:spPr>
      </p:pic>
      <p:pic>
        <p:nvPicPr>
          <p:cNvPr id="4" name="Graphic 3">
            <a:extLst>
              <a:ext uri="{FF2B5EF4-FFF2-40B4-BE49-F238E27FC236}">
                <a16:creationId xmlns:a16="http://schemas.microsoft.com/office/drawing/2014/main" id="{D3D69344-58E3-CACF-6999-113BFF25DA6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39628" y="1997313"/>
            <a:ext cx="1440000" cy="1440000"/>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Shape 1772"/>
        <p:cNvGrpSpPr/>
        <p:nvPr/>
      </p:nvGrpSpPr>
      <p:grpSpPr>
        <a:xfrm>
          <a:off x="0" y="0"/>
          <a:ext cx="0" cy="0"/>
          <a:chOff x="0" y="0"/>
          <a:chExt cx="0" cy="0"/>
        </a:xfrm>
      </p:grpSpPr>
      <p:sp>
        <p:nvSpPr>
          <p:cNvPr id="1773" name="Google Shape;1773;p3"/>
          <p:cNvSpPr txBox="1"/>
          <p:nvPr/>
        </p:nvSpPr>
        <p:spPr>
          <a:xfrm>
            <a:off x="197708" y="290384"/>
            <a:ext cx="418415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API icons and labels</a:t>
            </a:r>
            <a:endParaRPr sz="3200" b="1" i="0" u="none" strike="noStrike" cap="none">
              <a:solidFill>
                <a:schemeClr val="dk1"/>
              </a:solidFill>
              <a:latin typeface="Space Grotesk"/>
              <a:ea typeface="Space Grotesk"/>
              <a:cs typeface="Space Grotesk"/>
              <a:sym typeface="Space Grotesk"/>
            </a:endParaRPr>
          </a:p>
        </p:txBody>
      </p:sp>
      <p:pic>
        <p:nvPicPr>
          <p:cNvPr id="1774" name="Google Shape;1774;p3"/>
          <p:cNvPicPr preferRelativeResize="0"/>
          <p:nvPr/>
        </p:nvPicPr>
        <p:blipFill rotWithShape="1">
          <a:blip r:embed="rId3">
            <a:alphaModFix/>
          </a:blip>
          <a:srcRect/>
          <a:stretch/>
        </p:blipFill>
        <p:spPr>
          <a:xfrm>
            <a:off x="6751507" y="2383231"/>
            <a:ext cx="720000" cy="720000"/>
          </a:xfrm>
          <a:prstGeom prst="rect">
            <a:avLst/>
          </a:prstGeom>
          <a:noFill/>
          <a:ln>
            <a:noFill/>
          </a:ln>
        </p:spPr>
      </p:pic>
      <p:pic>
        <p:nvPicPr>
          <p:cNvPr id="1775" name="Google Shape;1775;p3"/>
          <p:cNvPicPr preferRelativeResize="0"/>
          <p:nvPr/>
        </p:nvPicPr>
        <p:blipFill rotWithShape="1">
          <a:blip r:embed="rId4">
            <a:alphaModFix/>
          </a:blip>
          <a:srcRect/>
          <a:stretch/>
        </p:blipFill>
        <p:spPr>
          <a:xfrm>
            <a:off x="2158642" y="872672"/>
            <a:ext cx="720000" cy="720000"/>
          </a:xfrm>
          <a:prstGeom prst="rect">
            <a:avLst/>
          </a:prstGeom>
          <a:noFill/>
          <a:ln>
            <a:noFill/>
          </a:ln>
        </p:spPr>
      </p:pic>
      <p:pic>
        <p:nvPicPr>
          <p:cNvPr id="1776" name="Google Shape;1776;p3"/>
          <p:cNvPicPr preferRelativeResize="0"/>
          <p:nvPr/>
        </p:nvPicPr>
        <p:blipFill rotWithShape="1">
          <a:blip r:embed="rId5">
            <a:alphaModFix/>
          </a:blip>
          <a:srcRect/>
          <a:stretch/>
        </p:blipFill>
        <p:spPr>
          <a:xfrm>
            <a:off x="2158642" y="2386516"/>
            <a:ext cx="720000" cy="720000"/>
          </a:xfrm>
          <a:prstGeom prst="rect">
            <a:avLst/>
          </a:prstGeom>
          <a:noFill/>
          <a:ln>
            <a:noFill/>
          </a:ln>
        </p:spPr>
      </p:pic>
      <p:pic>
        <p:nvPicPr>
          <p:cNvPr id="1777" name="Google Shape;1777;p3"/>
          <p:cNvPicPr preferRelativeResize="0"/>
          <p:nvPr/>
        </p:nvPicPr>
        <p:blipFill rotWithShape="1">
          <a:blip r:embed="rId6">
            <a:alphaModFix/>
          </a:blip>
          <a:srcRect/>
          <a:stretch/>
        </p:blipFill>
        <p:spPr>
          <a:xfrm>
            <a:off x="3629844" y="872672"/>
            <a:ext cx="720000" cy="720000"/>
          </a:xfrm>
          <a:prstGeom prst="rect">
            <a:avLst/>
          </a:prstGeom>
          <a:noFill/>
          <a:ln>
            <a:noFill/>
          </a:ln>
        </p:spPr>
      </p:pic>
      <p:pic>
        <p:nvPicPr>
          <p:cNvPr id="1778" name="Google Shape;1778;p3"/>
          <p:cNvPicPr preferRelativeResize="0"/>
          <p:nvPr/>
        </p:nvPicPr>
        <p:blipFill rotWithShape="1">
          <a:blip r:embed="rId7">
            <a:alphaModFix/>
          </a:blip>
          <a:srcRect/>
          <a:stretch/>
        </p:blipFill>
        <p:spPr>
          <a:xfrm>
            <a:off x="5146762" y="872672"/>
            <a:ext cx="720000" cy="720000"/>
          </a:xfrm>
          <a:prstGeom prst="rect">
            <a:avLst/>
          </a:prstGeom>
          <a:noFill/>
          <a:ln>
            <a:noFill/>
          </a:ln>
        </p:spPr>
      </p:pic>
      <p:pic>
        <p:nvPicPr>
          <p:cNvPr id="1779" name="Google Shape;1779;p3"/>
          <p:cNvPicPr preferRelativeResize="0"/>
          <p:nvPr/>
        </p:nvPicPr>
        <p:blipFill rotWithShape="1">
          <a:blip r:embed="rId8">
            <a:alphaModFix/>
          </a:blip>
          <a:srcRect/>
          <a:stretch/>
        </p:blipFill>
        <p:spPr>
          <a:xfrm>
            <a:off x="695937" y="872672"/>
            <a:ext cx="720000" cy="720000"/>
          </a:xfrm>
          <a:prstGeom prst="rect">
            <a:avLst/>
          </a:prstGeom>
          <a:noFill/>
          <a:ln>
            <a:noFill/>
          </a:ln>
        </p:spPr>
      </p:pic>
      <p:pic>
        <p:nvPicPr>
          <p:cNvPr id="1780" name="Google Shape;1780;p3"/>
          <p:cNvPicPr preferRelativeResize="0"/>
          <p:nvPr/>
        </p:nvPicPr>
        <p:blipFill rotWithShape="1">
          <a:blip r:embed="rId9">
            <a:alphaModFix/>
          </a:blip>
          <a:srcRect/>
          <a:stretch/>
        </p:blipFill>
        <p:spPr>
          <a:xfrm>
            <a:off x="6755380" y="872672"/>
            <a:ext cx="720000" cy="720000"/>
          </a:xfrm>
          <a:prstGeom prst="rect">
            <a:avLst/>
          </a:prstGeom>
          <a:noFill/>
          <a:ln>
            <a:noFill/>
          </a:ln>
        </p:spPr>
      </p:pic>
      <p:pic>
        <p:nvPicPr>
          <p:cNvPr id="1781" name="Google Shape;1781;p3"/>
          <p:cNvPicPr preferRelativeResize="0"/>
          <p:nvPr/>
        </p:nvPicPr>
        <p:blipFill rotWithShape="1">
          <a:blip r:embed="rId10">
            <a:alphaModFix/>
          </a:blip>
          <a:srcRect/>
          <a:stretch/>
        </p:blipFill>
        <p:spPr>
          <a:xfrm>
            <a:off x="695937" y="2377039"/>
            <a:ext cx="720000" cy="720000"/>
          </a:xfrm>
          <a:prstGeom prst="rect">
            <a:avLst/>
          </a:prstGeom>
          <a:noFill/>
          <a:ln>
            <a:noFill/>
          </a:ln>
        </p:spPr>
      </p:pic>
      <p:pic>
        <p:nvPicPr>
          <p:cNvPr id="1782" name="Google Shape;1782;p3"/>
          <p:cNvPicPr preferRelativeResize="0"/>
          <p:nvPr/>
        </p:nvPicPr>
        <p:blipFill rotWithShape="1">
          <a:blip r:embed="rId11">
            <a:alphaModFix/>
          </a:blip>
          <a:srcRect/>
          <a:stretch/>
        </p:blipFill>
        <p:spPr>
          <a:xfrm>
            <a:off x="5144781" y="2401885"/>
            <a:ext cx="720000" cy="720000"/>
          </a:xfrm>
          <a:prstGeom prst="rect">
            <a:avLst/>
          </a:prstGeom>
          <a:noFill/>
          <a:ln>
            <a:noFill/>
          </a:ln>
        </p:spPr>
      </p:pic>
      <p:pic>
        <p:nvPicPr>
          <p:cNvPr id="1783" name="Google Shape;1783;p3"/>
          <p:cNvPicPr preferRelativeResize="0"/>
          <p:nvPr/>
        </p:nvPicPr>
        <p:blipFill rotWithShape="1">
          <a:blip r:embed="rId12">
            <a:alphaModFix/>
          </a:blip>
          <a:srcRect/>
          <a:stretch/>
        </p:blipFill>
        <p:spPr>
          <a:xfrm>
            <a:off x="3634633" y="2377039"/>
            <a:ext cx="720000" cy="720000"/>
          </a:xfrm>
          <a:prstGeom prst="rect">
            <a:avLst/>
          </a:prstGeom>
          <a:noFill/>
          <a:ln>
            <a:noFill/>
          </a:ln>
        </p:spPr>
      </p:pic>
      <p:sp>
        <p:nvSpPr>
          <p:cNvPr id="1784" name="Google Shape;1784;p3"/>
          <p:cNvSpPr txBox="1"/>
          <p:nvPr/>
        </p:nvSpPr>
        <p:spPr>
          <a:xfrm>
            <a:off x="481214" y="174356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Workflow</a:t>
            </a:r>
            <a:endParaRPr sz="1400" b="1" i="0" u="none" strike="noStrike" cap="none" dirty="0">
              <a:solidFill>
                <a:srgbClr val="121C29"/>
              </a:solidFill>
              <a:latin typeface="Space Grotesk"/>
              <a:ea typeface="Space Grotesk"/>
              <a:cs typeface="Space Grotesk"/>
              <a:sym typeface="Space Grotesk"/>
            </a:endParaRPr>
          </a:p>
        </p:txBody>
      </p:sp>
      <p:sp>
        <p:nvSpPr>
          <p:cNvPr id="1785" name="Google Shape;1785;p3"/>
          <p:cNvSpPr txBox="1"/>
          <p:nvPr/>
        </p:nvSpPr>
        <p:spPr>
          <a:xfrm>
            <a:off x="1910797" y="1738710"/>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Publish / Subscribe</a:t>
            </a:r>
            <a:endParaRPr sz="1400" b="1" i="0" u="none" strike="noStrike" cap="none" dirty="0">
              <a:solidFill>
                <a:srgbClr val="121C29"/>
              </a:solidFill>
              <a:latin typeface="Space Grotesk"/>
              <a:ea typeface="Space Grotesk"/>
              <a:cs typeface="Space Grotesk"/>
              <a:sym typeface="Space Grotesk"/>
            </a:endParaRPr>
          </a:p>
        </p:txBody>
      </p:sp>
      <p:sp>
        <p:nvSpPr>
          <p:cNvPr id="1786" name="Google Shape;1786;p3"/>
          <p:cNvSpPr txBox="1"/>
          <p:nvPr/>
        </p:nvSpPr>
        <p:spPr>
          <a:xfrm>
            <a:off x="3413219" y="1731573"/>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Service invocation</a:t>
            </a:r>
            <a:endParaRPr sz="1400" b="1" i="0" u="none" strike="noStrike" cap="none" dirty="0">
              <a:solidFill>
                <a:srgbClr val="121C29"/>
              </a:solidFill>
              <a:latin typeface="Space Grotesk"/>
              <a:ea typeface="Space Grotesk"/>
              <a:cs typeface="Space Grotesk"/>
              <a:sym typeface="Space Grotesk"/>
            </a:endParaRPr>
          </a:p>
        </p:txBody>
      </p:sp>
      <p:sp>
        <p:nvSpPr>
          <p:cNvPr id="1787" name="Google Shape;1787;p3"/>
          <p:cNvSpPr txBox="1"/>
          <p:nvPr/>
        </p:nvSpPr>
        <p:spPr>
          <a:xfrm>
            <a:off x="4932769" y="173157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Key/Value</a:t>
            </a:r>
            <a:endParaRPr sz="1400" b="1" i="0" u="none" strike="noStrike" cap="none" dirty="0">
              <a:solidFill>
                <a:srgbClr val="121C29"/>
              </a:solidFill>
              <a:latin typeface="Space Grotesk"/>
              <a:ea typeface="Space Grotesk"/>
              <a:cs typeface="Space Grotesk"/>
              <a:sym typeface="Space Grotesk"/>
            </a:endParaRPr>
          </a:p>
        </p:txBody>
      </p:sp>
      <p:sp>
        <p:nvSpPr>
          <p:cNvPr id="1788" name="Google Shape;1788;p3"/>
          <p:cNvSpPr txBox="1"/>
          <p:nvPr/>
        </p:nvSpPr>
        <p:spPr>
          <a:xfrm>
            <a:off x="6536784" y="17387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Actors</a:t>
            </a:r>
            <a:endParaRPr sz="1400" b="1" i="0" u="none" strike="noStrike" cap="none">
              <a:solidFill>
                <a:srgbClr val="121C29"/>
              </a:solidFill>
              <a:latin typeface="Space Grotesk"/>
              <a:ea typeface="Space Grotesk"/>
              <a:cs typeface="Space Grotesk"/>
              <a:sym typeface="Space Grotesk"/>
            </a:endParaRPr>
          </a:p>
        </p:txBody>
      </p:sp>
      <p:sp>
        <p:nvSpPr>
          <p:cNvPr id="1789" name="Google Shape;1789;p3"/>
          <p:cNvSpPr txBox="1"/>
          <p:nvPr/>
        </p:nvSpPr>
        <p:spPr>
          <a:xfrm>
            <a:off x="282614" y="3132514"/>
            <a:ext cx="148641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External Configuration</a:t>
            </a:r>
            <a:endParaRPr sz="1400" b="1" i="0" u="none" strike="noStrike" cap="none" dirty="0">
              <a:solidFill>
                <a:srgbClr val="121C29"/>
              </a:solidFill>
              <a:latin typeface="Space Grotesk"/>
              <a:ea typeface="Space Grotesk"/>
              <a:cs typeface="Space Grotesk"/>
              <a:sym typeface="Space Grotesk"/>
            </a:endParaRPr>
          </a:p>
        </p:txBody>
      </p:sp>
      <p:sp>
        <p:nvSpPr>
          <p:cNvPr id="1790" name="Google Shape;1790;p3"/>
          <p:cNvSpPr txBox="1"/>
          <p:nvPr/>
        </p:nvSpPr>
        <p:spPr>
          <a:xfrm>
            <a:off x="1943919" y="3132514"/>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Secrets</a:t>
            </a:r>
            <a:endParaRPr sz="1400" b="1" i="0" u="none" strike="noStrike" cap="none" dirty="0">
              <a:solidFill>
                <a:srgbClr val="121C29"/>
              </a:solidFill>
              <a:latin typeface="Space Grotesk"/>
              <a:ea typeface="Space Grotesk"/>
              <a:cs typeface="Space Grotesk"/>
              <a:sym typeface="Space Grotesk"/>
            </a:endParaRPr>
          </a:p>
        </p:txBody>
      </p:sp>
      <p:sp>
        <p:nvSpPr>
          <p:cNvPr id="1791" name="Google Shape;1791;p3"/>
          <p:cNvSpPr txBox="1"/>
          <p:nvPr/>
        </p:nvSpPr>
        <p:spPr>
          <a:xfrm>
            <a:off x="3425763" y="3132514"/>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Bindings</a:t>
            </a:r>
            <a:endParaRPr sz="1400" b="1" i="0" u="none" strike="noStrike" cap="none" dirty="0">
              <a:solidFill>
                <a:srgbClr val="121C29"/>
              </a:solidFill>
              <a:latin typeface="Space Grotesk"/>
              <a:ea typeface="Space Grotesk"/>
              <a:cs typeface="Space Grotesk"/>
              <a:sym typeface="Space Grotesk"/>
            </a:endParaRPr>
          </a:p>
        </p:txBody>
      </p:sp>
      <p:sp>
        <p:nvSpPr>
          <p:cNvPr id="1792" name="Google Shape;1792;p3"/>
          <p:cNvSpPr txBox="1"/>
          <p:nvPr/>
        </p:nvSpPr>
        <p:spPr>
          <a:xfrm>
            <a:off x="4710805" y="3138864"/>
            <a:ext cx="158795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Cryptography</a:t>
            </a:r>
            <a:endParaRPr sz="1400" b="1" i="0" u="none" strike="noStrike" cap="none" dirty="0">
              <a:solidFill>
                <a:srgbClr val="121C29"/>
              </a:solidFill>
              <a:latin typeface="Space Grotesk"/>
              <a:ea typeface="Space Grotesk"/>
              <a:cs typeface="Space Grotesk"/>
              <a:sym typeface="Space Grotesk"/>
            </a:endParaRPr>
          </a:p>
        </p:txBody>
      </p:sp>
      <p:sp>
        <p:nvSpPr>
          <p:cNvPr id="1793" name="Google Shape;1793;p3"/>
          <p:cNvSpPr txBox="1"/>
          <p:nvPr/>
        </p:nvSpPr>
        <p:spPr>
          <a:xfrm>
            <a:off x="6434353" y="3132514"/>
            <a:ext cx="138096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Distributed lock</a:t>
            </a:r>
            <a:endParaRPr sz="1400" b="1" i="0" u="none" strike="noStrike" cap="none" dirty="0">
              <a:solidFill>
                <a:srgbClr val="121C29"/>
              </a:solidFill>
              <a:latin typeface="Space Grotesk"/>
              <a:ea typeface="Space Grotesk"/>
              <a:cs typeface="Space Grotesk"/>
              <a:sym typeface="Space Grotesk"/>
            </a:endParaRPr>
          </a:p>
        </p:txBody>
      </p:sp>
      <p:pic>
        <p:nvPicPr>
          <p:cNvPr id="3" name="Graphic 2">
            <a:extLst>
              <a:ext uri="{FF2B5EF4-FFF2-40B4-BE49-F238E27FC236}">
                <a16:creationId xmlns:a16="http://schemas.microsoft.com/office/drawing/2014/main" id="{51AB5B51-618C-E605-1450-D448232905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262969" y="2392276"/>
            <a:ext cx="723600" cy="723600"/>
          </a:xfrm>
          <a:prstGeom prst="rect">
            <a:avLst/>
          </a:prstGeom>
        </p:spPr>
      </p:pic>
      <p:sp>
        <p:nvSpPr>
          <p:cNvPr id="4" name="Google Shape;1793;p3">
            <a:extLst>
              <a:ext uri="{FF2B5EF4-FFF2-40B4-BE49-F238E27FC236}">
                <a16:creationId xmlns:a16="http://schemas.microsoft.com/office/drawing/2014/main" id="{0E04C919-1C76-C5E1-0132-5EE132E97657}"/>
              </a:ext>
            </a:extLst>
          </p:cNvPr>
          <p:cNvSpPr txBox="1"/>
          <p:nvPr/>
        </p:nvSpPr>
        <p:spPr>
          <a:xfrm>
            <a:off x="7940389" y="3138864"/>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Jobs</a:t>
            </a:r>
            <a:endParaRPr sz="1400" b="1" i="0" u="none" strike="noStrike" cap="none" dirty="0">
              <a:solidFill>
                <a:srgbClr val="121C29"/>
              </a:solidFill>
              <a:latin typeface="Space Grotesk"/>
              <a:ea typeface="Space Grotesk"/>
              <a:cs typeface="Space Grotesk"/>
              <a:sym typeface="Space Grotesk"/>
            </a:endParaRPr>
          </a:p>
        </p:txBody>
      </p:sp>
      <p:pic>
        <p:nvPicPr>
          <p:cNvPr id="6" name="Graphic 5">
            <a:extLst>
              <a:ext uri="{FF2B5EF4-FFF2-40B4-BE49-F238E27FC236}">
                <a16:creationId xmlns:a16="http://schemas.microsoft.com/office/drawing/2014/main" id="{80F08609-77AF-A227-2455-17304A1D7A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778554" y="869072"/>
            <a:ext cx="723600" cy="723600"/>
          </a:xfrm>
          <a:prstGeom prst="rect">
            <a:avLst/>
          </a:prstGeom>
        </p:spPr>
      </p:pic>
      <p:sp>
        <p:nvSpPr>
          <p:cNvPr id="7" name="Google Shape;1788;p3">
            <a:extLst>
              <a:ext uri="{FF2B5EF4-FFF2-40B4-BE49-F238E27FC236}">
                <a16:creationId xmlns:a16="http://schemas.microsoft.com/office/drawing/2014/main" id="{2C7B10F4-5D70-6712-11EB-05DE13316018}"/>
              </a:ext>
            </a:extLst>
          </p:cNvPr>
          <p:cNvSpPr txBox="1"/>
          <p:nvPr/>
        </p:nvSpPr>
        <p:spPr>
          <a:xfrm>
            <a:off x="9507752" y="1738710"/>
            <a:ext cx="126520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dirty="0">
                <a:solidFill>
                  <a:srgbClr val="121C29"/>
                </a:solidFill>
                <a:latin typeface="Space Grotesk"/>
                <a:ea typeface="Space Grotesk"/>
                <a:cs typeface="Space Grotesk"/>
                <a:sym typeface="Space Grotesk"/>
              </a:rPr>
              <a:t>Middleware</a:t>
            </a:r>
            <a:endParaRPr sz="1400" b="1" i="0" u="none" strike="noStrike" cap="none" dirty="0">
              <a:solidFill>
                <a:srgbClr val="121C29"/>
              </a:solidFill>
              <a:latin typeface="Space Grotesk"/>
              <a:ea typeface="Space Grotesk"/>
              <a:cs typeface="Space Grotesk"/>
              <a:sym typeface="Space Grotesk"/>
            </a:endParaRPr>
          </a:p>
        </p:txBody>
      </p:sp>
      <p:pic>
        <p:nvPicPr>
          <p:cNvPr id="5" name="Graphic 4">
            <a:extLst>
              <a:ext uri="{FF2B5EF4-FFF2-40B4-BE49-F238E27FC236}">
                <a16:creationId xmlns:a16="http://schemas.microsoft.com/office/drawing/2014/main" id="{2A05EABE-2396-8680-7B87-696217BCE5E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269070" y="869072"/>
            <a:ext cx="723600" cy="723600"/>
          </a:xfrm>
          <a:prstGeom prst="rect">
            <a:avLst/>
          </a:prstGeom>
        </p:spPr>
      </p:pic>
      <p:sp>
        <p:nvSpPr>
          <p:cNvPr id="8" name="Google Shape;1793;p3">
            <a:extLst>
              <a:ext uri="{FF2B5EF4-FFF2-40B4-BE49-F238E27FC236}">
                <a16:creationId xmlns:a16="http://schemas.microsoft.com/office/drawing/2014/main" id="{20B92483-3C1A-387C-1A48-2C2FA738F9D3}"/>
              </a:ext>
            </a:extLst>
          </p:cNvPr>
          <p:cNvSpPr txBox="1"/>
          <p:nvPr/>
        </p:nvSpPr>
        <p:spPr>
          <a:xfrm>
            <a:off x="7929097" y="1726969"/>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Conversation</a:t>
            </a:r>
            <a:endParaRPr sz="1400" b="1" i="0" u="none" strike="noStrike" cap="none" dirty="0">
              <a:solidFill>
                <a:srgbClr val="121C29"/>
              </a:solidFill>
              <a:latin typeface="Space Grotesk"/>
              <a:ea typeface="Space Grotesk"/>
              <a:cs typeface="Space Grotesk"/>
              <a:sym typeface="Space Grotesk"/>
            </a:endParaRPr>
          </a:p>
        </p:txBody>
      </p:sp>
      <p:sp>
        <p:nvSpPr>
          <p:cNvPr id="2" name="Google Shape;1799;p4">
            <a:extLst>
              <a:ext uri="{FF2B5EF4-FFF2-40B4-BE49-F238E27FC236}">
                <a16:creationId xmlns:a16="http://schemas.microsoft.com/office/drawing/2014/main" id="{CDA64181-C153-58CC-8B93-4CA03918B7F6}"/>
              </a:ext>
            </a:extLst>
          </p:cNvPr>
          <p:cNvSpPr>
            <a:spLocks noGrp="1" noRot="1" noMove="1" noResize="1" noEditPoints="1" noAdjustHandles="1" noChangeArrowheads="1" noChangeShapeType="1"/>
          </p:cNvSpPr>
          <p:nvPr/>
        </p:nvSpPr>
        <p:spPr>
          <a:xfrm>
            <a:off x="0" y="3922536"/>
            <a:ext cx="12192000" cy="2935464"/>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pic>
        <p:nvPicPr>
          <p:cNvPr id="10" name="Graphic 9">
            <a:extLst>
              <a:ext uri="{FF2B5EF4-FFF2-40B4-BE49-F238E27FC236}">
                <a16:creationId xmlns:a16="http://schemas.microsoft.com/office/drawing/2014/main" id="{76BE693A-1187-DA1E-CE0E-B68186E6692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70429" y="4286936"/>
            <a:ext cx="716140" cy="723600"/>
          </a:xfrm>
          <a:prstGeom prst="rect">
            <a:avLst/>
          </a:prstGeom>
        </p:spPr>
      </p:pic>
      <p:pic>
        <p:nvPicPr>
          <p:cNvPr id="12" name="Graphic 11">
            <a:extLst>
              <a:ext uri="{FF2B5EF4-FFF2-40B4-BE49-F238E27FC236}">
                <a16:creationId xmlns:a16="http://schemas.microsoft.com/office/drawing/2014/main" id="{0F82ECA7-5141-A367-F21B-8E07C1B9719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270429" y="5557310"/>
            <a:ext cx="723600" cy="723600"/>
          </a:xfrm>
          <a:prstGeom prst="rect">
            <a:avLst/>
          </a:prstGeom>
        </p:spPr>
      </p:pic>
      <p:pic>
        <p:nvPicPr>
          <p:cNvPr id="14" name="Graphic 13">
            <a:extLst>
              <a:ext uri="{FF2B5EF4-FFF2-40B4-BE49-F238E27FC236}">
                <a16:creationId xmlns:a16="http://schemas.microsoft.com/office/drawing/2014/main" id="{710AC459-5214-B25E-1E88-31861B6EDD9A}"/>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9772709" y="4286936"/>
            <a:ext cx="723600" cy="723600"/>
          </a:xfrm>
          <a:prstGeom prst="rect">
            <a:avLst/>
          </a:prstGeom>
        </p:spPr>
      </p:pic>
      <p:pic>
        <p:nvPicPr>
          <p:cNvPr id="16" name="Graphic 15">
            <a:extLst>
              <a:ext uri="{FF2B5EF4-FFF2-40B4-BE49-F238E27FC236}">
                <a16:creationId xmlns:a16="http://schemas.microsoft.com/office/drawing/2014/main" id="{4B894331-32C5-8BC0-69C7-86AC081A1D0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3551539" y="4256620"/>
            <a:ext cx="723600" cy="723600"/>
          </a:xfrm>
          <a:prstGeom prst="rect">
            <a:avLst/>
          </a:prstGeom>
        </p:spPr>
      </p:pic>
      <p:pic>
        <p:nvPicPr>
          <p:cNvPr id="18" name="Graphic 17">
            <a:extLst>
              <a:ext uri="{FF2B5EF4-FFF2-40B4-BE49-F238E27FC236}">
                <a16:creationId xmlns:a16="http://schemas.microsoft.com/office/drawing/2014/main" id="{DA559B03-75D5-CF38-72B3-5335CFD3D56C}"/>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6757990" y="4209488"/>
            <a:ext cx="731060" cy="723600"/>
          </a:xfrm>
          <a:prstGeom prst="rect">
            <a:avLst/>
          </a:prstGeom>
        </p:spPr>
      </p:pic>
      <p:pic>
        <p:nvPicPr>
          <p:cNvPr id="20" name="Graphic 19">
            <a:extLst>
              <a:ext uri="{FF2B5EF4-FFF2-40B4-BE49-F238E27FC236}">
                <a16:creationId xmlns:a16="http://schemas.microsoft.com/office/drawing/2014/main" id="{20FDBFA2-3994-A7C1-F45F-6ABD2C7131FA}"/>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5279432" y="5486934"/>
            <a:ext cx="731060" cy="723600"/>
          </a:xfrm>
          <a:prstGeom prst="rect">
            <a:avLst/>
          </a:prstGeom>
        </p:spPr>
      </p:pic>
      <p:pic>
        <p:nvPicPr>
          <p:cNvPr id="22" name="Graphic 21">
            <a:extLst>
              <a:ext uri="{FF2B5EF4-FFF2-40B4-BE49-F238E27FC236}">
                <a16:creationId xmlns:a16="http://schemas.microsoft.com/office/drawing/2014/main" id="{1F0F71D0-A995-7A8D-B91B-FE336E6B036C}"/>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6751507" y="5486934"/>
            <a:ext cx="731060" cy="723600"/>
          </a:xfrm>
          <a:prstGeom prst="rect">
            <a:avLst/>
          </a:prstGeom>
        </p:spPr>
      </p:pic>
      <p:pic>
        <p:nvPicPr>
          <p:cNvPr id="24" name="Graphic 23">
            <a:extLst>
              <a:ext uri="{FF2B5EF4-FFF2-40B4-BE49-F238E27FC236}">
                <a16:creationId xmlns:a16="http://schemas.microsoft.com/office/drawing/2014/main" id="{2837C1A4-D7A6-5775-25CC-F51578A15D1C}"/>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2126224" y="5486934"/>
            <a:ext cx="731060" cy="723600"/>
          </a:xfrm>
          <a:prstGeom prst="rect">
            <a:avLst/>
          </a:prstGeom>
        </p:spPr>
      </p:pic>
      <p:pic>
        <p:nvPicPr>
          <p:cNvPr id="26" name="Graphic 25">
            <a:extLst>
              <a:ext uri="{FF2B5EF4-FFF2-40B4-BE49-F238E27FC236}">
                <a16:creationId xmlns:a16="http://schemas.microsoft.com/office/drawing/2014/main" id="{6D945794-5D38-11C9-DA03-A47F0B5F812C}"/>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3544079" y="5557310"/>
            <a:ext cx="731060" cy="723600"/>
          </a:xfrm>
          <a:prstGeom prst="rect">
            <a:avLst/>
          </a:prstGeom>
        </p:spPr>
      </p:pic>
      <p:pic>
        <p:nvPicPr>
          <p:cNvPr id="28" name="Graphic 27">
            <a:extLst>
              <a:ext uri="{FF2B5EF4-FFF2-40B4-BE49-F238E27FC236}">
                <a16:creationId xmlns:a16="http://schemas.microsoft.com/office/drawing/2014/main" id="{82FCF3C6-4ED1-F4AE-889B-BB69821DE1F6}"/>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638747" y="5486934"/>
            <a:ext cx="731060" cy="723600"/>
          </a:xfrm>
          <a:prstGeom prst="rect">
            <a:avLst/>
          </a:prstGeom>
        </p:spPr>
      </p:pic>
      <p:pic>
        <p:nvPicPr>
          <p:cNvPr id="30" name="Graphic 29">
            <a:extLst>
              <a:ext uri="{FF2B5EF4-FFF2-40B4-BE49-F238E27FC236}">
                <a16:creationId xmlns:a16="http://schemas.microsoft.com/office/drawing/2014/main" id="{B8239B43-430F-653F-B61A-7C13372C0A3B}"/>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2119990" y="4228024"/>
            <a:ext cx="731060" cy="723600"/>
          </a:xfrm>
          <a:prstGeom prst="rect">
            <a:avLst/>
          </a:prstGeom>
        </p:spPr>
      </p:pic>
      <p:pic>
        <p:nvPicPr>
          <p:cNvPr id="32" name="Graphic 31">
            <a:extLst>
              <a:ext uri="{FF2B5EF4-FFF2-40B4-BE49-F238E27FC236}">
                <a16:creationId xmlns:a16="http://schemas.microsoft.com/office/drawing/2014/main" id="{F0472F7A-34FA-0B91-7EB6-F0FE07EDD824}"/>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5161103" y="4208952"/>
            <a:ext cx="731060" cy="723600"/>
          </a:xfrm>
          <a:prstGeom prst="rect">
            <a:avLst/>
          </a:prstGeom>
        </p:spPr>
      </p:pic>
      <p:pic>
        <p:nvPicPr>
          <p:cNvPr id="34" name="Graphic 33">
            <a:extLst>
              <a:ext uri="{FF2B5EF4-FFF2-40B4-BE49-F238E27FC236}">
                <a16:creationId xmlns:a16="http://schemas.microsoft.com/office/drawing/2014/main" id="{D0EA5D01-86A9-0C0A-9E8A-121FAEC6C90E}"/>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684877" y="4178249"/>
            <a:ext cx="731060" cy="723600"/>
          </a:xfrm>
          <a:prstGeom prst="rect">
            <a:avLst/>
          </a:prstGeom>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Shape 1797"/>
        <p:cNvGrpSpPr/>
        <p:nvPr/>
      </p:nvGrpSpPr>
      <p:grpSpPr>
        <a:xfrm>
          <a:off x="0" y="0"/>
          <a:ext cx="0" cy="0"/>
          <a:chOff x="0" y="0"/>
          <a:chExt cx="0" cy="0"/>
        </a:xfrm>
      </p:grpSpPr>
      <p:sp>
        <p:nvSpPr>
          <p:cNvPr id="1798" name="Google Shape;1798;p4"/>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799" name="Google Shape;1799;p4"/>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00" name="Google Shape;1800;p4"/>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
        <p:nvSpPr>
          <p:cNvPr id="1801" name="Google Shape;1801;p4"/>
          <p:cNvSpPr txBox="1"/>
          <p:nvPr/>
        </p:nvSpPr>
        <p:spPr>
          <a:xfrm>
            <a:off x="197708" y="290384"/>
            <a:ext cx="70150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right</a:t>
            </a:r>
            <a:endParaRPr sz="3200" b="1" i="0" u="none" strike="noStrike" cap="none">
              <a:solidFill>
                <a:schemeClr val="dk1"/>
              </a:solidFill>
              <a:latin typeface="Space Grotesk"/>
              <a:ea typeface="Space Grotesk"/>
              <a:cs typeface="Space Grotesk"/>
              <a:sym typeface="Space Grotesk"/>
            </a:endParaRPr>
          </a:p>
        </p:txBody>
      </p:sp>
      <p:grpSp>
        <p:nvGrpSpPr>
          <p:cNvPr id="1802" name="Google Shape;1802;p4"/>
          <p:cNvGrpSpPr/>
          <p:nvPr/>
        </p:nvGrpSpPr>
        <p:grpSpPr>
          <a:xfrm>
            <a:off x="2806212" y="1483914"/>
            <a:ext cx="1815770" cy="1890000"/>
            <a:chOff x="1183411" y="1647687"/>
            <a:chExt cx="1815770" cy="1890000"/>
          </a:xfrm>
        </p:grpSpPr>
        <p:pic>
          <p:nvPicPr>
            <p:cNvPr id="1803" name="Google Shape;1803;p4"/>
            <p:cNvPicPr preferRelativeResize="0"/>
            <p:nvPr/>
          </p:nvPicPr>
          <p:blipFill rotWithShape="1">
            <a:blip r:embed="rId3">
              <a:alphaModFix/>
            </a:blip>
            <a:srcRect/>
            <a:stretch/>
          </p:blipFill>
          <p:spPr>
            <a:xfrm>
              <a:off x="1183411" y="1647687"/>
              <a:ext cx="1815770" cy="1890000"/>
            </a:xfrm>
            <a:prstGeom prst="rect">
              <a:avLst/>
            </a:prstGeom>
            <a:noFill/>
            <a:ln>
              <a:noFill/>
            </a:ln>
          </p:spPr>
        </p:pic>
        <p:sp>
          <p:nvSpPr>
            <p:cNvPr id="1804" name="Google Shape;1804;p4"/>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05" name="Google Shape;1805;p4"/>
          <p:cNvGrpSpPr/>
          <p:nvPr/>
        </p:nvGrpSpPr>
        <p:grpSpPr>
          <a:xfrm>
            <a:off x="7104903" y="1539000"/>
            <a:ext cx="1815770" cy="1890000"/>
            <a:chOff x="4999799" y="1647687"/>
            <a:chExt cx="1815770" cy="1890000"/>
          </a:xfrm>
        </p:grpSpPr>
        <p:pic>
          <p:nvPicPr>
            <p:cNvPr id="1806" name="Google Shape;1806;p4"/>
            <p:cNvPicPr preferRelativeResize="0"/>
            <p:nvPr/>
          </p:nvPicPr>
          <p:blipFill rotWithShape="1">
            <a:blip r:embed="rId4">
              <a:alphaModFix/>
            </a:blip>
            <a:srcRect/>
            <a:stretch/>
          </p:blipFill>
          <p:spPr>
            <a:xfrm>
              <a:off x="4999799" y="1647687"/>
              <a:ext cx="1815770" cy="1890000"/>
            </a:xfrm>
            <a:prstGeom prst="rect">
              <a:avLst/>
            </a:prstGeom>
            <a:noFill/>
            <a:ln>
              <a:noFill/>
            </a:ln>
          </p:spPr>
        </p:pic>
        <p:sp>
          <p:nvSpPr>
            <p:cNvPr id="1807" name="Google Shape;1807;p4"/>
            <p:cNvSpPr txBox="1"/>
            <p:nvPr/>
          </p:nvSpPr>
          <p:spPr>
            <a:xfrm>
              <a:off x="5127804"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08" name="Google Shape;1808;p4"/>
          <p:cNvGrpSpPr/>
          <p:nvPr/>
        </p:nvGrpSpPr>
        <p:grpSpPr>
          <a:xfrm>
            <a:off x="7104903" y="3982669"/>
            <a:ext cx="1815770" cy="1890000"/>
            <a:chOff x="6888377" y="3667836"/>
            <a:chExt cx="1815770" cy="1890000"/>
          </a:xfrm>
        </p:grpSpPr>
        <p:pic>
          <p:nvPicPr>
            <p:cNvPr id="1809" name="Google Shape;1809;p4"/>
            <p:cNvPicPr preferRelativeResize="0"/>
            <p:nvPr/>
          </p:nvPicPr>
          <p:blipFill rotWithShape="1">
            <a:blip r:embed="rId5">
              <a:alphaModFix/>
            </a:blip>
            <a:srcRect/>
            <a:stretch/>
          </p:blipFill>
          <p:spPr>
            <a:xfrm>
              <a:off x="6888377" y="3667836"/>
              <a:ext cx="1815770" cy="1890000"/>
            </a:xfrm>
            <a:prstGeom prst="rect">
              <a:avLst/>
            </a:prstGeom>
            <a:noFill/>
            <a:ln>
              <a:noFill/>
            </a:ln>
          </p:spPr>
        </p:pic>
        <p:sp>
          <p:nvSpPr>
            <p:cNvPr id="1810" name="Google Shape;1810;p4"/>
            <p:cNvSpPr txBox="1"/>
            <p:nvPr/>
          </p:nvSpPr>
          <p:spPr>
            <a:xfrm>
              <a:off x="7017272"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11" name="Google Shape;1811;p4"/>
          <p:cNvGrpSpPr/>
          <p:nvPr/>
        </p:nvGrpSpPr>
        <p:grpSpPr>
          <a:xfrm>
            <a:off x="2806212" y="3982669"/>
            <a:ext cx="1815770" cy="1890000"/>
            <a:chOff x="4926990" y="3667836"/>
            <a:chExt cx="1815770" cy="1890000"/>
          </a:xfrm>
        </p:grpSpPr>
        <p:pic>
          <p:nvPicPr>
            <p:cNvPr id="1812" name="Google Shape;1812;p4"/>
            <p:cNvPicPr preferRelativeResize="0"/>
            <p:nvPr/>
          </p:nvPicPr>
          <p:blipFill rotWithShape="1">
            <a:blip r:embed="rId6">
              <a:alphaModFix/>
            </a:blip>
            <a:srcRect/>
            <a:stretch/>
          </p:blipFill>
          <p:spPr>
            <a:xfrm>
              <a:off x="4926990" y="3667836"/>
              <a:ext cx="1815770" cy="1890000"/>
            </a:xfrm>
            <a:prstGeom prst="rect">
              <a:avLst/>
            </a:prstGeom>
            <a:noFill/>
            <a:ln>
              <a:noFill/>
            </a:ln>
          </p:spPr>
        </p:pic>
        <p:sp>
          <p:nvSpPr>
            <p:cNvPr id="1813" name="Google Shape;1813;p4"/>
            <p:cNvSpPr txBox="1"/>
            <p:nvPr/>
          </p:nvSpPr>
          <p:spPr>
            <a:xfrm>
              <a:off x="5069281"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4" name="Google Shape;1814;p4"/>
          <p:cNvGrpSpPr/>
          <p:nvPr/>
        </p:nvGrpSpPr>
        <p:grpSpPr>
          <a:xfrm>
            <a:off x="617636" y="1483914"/>
            <a:ext cx="1855000" cy="1890000"/>
            <a:chOff x="3071990" y="1647687"/>
            <a:chExt cx="1855000" cy="1890000"/>
          </a:xfrm>
        </p:grpSpPr>
        <p:pic>
          <p:nvPicPr>
            <p:cNvPr id="1815" name="Google Shape;1815;p4"/>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816" name="Google Shape;1816;p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7" name="Google Shape;1817;p4"/>
          <p:cNvGrpSpPr/>
          <p:nvPr/>
        </p:nvGrpSpPr>
        <p:grpSpPr>
          <a:xfrm>
            <a:off x="5087976" y="3983972"/>
            <a:ext cx="1821480" cy="1890000"/>
            <a:chOff x="3071990" y="3667836"/>
            <a:chExt cx="1821480" cy="1890000"/>
          </a:xfrm>
        </p:grpSpPr>
        <p:pic>
          <p:nvPicPr>
            <p:cNvPr id="1818" name="Google Shape;1818;p4"/>
            <p:cNvPicPr preferRelativeResize="0"/>
            <p:nvPr/>
          </p:nvPicPr>
          <p:blipFill rotWithShape="1">
            <a:blip r:embed="rId8">
              <a:alphaModFix/>
            </a:blip>
            <a:srcRect/>
            <a:stretch/>
          </p:blipFill>
          <p:spPr>
            <a:xfrm>
              <a:off x="3071990" y="3667836"/>
              <a:ext cx="1821480" cy="1890000"/>
            </a:xfrm>
            <a:prstGeom prst="rect">
              <a:avLst/>
            </a:prstGeom>
            <a:noFill/>
            <a:ln>
              <a:noFill/>
            </a:ln>
          </p:spPr>
        </p:pic>
        <p:sp>
          <p:nvSpPr>
            <p:cNvPr id="1819" name="Google Shape;1819;p4"/>
            <p:cNvSpPr txBox="1"/>
            <p:nvPr/>
          </p:nvSpPr>
          <p:spPr>
            <a:xfrm>
              <a:off x="3217675"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20" name="Google Shape;1820;p4"/>
          <p:cNvGrpSpPr/>
          <p:nvPr/>
        </p:nvGrpSpPr>
        <p:grpSpPr>
          <a:xfrm>
            <a:off x="4955557" y="1483914"/>
            <a:ext cx="1815770" cy="1890000"/>
            <a:chOff x="6888377" y="1647687"/>
            <a:chExt cx="1815770" cy="1890000"/>
          </a:xfrm>
        </p:grpSpPr>
        <p:pic>
          <p:nvPicPr>
            <p:cNvPr id="1821" name="Google Shape;1821;p4"/>
            <p:cNvPicPr preferRelativeResize="0"/>
            <p:nvPr/>
          </p:nvPicPr>
          <p:blipFill rotWithShape="1">
            <a:blip r:embed="rId9">
              <a:alphaModFix/>
            </a:blip>
            <a:srcRect/>
            <a:stretch/>
          </p:blipFill>
          <p:spPr>
            <a:xfrm>
              <a:off x="6888377" y="1647687"/>
              <a:ext cx="1815770" cy="1890000"/>
            </a:xfrm>
            <a:prstGeom prst="rect">
              <a:avLst/>
            </a:prstGeom>
            <a:noFill/>
            <a:ln>
              <a:noFill/>
            </a:ln>
          </p:spPr>
        </p:pic>
        <p:sp>
          <p:nvSpPr>
            <p:cNvPr id="1822" name="Google Shape;1822;p4"/>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Dapr Goals</a:t>
            </a:r>
            <a:endParaRPr/>
          </a:p>
        </p:txBody>
      </p:sp>
      <p:sp>
        <p:nvSpPr>
          <p:cNvPr id="276" name="Google Shape;276;p38"/>
          <p:cNvSpPr txBox="1"/>
          <p:nvPr/>
        </p:nvSpPr>
        <p:spPr>
          <a:xfrm>
            <a:off x="1345393" y="2465197"/>
            <a:ext cx="434572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Provide an integrated set of APIs</a:t>
            </a:r>
            <a:endParaRPr sz="2000" b="0" i="0" u="none" strike="noStrike" cap="none">
              <a:solidFill>
                <a:srgbClr val="000000"/>
              </a:solidFill>
              <a:latin typeface="Space Grotesk"/>
              <a:ea typeface="Space Grotesk"/>
              <a:cs typeface="Space Grotesk"/>
              <a:sym typeface="Space Grotesk"/>
            </a:endParaRPr>
          </a:p>
        </p:txBody>
      </p:sp>
      <p:sp>
        <p:nvSpPr>
          <p:cNvPr id="277" name="Google Shape;277;p38"/>
          <p:cNvSpPr txBox="1"/>
          <p:nvPr/>
        </p:nvSpPr>
        <p:spPr>
          <a:xfrm>
            <a:off x="1345392" y="4402687"/>
            <a:ext cx="3503047"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Extensible and pluggable</a:t>
            </a:r>
            <a:endParaRPr sz="2000" b="0" i="0" u="none" strike="noStrike" cap="none">
              <a:solidFill>
                <a:srgbClr val="000000"/>
              </a:solidFill>
              <a:latin typeface="Space Grotesk"/>
              <a:ea typeface="Space Grotesk"/>
              <a:cs typeface="Space Grotesk"/>
              <a:sym typeface="Space Grotesk"/>
            </a:endParaRPr>
          </a:p>
        </p:txBody>
      </p:sp>
      <p:sp>
        <p:nvSpPr>
          <p:cNvPr id="278" name="Google Shape;278;p38"/>
          <p:cNvSpPr txBox="1"/>
          <p:nvPr/>
        </p:nvSpPr>
        <p:spPr>
          <a:xfrm>
            <a:off x="7237182" y="2465197"/>
            <a:ext cx="4039265"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Any language or framework</a:t>
            </a:r>
            <a:endParaRPr sz="2000" b="0" i="0" u="none" strike="noStrike" cap="none">
              <a:solidFill>
                <a:srgbClr val="000000"/>
              </a:solidFill>
              <a:latin typeface="Space Grotesk"/>
              <a:ea typeface="Space Grotesk"/>
              <a:cs typeface="Space Grotesk"/>
              <a:sym typeface="Space Grotesk"/>
            </a:endParaRPr>
          </a:p>
        </p:txBody>
      </p:sp>
      <p:sp>
        <p:nvSpPr>
          <p:cNvPr id="279" name="Google Shape;279;p38"/>
          <p:cNvSpPr txBox="1"/>
          <p:nvPr/>
        </p:nvSpPr>
        <p:spPr>
          <a:xfrm>
            <a:off x="1296901" y="3451855"/>
            <a:ext cx="504090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Includes best practices &amp; standards</a:t>
            </a:r>
            <a:endParaRPr sz="2000" b="0" i="0" u="none" strike="noStrike" cap="none">
              <a:solidFill>
                <a:srgbClr val="000000"/>
              </a:solidFill>
              <a:latin typeface="Space Grotesk"/>
              <a:ea typeface="Space Grotesk"/>
              <a:cs typeface="Space Grotesk"/>
              <a:sym typeface="Space Grotesk"/>
            </a:endParaRPr>
          </a:p>
        </p:txBody>
      </p:sp>
      <p:sp>
        <p:nvSpPr>
          <p:cNvPr id="280" name="Google Shape;280;p38"/>
          <p:cNvSpPr txBox="1"/>
          <p:nvPr/>
        </p:nvSpPr>
        <p:spPr>
          <a:xfrm>
            <a:off x="7237183" y="3451855"/>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Platform agnostic</a:t>
            </a:r>
            <a:endParaRPr sz="2000" b="0" i="0" u="none" strike="noStrike" cap="none">
              <a:solidFill>
                <a:srgbClr val="000000"/>
              </a:solidFill>
              <a:latin typeface="Space Grotesk"/>
              <a:ea typeface="Space Grotesk"/>
              <a:cs typeface="Space Grotesk"/>
              <a:sym typeface="Space Grotesk"/>
            </a:endParaRPr>
          </a:p>
        </p:txBody>
      </p:sp>
      <p:sp>
        <p:nvSpPr>
          <p:cNvPr id="281" name="Google Shape;281;p38"/>
          <p:cNvSpPr txBox="1"/>
          <p:nvPr/>
        </p:nvSpPr>
        <p:spPr>
          <a:xfrm>
            <a:off x="7237183" y="4402687"/>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Community driven, vendor neutral</a:t>
            </a:r>
            <a:endParaRPr sz="2000" b="0" i="0" u="none" strike="noStrike" cap="none">
              <a:solidFill>
                <a:srgbClr val="000000"/>
              </a:solidFill>
              <a:latin typeface="Space Grotesk"/>
              <a:ea typeface="Space Grotesk"/>
              <a:cs typeface="Space Grotesk"/>
              <a:sym typeface="Space Grotesk"/>
            </a:endParaRPr>
          </a:p>
        </p:txBody>
      </p:sp>
      <p:pic>
        <p:nvPicPr>
          <p:cNvPr id="282" name="Google Shape;282;p38"/>
          <p:cNvPicPr preferRelativeResize="0"/>
          <p:nvPr/>
        </p:nvPicPr>
        <p:blipFill rotWithShape="1">
          <a:blip r:embed="rId3">
            <a:alphaModFix/>
          </a:blip>
          <a:srcRect/>
          <a:stretch/>
        </p:blipFill>
        <p:spPr>
          <a:xfrm>
            <a:off x="6423893" y="2411138"/>
            <a:ext cx="727200" cy="720000"/>
          </a:xfrm>
          <a:prstGeom prst="rect">
            <a:avLst/>
          </a:prstGeom>
          <a:noFill/>
          <a:ln>
            <a:noFill/>
          </a:ln>
        </p:spPr>
      </p:pic>
      <p:pic>
        <p:nvPicPr>
          <p:cNvPr id="283" name="Google Shape;283;p38"/>
          <p:cNvPicPr preferRelativeResize="0"/>
          <p:nvPr/>
        </p:nvPicPr>
        <p:blipFill rotWithShape="1">
          <a:blip r:embed="rId4">
            <a:alphaModFix/>
          </a:blip>
          <a:srcRect/>
          <a:stretch/>
        </p:blipFill>
        <p:spPr>
          <a:xfrm>
            <a:off x="517107" y="3443290"/>
            <a:ext cx="727200" cy="720000"/>
          </a:xfrm>
          <a:prstGeom prst="rect">
            <a:avLst/>
          </a:prstGeom>
          <a:noFill/>
          <a:ln>
            <a:noFill/>
          </a:ln>
        </p:spPr>
      </p:pic>
      <p:pic>
        <p:nvPicPr>
          <p:cNvPr id="284" name="Google Shape;284;p38"/>
          <p:cNvPicPr preferRelativeResize="0"/>
          <p:nvPr/>
        </p:nvPicPr>
        <p:blipFill rotWithShape="1">
          <a:blip r:embed="rId5">
            <a:alphaModFix/>
          </a:blip>
          <a:srcRect/>
          <a:stretch/>
        </p:blipFill>
        <p:spPr>
          <a:xfrm>
            <a:off x="517107" y="2359689"/>
            <a:ext cx="727200" cy="720000"/>
          </a:xfrm>
          <a:prstGeom prst="rect">
            <a:avLst/>
          </a:prstGeom>
          <a:noFill/>
          <a:ln>
            <a:noFill/>
          </a:ln>
        </p:spPr>
      </p:pic>
      <p:pic>
        <p:nvPicPr>
          <p:cNvPr id="285" name="Google Shape;285;p38"/>
          <p:cNvPicPr preferRelativeResize="0"/>
          <p:nvPr/>
        </p:nvPicPr>
        <p:blipFill rotWithShape="1">
          <a:blip r:embed="rId6">
            <a:alphaModFix/>
          </a:blip>
          <a:srcRect/>
          <a:stretch/>
        </p:blipFill>
        <p:spPr>
          <a:xfrm>
            <a:off x="6427493" y="3399222"/>
            <a:ext cx="720000" cy="720000"/>
          </a:xfrm>
          <a:prstGeom prst="rect">
            <a:avLst/>
          </a:prstGeom>
          <a:noFill/>
          <a:ln>
            <a:noFill/>
          </a:ln>
        </p:spPr>
      </p:pic>
      <p:pic>
        <p:nvPicPr>
          <p:cNvPr id="286" name="Google Shape;286;p38"/>
          <p:cNvPicPr preferRelativeResize="0"/>
          <p:nvPr/>
        </p:nvPicPr>
        <p:blipFill rotWithShape="1">
          <a:blip r:embed="rId7">
            <a:alphaModFix/>
          </a:blip>
          <a:srcRect/>
          <a:stretch/>
        </p:blipFill>
        <p:spPr>
          <a:xfrm>
            <a:off x="6427493" y="4373984"/>
            <a:ext cx="720000" cy="720000"/>
          </a:xfrm>
          <a:prstGeom prst="rect">
            <a:avLst/>
          </a:prstGeom>
          <a:noFill/>
          <a:ln>
            <a:noFill/>
          </a:ln>
        </p:spPr>
      </p:pic>
      <p:pic>
        <p:nvPicPr>
          <p:cNvPr id="287" name="Google Shape;287;p38"/>
          <p:cNvPicPr preferRelativeResize="0"/>
          <p:nvPr/>
        </p:nvPicPr>
        <p:blipFill rotWithShape="1">
          <a:blip r:embed="rId8">
            <a:alphaModFix/>
          </a:blip>
          <a:srcRect/>
          <a:stretch/>
        </p:blipFill>
        <p:spPr>
          <a:xfrm>
            <a:off x="520707" y="4402687"/>
            <a:ext cx="720000" cy="720000"/>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Shape 1826"/>
        <p:cNvGrpSpPr/>
        <p:nvPr/>
      </p:nvGrpSpPr>
      <p:grpSpPr>
        <a:xfrm>
          <a:off x="0" y="0"/>
          <a:ext cx="0" cy="0"/>
          <a:chOff x="0" y="0"/>
          <a:chExt cx="0" cy="0"/>
        </a:xfrm>
      </p:grpSpPr>
      <p:sp>
        <p:nvSpPr>
          <p:cNvPr id="1827" name="Google Shape;1827;p5"/>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28" name="Google Shape;1828;p5"/>
          <p:cNvSpPr txBox="1"/>
          <p:nvPr/>
        </p:nvSpPr>
        <p:spPr>
          <a:xfrm>
            <a:off x="197708" y="290384"/>
            <a:ext cx="675537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left</a:t>
            </a:r>
            <a:endParaRPr sz="3200" b="1" i="0" u="none" strike="noStrike" cap="none">
              <a:solidFill>
                <a:schemeClr val="dk1"/>
              </a:solidFill>
              <a:latin typeface="Space Grotesk"/>
              <a:ea typeface="Space Grotesk"/>
              <a:cs typeface="Space Grotesk"/>
              <a:sym typeface="Space Grotesk"/>
            </a:endParaRPr>
          </a:p>
        </p:txBody>
      </p:sp>
      <p:sp>
        <p:nvSpPr>
          <p:cNvPr id="1829" name="Google Shape;1829;p5"/>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30" name="Google Shape;1830;p5"/>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31" name="Google Shape;1831;p5"/>
          <p:cNvGrpSpPr/>
          <p:nvPr/>
        </p:nvGrpSpPr>
        <p:grpSpPr>
          <a:xfrm>
            <a:off x="2921647" y="1539000"/>
            <a:ext cx="1855000" cy="1890000"/>
            <a:chOff x="1008840" y="1539000"/>
            <a:chExt cx="1855000" cy="1890000"/>
          </a:xfrm>
        </p:grpSpPr>
        <p:pic>
          <p:nvPicPr>
            <p:cNvPr id="1832" name="Google Shape;1832;p5"/>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833" name="Google Shape;1833;p5"/>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34" name="Google Shape;1834;p5"/>
          <p:cNvGrpSpPr/>
          <p:nvPr/>
        </p:nvGrpSpPr>
        <p:grpSpPr>
          <a:xfrm>
            <a:off x="748428" y="1539000"/>
            <a:ext cx="1855000" cy="1890000"/>
            <a:chOff x="3007133" y="1539000"/>
            <a:chExt cx="1855000" cy="1890000"/>
          </a:xfrm>
        </p:grpSpPr>
        <p:pic>
          <p:nvPicPr>
            <p:cNvPr id="1835" name="Google Shape;1835;p5"/>
            <p:cNvPicPr preferRelativeResize="0"/>
            <p:nvPr/>
          </p:nvPicPr>
          <p:blipFill rotWithShape="1">
            <a:blip r:embed="rId4">
              <a:alphaModFix/>
            </a:blip>
            <a:srcRect/>
            <a:stretch/>
          </p:blipFill>
          <p:spPr>
            <a:xfrm>
              <a:off x="3007133" y="1539000"/>
              <a:ext cx="1855000" cy="1890000"/>
            </a:xfrm>
            <a:prstGeom prst="rect">
              <a:avLst/>
            </a:prstGeom>
            <a:noFill/>
            <a:ln>
              <a:noFill/>
            </a:ln>
          </p:spPr>
        </p:pic>
        <p:sp>
          <p:nvSpPr>
            <p:cNvPr id="1836" name="Google Shape;1836;p5"/>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37" name="Google Shape;1837;p5"/>
          <p:cNvGrpSpPr/>
          <p:nvPr/>
        </p:nvGrpSpPr>
        <p:grpSpPr>
          <a:xfrm>
            <a:off x="7114234" y="1539000"/>
            <a:ext cx="1855000" cy="1890000"/>
            <a:chOff x="5005426" y="1539000"/>
            <a:chExt cx="1855000" cy="1890000"/>
          </a:xfrm>
        </p:grpSpPr>
        <p:pic>
          <p:nvPicPr>
            <p:cNvPr id="1838" name="Google Shape;1838;p5"/>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839" name="Google Shape;1839;p5"/>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0" name="Google Shape;1840;p5"/>
          <p:cNvGrpSpPr/>
          <p:nvPr/>
        </p:nvGrpSpPr>
        <p:grpSpPr>
          <a:xfrm>
            <a:off x="7268084" y="3782903"/>
            <a:ext cx="1855000" cy="1890000"/>
            <a:chOff x="7003720" y="1539000"/>
            <a:chExt cx="1855000" cy="1890000"/>
          </a:xfrm>
        </p:grpSpPr>
        <p:pic>
          <p:nvPicPr>
            <p:cNvPr id="1841" name="Google Shape;1841;p5"/>
            <p:cNvPicPr preferRelativeResize="0"/>
            <p:nvPr/>
          </p:nvPicPr>
          <p:blipFill rotWithShape="1">
            <a:blip r:embed="rId6">
              <a:alphaModFix/>
            </a:blip>
            <a:srcRect/>
            <a:stretch/>
          </p:blipFill>
          <p:spPr>
            <a:xfrm>
              <a:off x="7003720" y="1539000"/>
              <a:ext cx="1855000" cy="1890000"/>
            </a:xfrm>
            <a:prstGeom prst="rect">
              <a:avLst/>
            </a:prstGeom>
            <a:noFill/>
            <a:ln>
              <a:noFill/>
            </a:ln>
          </p:spPr>
        </p:pic>
        <p:sp>
          <p:nvSpPr>
            <p:cNvPr id="1842" name="Google Shape;1842;p5"/>
            <p:cNvSpPr txBox="1"/>
            <p:nvPr/>
          </p:nvSpPr>
          <p:spPr>
            <a:xfrm>
              <a:off x="7555424"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3" name="Google Shape;1843;p5"/>
          <p:cNvGrpSpPr/>
          <p:nvPr/>
        </p:nvGrpSpPr>
        <p:grpSpPr>
          <a:xfrm>
            <a:off x="5094866" y="3782903"/>
            <a:ext cx="1855000" cy="1890000"/>
            <a:chOff x="3007133" y="3571885"/>
            <a:chExt cx="1855000" cy="1890000"/>
          </a:xfrm>
        </p:grpSpPr>
        <p:pic>
          <p:nvPicPr>
            <p:cNvPr id="1844" name="Google Shape;1844;p5"/>
            <p:cNvPicPr preferRelativeResize="0"/>
            <p:nvPr/>
          </p:nvPicPr>
          <p:blipFill rotWithShape="1">
            <a:blip r:embed="rId7">
              <a:alphaModFix/>
            </a:blip>
            <a:srcRect/>
            <a:stretch/>
          </p:blipFill>
          <p:spPr>
            <a:xfrm>
              <a:off x="3007133" y="3571885"/>
              <a:ext cx="1855000" cy="1890000"/>
            </a:xfrm>
            <a:prstGeom prst="rect">
              <a:avLst/>
            </a:prstGeom>
            <a:noFill/>
            <a:ln>
              <a:noFill/>
            </a:ln>
          </p:spPr>
        </p:pic>
        <p:sp>
          <p:nvSpPr>
            <p:cNvPr id="1845" name="Google Shape;1845;p5"/>
            <p:cNvSpPr txBox="1"/>
            <p:nvPr/>
          </p:nvSpPr>
          <p:spPr>
            <a:xfrm>
              <a:off x="3556448"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46" name="Google Shape;1846;p5"/>
          <p:cNvGrpSpPr/>
          <p:nvPr/>
        </p:nvGrpSpPr>
        <p:grpSpPr>
          <a:xfrm>
            <a:off x="2935773" y="3782903"/>
            <a:ext cx="1855000" cy="1890000"/>
            <a:chOff x="5004982" y="3571885"/>
            <a:chExt cx="1855000" cy="1890000"/>
          </a:xfrm>
        </p:grpSpPr>
        <p:pic>
          <p:nvPicPr>
            <p:cNvPr id="1847" name="Google Shape;1847;p5"/>
            <p:cNvPicPr preferRelativeResize="0"/>
            <p:nvPr/>
          </p:nvPicPr>
          <p:blipFill rotWithShape="1">
            <a:blip r:embed="rId8">
              <a:alphaModFix/>
            </a:blip>
            <a:srcRect/>
            <a:stretch/>
          </p:blipFill>
          <p:spPr>
            <a:xfrm>
              <a:off x="5004982" y="3571885"/>
              <a:ext cx="1855000" cy="1890000"/>
            </a:xfrm>
            <a:prstGeom prst="rect">
              <a:avLst/>
            </a:prstGeom>
            <a:noFill/>
            <a:ln>
              <a:noFill/>
            </a:ln>
          </p:spPr>
        </p:pic>
        <p:sp>
          <p:nvSpPr>
            <p:cNvPr id="1848" name="Google Shape;1848;p5"/>
            <p:cNvSpPr txBox="1"/>
            <p:nvPr/>
          </p:nvSpPr>
          <p:spPr>
            <a:xfrm>
              <a:off x="5553149"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49" name="Google Shape;1849;p5"/>
          <p:cNvGrpSpPr/>
          <p:nvPr/>
        </p:nvGrpSpPr>
        <p:grpSpPr>
          <a:xfrm>
            <a:off x="5094866" y="1539000"/>
            <a:ext cx="1855001" cy="1890000"/>
            <a:chOff x="7003719" y="1539000"/>
            <a:chExt cx="1855001" cy="1890000"/>
          </a:xfrm>
        </p:grpSpPr>
        <p:pic>
          <p:nvPicPr>
            <p:cNvPr id="1850" name="Google Shape;1850;p5"/>
            <p:cNvPicPr preferRelativeResize="0"/>
            <p:nvPr/>
          </p:nvPicPr>
          <p:blipFill rotWithShape="1">
            <a:blip r:embed="rId9">
              <a:alphaModFix/>
            </a:blip>
            <a:srcRect/>
            <a:stretch/>
          </p:blipFill>
          <p:spPr>
            <a:xfrm>
              <a:off x="7003719" y="1539000"/>
              <a:ext cx="1855001" cy="1890000"/>
            </a:xfrm>
            <a:prstGeom prst="rect">
              <a:avLst/>
            </a:prstGeom>
            <a:noFill/>
            <a:ln>
              <a:noFill/>
            </a:ln>
          </p:spPr>
        </p:pic>
        <p:sp>
          <p:nvSpPr>
            <p:cNvPr id="1851" name="Google Shape;1851;p5"/>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Shape 1855"/>
        <p:cNvGrpSpPr/>
        <p:nvPr/>
      </p:nvGrpSpPr>
      <p:grpSpPr>
        <a:xfrm>
          <a:off x="0" y="0"/>
          <a:ext cx="0" cy="0"/>
          <a:chOff x="0" y="0"/>
          <a:chExt cx="0" cy="0"/>
        </a:xfrm>
      </p:grpSpPr>
      <p:sp>
        <p:nvSpPr>
          <p:cNvPr id="1856" name="Google Shape;1856;p6"/>
          <p:cNvSpPr txBox="1"/>
          <p:nvPr/>
        </p:nvSpPr>
        <p:spPr>
          <a:xfrm>
            <a:off x="197708" y="290384"/>
            <a:ext cx="30235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hexagons</a:t>
            </a:r>
            <a:endParaRPr sz="3200" b="1" i="0" u="none" strike="noStrike" cap="none">
              <a:solidFill>
                <a:schemeClr val="dk1"/>
              </a:solidFill>
              <a:latin typeface="Space Grotesk"/>
              <a:ea typeface="Space Grotesk"/>
              <a:cs typeface="Space Grotesk"/>
              <a:sym typeface="Space Grotesk"/>
            </a:endParaRPr>
          </a:p>
        </p:txBody>
      </p:sp>
      <p:sp>
        <p:nvSpPr>
          <p:cNvPr id="1857" name="Google Shape;1857;p6"/>
          <p:cNvSpPr txBox="1"/>
          <p:nvPr/>
        </p:nvSpPr>
        <p:spPr>
          <a:xfrm>
            <a:off x="3047485" y="3244334"/>
            <a:ext cx="60949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Space Grotesk"/>
              <a:ea typeface="Space Grotesk"/>
              <a:cs typeface="Space Grotesk"/>
              <a:sym typeface="Space Grotesk"/>
            </a:endParaRPr>
          </a:p>
        </p:txBody>
      </p:sp>
      <p:sp>
        <p:nvSpPr>
          <p:cNvPr id="1858" name="Google Shape;1858;p6"/>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59" name="Google Shape;1859;p6"/>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60" name="Google Shape;1860;p6"/>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61" name="Google Shape;1861;p6"/>
          <p:cNvGrpSpPr/>
          <p:nvPr/>
        </p:nvGrpSpPr>
        <p:grpSpPr>
          <a:xfrm>
            <a:off x="3001406" y="1304729"/>
            <a:ext cx="1440000" cy="1440000"/>
            <a:chOff x="1180035" y="1521794"/>
            <a:chExt cx="1440000" cy="1440000"/>
          </a:xfrm>
        </p:grpSpPr>
        <p:pic>
          <p:nvPicPr>
            <p:cNvPr id="1862" name="Google Shape;1862;p6"/>
            <p:cNvPicPr preferRelativeResize="0"/>
            <p:nvPr/>
          </p:nvPicPr>
          <p:blipFill rotWithShape="1">
            <a:blip r:embed="rId3">
              <a:alphaModFix/>
            </a:blip>
            <a:srcRect/>
            <a:stretch/>
          </p:blipFill>
          <p:spPr>
            <a:xfrm>
              <a:off x="1180035" y="1521794"/>
              <a:ext cx="1440000" cy="1440000"/>
            </a:xfrm>
            <a:prstGeom prst="rect">
              <a:avLst/>
            </a:prstGeom>
            <a:noFill/>
            <a:ln>
              <a:noFill/>
            </a:ln>
          </p:spPr>
        </p:pic>
        <p:sp>
          <p:nvSpPr>
            <p:cNvPr id="1863" name="Google Shape;1863;p6"/>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4" name="Google Shape;1864;p6"/>
          <p:cNvGrpSpPr/>
          <p:nvPr/>
        </p:nvGrpSpPr>
        <p:grpSpPr>
          <a:xfrm>
            <a:off x="3044758" y="3022338"/>
            <a:ext cx="1440000" cy="1440000"/>
            <a:chOff x="3025846" y="3429000"/>
            <a:chExt cx="1440000" cy="1440000"/>
          </a:xfrm>
        </p:grpSpPr>
        <p:pic>
          <p:nvPicPr>
            <p:cNvPr id="1865" name="Google Shape;1865;p6"/>
            <p:cNvPicPr preferRelativeResize="0"/>
            <p:nvPr/>
          </p:nvPicPr>
          <p:blipFill rotWithShape="1">
            <a:blip r:embed="rId4">
              <a:alphaModFix/>
            </a:blip>
            <a:srcRect/>
            <a:stretch/>
          </p:blipFill>
          <p:spPr>
            <a:xfrm>
              <a:off x="3025846" y="3429000"/>
              <a:ext cx="1440000" cy="1440000"/>
            </a:xfrm>
            <a:prstGeom prst="rect">
              <a:avLst/>
            </a:prstGeom>
            <a:noFill/>
            <a:ln>
              <a:noFill/>
            </a:ln>
          </p:spPr>
        </p:pic>
        <p:sp>
          <p:nvSpPr>
            <p:cNvPr id="1866" name="Google Shape;1866;p6"/>
            <p:cNvSpPr txBox="1"/>
            <p:nvPr/>
          </p:nvSpPr>
          <p:spPr>
            <a:xfrm>
              <a:off x="3171123"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7" name="Google Shape;1867;p6"/>
          <p:cNvGrpSpPr/>
          <p:nvPr/>
        </p:nvGrpSpPr>
        <p:grpSpPr>
          <a:xfrm>
            <a:off x="4845931" y="3022338"/>
            <a:ext cx="1440000" cy="1440000"/>
            <a:chOff x="4848065" y="3429000"/>
            <a:chExt cx="1440000" cy="1440000"/>
          </a:xfrm>
        </p:grpSpPr>
        <p:pic>
          <p:nvPicPr>
            <p:cNvPr id="1868" name="Google Shape;1868;p6"/>
            <p:cNvPicPr preferRelativeResize="0"/>
            <p:nvPr/>
          </p:nvPicPr>
          <p:blipFill rotWithShape="1">
            <a:blip r:embed="rId5">
              <a:alphaModFix/>
            </a:blip>
            <a:srcRect/>
            <a:stretch/>
          </p:blipFill>
          <p:spPr>
            <a:xfrm>
              <a:off x="4848065" y="3429000"/>
              <a:ext cx="1440000" cy="1440000"/>
            </a:xfrm>
            <a:prstGeom prst="rect">
              <a:avLst/>
            </a:prstGeom>
            <a:noFill/>
            <a:ln>
              <a:noFill/>
            </a:ln>
          </p:spPr>
        </p:pic>
        <p:sp>
          <p:nvSpPr>
            <p:cNvPr id="1869" name="Google Shape;1869;p6"/>
            <p:cNvSpPr txBox="1"/>
            <p:nvPr/>
          </p:nvSpPr>
          <p:spPr>
            <a:xfrm>
              <a:off x="4974161"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0" name="Google Shape;1870;p6"/>
          <p:cNvGrpSpPr/>
          <p:nvPr/>
        </p:nvGrpSpPr>
        <p:grpSpPr>
          <a:xfrm>
            <a:off x="4845931" y="1304729"/>
            <a:ext cx="1440000" cy="1440000"/>
            <a:chOff x="6651372" y="1521794"/>
            <a:chExt cx="1440000" cy="1440000"/>
          </a:xfrm>
        </p:grpSpPr>
        <p:pic>
          <p:nvPicPr>
            <p:cNvPr id="1871" name="Google Shape;1871;p6"/>
            <p:cNvPicPr preferRelativeResize="0"/>
            <p:nvPr/>
          </p:nvPicPr>
          <p:blipFill rotWithShape="1">
            <a:blip r:embed="rId6">
              <a:alphaModFix/>
            </a:blip>
            <a:srcRect/>
            <a:stretch/>
          </p:blipFill>
          <p:spPr>
            <a:xfrm>
              <a:off x="6651372" y="1521794"/>
              <a:ext cx="1440000" cy="1440000"/>
            </a:xfrm>
            <a:prstGeom prst="rect">
              <a:avLst/>
            </a:prstGeom>
            <a:noFill/>
            <a:ln>
              <a:noFill/>
            </a:ln>
          </p:spPr>
        </p:pic>
        <p:sp>
          <p:nvSpPr>
            <p:cNvPr id="1872" name="Google Shape;1872;p6"/>
            <p:cNvSpPr txBox="1"/>
            <p:nvPr/>
          </p:nvSpPr>
          <p:spPr>
            <a:xfrm>
              <a:off x="6796649"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3" name="Google Shape;1873;p6"/>
          <p:cNvGrpSpPr/>
          <p:nvPr/>
        </p:nvGrpSpPr>
        <p:grpSpPr>
          <a:xfrm>
            <a:off x="6690455" y="1304729"/>
            <a:ext cx="1440000" cy="1440000"/>
            <a:chOff x="4827593" y="1521794"/>
            <a:chExt cx="1440000" cy="1440000"/>
          </a:xfrm>
        </p:grpSpPr>
        <p:pic>
          <p:nvPicPr>
            <p:cNvPr id="1874" name="Google Shape;1874;p6"/>
            <p:cNvPicPr preferRelativeResize="0"/>
            <p:nvPr/>
          </p:nvPicPr>
          <p:blipFill rotWithShape="1">
            <a:blip r:embed="rId7">
              <a:alphaModFix/>
            </a:blip>
            <a:srcRect/>
            <a:stretch/>
          </p:blipFill>
          <p:spPr>
            <a:xfrm>
              <a:off x="4827593" y="1521794"/>
              <a:ext cx="1440000" cy="1440000"/>
            </a:xfrm>
            <a:prstGeom prst="rect">
              <a:avLst/>
            </a:prstGeom>
            <a:noFill/>
            <a:ln>
              <a:noFill/>
            </a:ln>
          </p:spPr>
        </p:pic>
        <p:sp>
          <p:nvSpPr>
            <p:cNvPr id="1875" name="Google Shape;1875;p6"/>
            <p:cNvSpPr txBox="1"/>
            <p:nvPr/>
          </p:nvSpPr>
          <p:spPr>
            <a:xfrm>
              <a:off x="499334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76" name="Google Shape;1876;p6"/>
          <p:cNvGrpSpPr/>
          <p:nvPr/>
        </p:nvGrpSpPr>
        <p:grpSpPr>
          <a:xfrm>
            <a:off x="1156881" y="1304729"/>
            <a:ext cx="1440000" cy="1440000"/>
            <a:chOff x="3003814" y="1521794"/>
            <a:chExt cx="1440000" cy="1440000"/>
          </a:xfrm>
        </p:grpSpPr>
        <p:pic>
          <p:nvPicPr>
            <p:cNvPr id="1877" name="Google Shape;1877;p6"/>
            <p:cNvPicPr preferRelativeResize="0"/>
            <p:nvPr/>
          </p:nvPicPr>
          <p:blipFill rotWithShape="1">
            <a:blip r:embed="rId8">
              <a:alphaModFix/>
            </a:blip>
            <a:srcRect/>
            <a:stretch/>
          </p:blipFill>
          <p:spPr>
            <a:xfrm>
              <a:off x="3003814" y="1521794"/>
              <a:ext cx="1440000" cy="1440000"/>
            </a:xfrm>
            <a:prstGeom prst="rect">
              <a:avLst/>
            </a:prstGeom>
            <a:noFill/>
            <a:ln>
              <a:noFill/>
            </a:ln>
          </p:spPr>
        </p:pic>
        <p:sp>
          <p:nvSpPr>
            <p:cNvPr id="1878" name="Google Shape;1878;p6"/>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9" name="Google Shape;1879;p6"/>
          <p:cNvGrpSpPr/>
          <p:nvPr/>
        </p:nvGrpSpPr>
        <p:grpSpPr>
          <a:xfrm>
            <a:off x="6710927" y="3022338"/>
            <a:ext cx="1440000" cy="1440000"/>
            <a:chOff x="6651372" y="3429000"/>
            <a:chExt cx="1440000" cy="1440000"/>
          </a:xfrm>
        </p:grpSpPr>
        <p:pic>
          <p:nvPicPr>
            <p:cNvPr id="1880" name="Google Shape;1880;p6"/>
            <p:cNvPicPr preferRelativeResize="0"/>
            <p:nvPr/>
          </p:nvPicPr>
          <p:blipFill rotWithShape="1">
            <a:blip r:embed="rId9">
              <a:alphaModFix/>
            </a:blip>
            <a:srcRect/>
            <a:stretch/>
          </p:blipFill>
          <p:spPr>
            <a:xfrm>
              <a:off x="6651372" y="3429000"/>
              <a:ext cx="1440000" cy="1440000"/>
            </a:xfrm>
            <a:prstGeom prst="rect">
              <a:avLst/>
            </a:prstGeom>
            <a:noFill/>
            <a:ln>
              <a:noFill/>
            </a:ln>
          </p:spPr>
        </p:pic>
        <p:sp>
          <p:nvSpPr>
            <p:cNvPr id="1881" name="Google Shape;1881;p6"/>
            <p:cNvSpPr txBox="1"/>
            <p:nvPr/>
          </p:nvSpPr>
          <p:spPr>
            <a:xfrm>
              <a:off x="6796649"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82" name="Google Shape;1882;p6"/>
          <p:cNvGrpSpPr/>
          <p:nvPr/>
        </p:nvGrpSpPr>
        <p:grpSpPr>
          <a:xfrm>
            <a:off x="1180035" y="5028470"/>
            <a:ext cx="1440000" cy="1440000"/>
            <a:chOff x="1180035" y="5028470"/>
            <a:chExt cx="1440000" cy="1440000"/>
          </a:xfrm>
        </p:grpSpPr>
        <p:pic>
          <p:nvPicPr>
            <p:cNvPr id="1883" name="Google Shape;1883;p6"/>
            <p:cNvPicPr preferRelativeResize="0"/>
            <p:nvPr/>
          </p:nvPicPr>
          <p:blipFill rotWithShape="1">
            <a:blip r:embed="rId10">
              <a:alphaModFix/>
            </a:blip>
            <a:srcRect/>
            <a:stretch/>
          </p:blipFill>
          <p:spPr>
            <a:xfrm>
              <a:off x="1180035" y="5028470"/>
              <a:ext cx="1440000" cy="1440000"/>
            </a:xfrm>
            <a:prstGeom prst="rect">
              <a:avLst/>
            </a:prstGeom>
            <a:noFill/>
            <a:ln>
              <a:noFill/>
            </a:ln>
          </p:spPr>
        </p:pic>
        <p:sp>
          <p:nvSpPr>
            <p:cNvPr id="1884" name="Google Shape;1884;p6"/>
            <p:cNvSpPr txBox="1"/>
            <p:nvPr/>
          </p:nvSpPr>
          <p:spPr>
            <a:xfrm>
              <a:off x="137927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5" name="Google Shape;1885;p6"/>
          <p:cNvGrpSpPr/>
          <p:nvPr/>
        </p:nvGrpSpPr>
        <p:grpSpPr>
          <a:xfrm>
            <a:off x="3047485" y="5028470"/>
            <a:ext cx="1440000" cy="1440000"/>
            <a:chOff x="3047485" y="5028470"/>
            <a:chExt cx="1440000" cy="1440000"/>
          </a:xfrm>
        </p:grpSpPr>
        <p:pic>
          <p:nvPicPr>
            <p:cNvPr id="1886" name="Google Shape;1886;p6"/>
            <p:cNvPicPr preferRelativeResize="0"/>
            <p:nvPr/>
          </p:nvPicPr>
          <p:blipFill rotWithShape="1">
            <a:blip r:embed="rId11">
              <a:alphaModFix/>
            </a:blip>
            <a:srcRect/>
            <a:stretch/>
          </p:blipFill>
          <p:spPr>
            <a:xfrm>
              <a:off x="3047485" y="5028470"/>
              <a:ext cx="1440000" cy="1440000"/>
            </a:xfrm>
            <a:prstGeom prst="rect">
              <a:avLst/>
            </a:prstGeom>
            <a:noFill/>
            <a:ln>
              <a:noFill/>
            </a:ln>
          </p:spPr>
        </p:pic>
        <p:sp>
          <p:nvSpPr>
            <p:cNvPr id="1887" name="Google Shape;1887;p6"/>
            <p:cNvSpPr txBox="1"/>
            <p:nvPr/>
          </p:nvSpPr>
          <p:spPr>
            <a:xfrm>
              <a:off x="324672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8" name="Google Shape;1888;p6"/>
          <p:cNvGrpSpPr/>
          <p:nvPr/>
        </p:nvGrpSpPr>
        <p:grpSpPr>
          <a:xfrm>
            <a:off x="4827593" y="5028470"/>
            <a:ext cx="1440000" cy="1440000"/>
            <a:chOff x="4827593" y="5028470"/>
            <a:chExt cx="1440000" cy="1440000"/>
          </a:xfrm>
        </p:grpSpPr>
        <p:pic>
          <p:nvPicPr>
            <p:cNvPr id="1889" name="Google Shape;1889;p6"/>
            <p:cNvPicPr preferRelativeResize="0"/>
            <p:nvPr/>
          </p:nvPicPr>
          <p:blipFill rotWithShape="1">
            <a:blip r:embed="rId12">
              <a:alphaModFix/>
            </a:blip>
            <a:srcRect/>
            <a:stretch/>
          </p:blipFill>
          <p:spPr>
            <a:xfrm>
              <a:off x="4827593" y="5028470"/>
              <a:ext cx="1440000" cy="1440000"/>
            </a:xfrm>
            <a:prstGeom prst="rect">
              <a:avLst/>
            </a:prstGeom>
            <a:noFill/>
            <a:ln>
              <a:noFill/>
            </a:ln>
          </p:spPr>
        </p:pic>
        <p:sp>
          <p:nvSpPr>
            <p:cNvPr id="1890" name="Google Shape;1890;p6"/>
            <p:cNvSpPr txBox="1"/>
            <p:nvPr/>
          </p:nvSpPr>
          <p:spPr>
            <a:xfrm>
              <a:off x="5026837"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1" name="Google Shape;1891;p6"/>
          <p:cNvGrpSpPr/>
          <p:nvPr/>
        </p:nvGrpSpPr>
        <p:grpSpPr>
          <a:xfrm>
            <a:off x="6607914" y="5028470"/>
            <a:ext cx="1440000" cy="1440000"/>
            <a:chOff x="6607914" y="5028470"/>
            <a:chExt cx="1440000" cy="1440000"/>
          </a:xfrm>
        </p:grpSpPr>
        <p:pic>
          <p:nvPicPr>
            <p:cNvPr id="1892" name="Google Shape;1892;p6"/>
            <p:cNvPicPr preferRelativeResize="0"/>
            <p:nvPr/>
          </p:nvPicPr>
          <p:blipFill rotWithShape="1">
            <a:blip r:embed="rId13">
              <a:alphaModFix/>
            </a:blip>
            <a:srcRect/>
            <a:stretch/>
          </p:blipFill>
          <p:spPr>
            <a:xfrm>
              <a:off x="6607914" y="5028470"/>
              <a:ext cx="1440000" cy="1440000"/>
            </a:xfrm>
            <a:prstGeom prst="rect">
              <a:avLst/>
            </a:prstGeom>
            <a:noFill/>
            <a:ln>
              <a:noFill/>
            </a:ln>
          </p:spPr>
        </p:pic>
        <p:sp>
          <p:nvSpPr>
            <p:cNvPr id="1893" name="Google Shape;1893;p6"/>
            <p:cNvSpPr txBox="1"/>
            <p:nvPr/>
          </p:nvSpPr>
          <p:spPr>
            <a:xfrm>
              <a:off x="6807158"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4" name="Google Shape;1894;p6"/>
          <p:cNvGrpSpPr/>
          <p:nvPr/>
        </p:nvGrpSpPr>
        <p:grpSpPr>
          <a:xfrm>
            <a:off x="8239697" y="5028470"/>
            <a:ext cx="1440000" cy="1440000"/>
            <a:chOff x="8239697" y="5028470"/>
            <a:chExt cx="1440000" cy="1440000"/>
          </a:xfrm>
        </p:grpSpPr>
        <p:pic>
          <p:nvPicPr>
            <p:cNvPr id="1895" name="Google Shape;1895;p6"/>
            <p:cNvPicPr preferRelativeResize="0"/>
            <p:nvPr/>
          </p:nvPicPr>
          <p:blipFill rotWithShape="1">
            <a:blip r:embed="rId14">
              <a:alphaModFix/>
            </a:blip>
            <a:srcRect/>
            <a:stretch/>
          </p:blipFill>
          <p:spPr>
            <a:xfrm>
              <a:off x="8239697" y="5028470"/>
              <a:ext cx="1440000" cy="1440000"/>
            </a:xfrm>
            <a:prstGeom prst="rect">
              <a:avLst/>
            </a:prstGeom>
            <a:noFill/>
            <a:ln>
              <a:noFill/>
            </a:ln>
          </p:spPr>
        </p:pic>
        <p:sp>
          <p:nvSpPr>
            <p:cNvPr id="1896" name="Google Shape;1896;p6"/>
            <p:cNvSpPr txBox="1"/>
            <p:nvPr/>
          </p:nvSpPr>
          <p:spPr>
            <a:xfrm>
              <a:off x="8438942"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Shape 1900"/>
        <p:cNvGrpSpPr/>
        <p:nvPr/>
      </p:nvGrpSpPr>
      <p:grpSpPr>
        <a:xfrm>
          <a:off x="0" y="0"/>
          <a:ext cx="0" cy="0"/>
          <a:chOff x="0" y="0"/>
          <a:chExt cx="0" cy="0"/>
        </a:xfrm>
      </p:grpSpPr>
      <p:sp>
        <p:nvSpPr>
          <p:cNvPr id="1908" name="Google Shape;1908;p7"/>
          <p:cNvSpPr txBox="1"/>
          <p:nvPr/>
        </p:nvSpPr>
        <p:spPr>
          <a:xfrm>
            <a:off x="10287668" y="1617431"/>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Database label</a:t>
            </a:r>
            <a:endParaRPr sz="1400" b="1" i="0" u="none" strike="noStrike" cap="none">
              <a:solidFill>
                <a:srgbClr val="121C29"/>
              </a:solidFill>
              <a:latin typeface="Space Grotesk"/>
              <a:ea typeface="Space Grotesk"/>
              <a:cs typeface="Space Grotesk"/>
              <a:sym typeface="Space Grotesk"/>
            </a:endParaRPr>
          </a:p>
        </p:txBody>
      </p:sp>
      <p:sp>
        <p:nvSpPr>
          <p:cNvPr id="1909" name="Google Shape;1909;p7"/>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10" name="Google Shape;1910;p7"/>
          <p:cNvSpPr txBox="1"/>
          <p:nvPr/>
        </p:nvSpPr>
        <p:spPr>
          <a:xfrm>
            <a:off x="10287668" y="5075583"/>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Database label</a:t>
            </a:r>
            <a:endParaRPr sz="1400" b="1" i="0" u="none" strike="noStrike" cap="none">
              <a:solidFill>
                <a:schemeClr val="lt1"/>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D13D8CDB-1DF1-6DC6-70A0-FD44EFD27089}"/>
              </a:ext>
            </a:extLst>
          </p:cNvPr>
          <p:cNvGrpSpPr/>
          <p:nvPr/>
        </p:nvGrpSpPr>
        <p:grpSpPr>
          <a:xfrm>
            <a:off x="1120863" y="4763708"/>
            <a:ext cx="1440000" cy="1440000"/>
            <a:chOff x="893399" y="1689907"/>
            <a:chExt cx="1440000" cy="1440000"/>
          </a:xfrm>
        </p:grpSpPr>
        <p:pic>
          <p:nvPicPr>
            <p:cNvPr id="1903" name="Google Shape;1903;p7"/>
            <p:cNvPicPr preferRelativeResize="0"/>
            <p:nvPr/>
          </p:nvPicPr>
          <p:blipFill rotWithShape="1">
            <a:blip r:embed="rId3">
              <a:alphaModFix/>
            </a:blip>
            <a:srcRect/>
            <a:stretch/>
          </p:blipFill>
          <p:spPr>
            <a:xfrm>
              <a:off x="893399" y="1689907"/>
              <a:ext cx="1440000" cy="1440000"/>
            </a:xfrm>
            <a:prstGeom prst="rect">
              <a:avLst/>
            </a:prstGeom>
            <a:noFill/>
            <a:ln w="9525" cap="flat" cmpd="sng">
              <a:solidFill>
                <a:srgbClr val="F9FBFD"/>
              </a:solidFill>
              <a:prstDash val="solid"/>
              <a:round/>
              <a:headEnd type="none" w="sm" len="sm"/>
              <a:tailEnd type="none" w="sm" len="sm"/>
            </a:ln>
          </p:spPr>
        </p:pic>
        <p:sp>
          <p:nvSpPr>
            <p:cNvPr id="2" name="Google Shape;1913;p7">
              <a:extLst>
                <a:ext uri="{FF2B5EF4-FFF2-40B4-BE49-F238E27FC236}">
                  <a16:creationId xmlns:a16="http://schemas.microsoft.com/office/drawing/2014/main" id="{DED78C22-9877-6CAC-4231-B626F21B0375}"/>
                </a:ext>
              </a:extLst>
            </p:cNvPr>
            <p:cNvSpPr txBox="1"/>
            <p:nvPr/>
          </p:nvSpPr>
          <p:spPr>
            <a:xfrm>
              <a:off x="9330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751D61BC-4CF5-DC8E-1621-2C708B49CC62}"/>
              </a:ext>
            </a:extLst>
          </p:cNvPr>
          <p:cNvGrpSpPr/>
          <p:nvPr/>
        </p:nvGrpSpPr>
        <p:grpSpPr>
          <a:xfrm>
            <a:off x="4598043" y="4763708"/>
            <a:ext cx="1440000" cy="1440000"/>
            <a:chOff x="2776735" y="1689907"/>
            <a:chExt cx="1440000" cy="1440000"/>
          </a:xfrm>
        </p:grpSpPr>
        <p:pic>
          <p:nvPicPr>
            <p:cNvPr id="1902" name="Google Shape;1902;p7"/>
            <p:cNvPicPr preferRelativeResize="0"/>
            <p:nvPr/>
          </p:nvPicPr>
          <p:blipFill rotWithShape="1">
            <a:blip r:embed="rId4">
              <a:alphaModFix/>
            </a:blip>
            <a:srcRect/>
            <a:stretch/>
          </p:blipFill>
          <p:spPr>
            <a:xfrm>
              <a:off x="2776735" y="1689907"/>
              <a:ext cx="1440000" cy="1440000"/>
            </a:xfrm>
            <a:prstGeom prst="rect">
              <a:avLst/>
            </a:prstGeom>
            <a:noFill/>
            <a:ln>
              <a:noFill/>
            </a:ln>
          </p:spPr>
        </p:pic>
        <p:sp>
          <p:nvSpPr>
            <p:cNvPr id="3" name="Google Shape;1913;p7">
              <a:extLst>
                <a:ext uri="{FF2B5EF4-FFF2-40B4-BE49-F238E27FC236}">
                  <a16:creationId xmlns:a16="http://schemas.microsoft.com/office/drawing/2014/main" id="{26EAB118-EAF1-D57C-3440-B79189585FCF}"/>
                </a:ext>
              </a:extLst>
            </p:cNvPr>
            <p:cNvSpPr txBox="1"/>
            <p:nvPr/>
          </p:nvSpPr>
          <p:spPr>
            <a:xfrm>
              <a:off x="2816417"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59CC82F8-C83D-18DC-9CC9-8DA7A45CA599}"/>
              </a:ext>
            </a:extLst>
          </p:cNvPr>
          <p:cNvGrpSpPr/>
          <p:nvPr/>
        </p:nvGrpSpPr>
        <p:grpSpPr>
          <a:xfrm>
            <a:off x="8075223" y="4763708"/>
            <a:ext cx="1440000" cy="1440000"/>
            <a:chOff x="4795499" y="1689907"/>
            <a:chExt cx="1440000" cy="1440000"/>
          </a:xfrm>
        </p:grpSpPr>
        <p:pic>
          <p:nvPicPr>
            <p:cNvPr id="1907" name="Google Shape;1907;p7"/>
            <p:cNvPicPr preferRelativeResize="0"/>
            <p:nvPr/>
          </p:nvPicPr>
          <p:blipFill rotWithShape="1">
            <a:blip r:embed="rId5">
              <a:alphaModFix/>
            </a:blip>
            <a:srcRect/>
            <a:stretch/>
          </p:blipFill>
          <p:spPr>
            <a:xfrm>
              <a:off x="4795499" y="1689907"/>
              <a:ext cx="1440000" cy="1440000"/>
            </a:xfrm>
            <a:prstGeom prst="rect">
              <a:avLst/>
            </a:prstGeom>
            <a:noFill/>
            <a:ln>
              <a:noFill/>
            </a:ln>
          </p:spPr>
        </p:pic>
        <p:sp>
          <p:nvSpPr>
            <p:cNvPr id="4" name="Google Shape;1913;p7">
              <a:extLst>
                <a:ext uri="{FF2B5EF4-FFF2-40B4-BE49-F238E27FC236}">
                  <a16:creationId xmlns:a16="http://schemas.microsoft.com/office/drawing/2014/main" id="{0DC861D9-8DDB-A2A7-0025-F3B7EABF3B62}"/>
                </a:ext>
              </a:extLst>
            </p:cNvPr>
            <p:cNvSpPr txBox="1"/>
            <p:nvPr/>
          </p:nvSpPr>
          <p:spPr>
            <a:xfrm>
              <a:off x="48351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83E3DD53-D253-4587-89F6-DADC6919A912}"/>
              </a:ext>
            </a:extLst>
          </p:cNvPr>
          <p:cNvGrpSpPr/>
          <p:nvPr/>
        </p:nvGrpSpPr>
        <p:grpSpPr>
          <a:xfrm>
            <a:off x="1120864" y="977796"/>
            <a:ext cx="1440000" cy="1440000"/>
            <a:chOff x="6682327" y="1689907"/>
            <a:chExt cx="1440000" cy="1440000"/>
          </a:xfrm>
        </p:grpSpPr>
        <p:pic>
          <p:nvPicPr>
            <p:cNvPr id="1901" name="Google Shape;1901;p7"/>
            <p:cNvPicPr preferRelativeResize="0"/>
            <p:nvPr/>
          </p:nvPicPr>
          <p:blipFill rotWithShape="1">
            <a:blip r:embed="rId6">
              <a:alphaModFix/>
            </a:blip>
            <a:srcRect/>
            <a:stretch/>
          </p:blipFill>
          <p:spPr>
            <a:xfrm>
              <a:off x="6682327" y="1689907"/>
              <a:ext cx="1440000" cy="1440000"/>
            </a:xfrm>
            <a:prstGeom prst="rect">
              <a:avLst/>
            </a:prstGeom>
            <a:noFill/>
            <a:ln>
              <a:noFill/>
            </a:ln>
          </p:spPr>
        </p:pic>
        <p:sp>
          <p:nvSpPr>
            <p:cNvPr id="5" name="Google Shape;1913;p7">
              <a:extLst>
                <a:ext uri="{FF2B5EF4-FFF2-40B4-BE49-F238E27FC236}">
                  <a16:creationId xmlns:a16="http://schemas.microsoft.com/office/drawing/2014/main" id="{E08D5A6C-2C00-3AB6-E2E4-8BA32A98FB6B}"/>
                </a:ext>
              </a:extLst>
            </p:cNvPr>
            <p:cNvSpPr txBox="1"/>
            <p:nvPr/>
          </p:nvSpPr>
          <p:spPr>
            <a:xfrm>
              <a:off x="6722009"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61AAAF74-7292-2468-D832-72D515F67079}"/>
              </a:ext>
            </a:extLst>
          </p:cNvPr>
          <p:cNvGrpSpPr/>
          <p:nvPr/>
        </p:nvGrpSpPr>
        <p:grpSpPr>
          <a:xfrm>
            <a:off x="6336633" y="4763708"/>
            <a:ext cx="1440000" cy="1440000"/>
            <a:chOff x="4795499" y="3325824"/>
            <a:chExt cx="1440000" cy="1440000"/>
          </a:xfrm>
        </p:grpSpPr>
        <p:pic>
          <p:nvPicPr>
            <p:cNvPr id="1905" name="Google Shape;1905;p7"/>
            <p:cNvPicPr preferRelativeResize="0"/>
            <p:nvPr/>
          </p:nvPicPr>
          <p:blipFill rotWithShape="1">
            <a:blip r:embed="rId7">
              <a:alphaModFix/>
            </a:blip>
            <a:srcRect/>
            <a:stretch/>
          </p:blipFill>
          <p:spPr>
            <a:xfrm>
              <a:off x="4795499" y="3325824"/>
              <a:ext cx="1440000" cy="1440000"/>
            </a:xfrm>
            <a:prstGeom prst="rect">
              <a:avLst/>
            </a:prstGeom>
            <a:noFill/>
            <a:ln>
              <a:noFill/>
            </a:ln>
          </p:spPr>
        </p:pic>
        <p:sp>
          <p:nvSpPr>
            <p:cNvPr id="6" name="Google Shape;1913;p7">
              <a:extLst>
                <a:ext uri="{FF2B5EF4-FFF2-40B4-BE49-F238E27FC236}">
                  <a16:creationId xmlns:a16="http://schemas.microsoft.com/office/drawing/2014/main" id="{111959C8-AAE8-7183-92F4-ACF5505B62DA}"/>
                </a:ext>
              </a:extLst>
            </p:cNvPr>
            <p:cNvSpPr txBox="1"/>
            <p:nvPr/>
          </p:nvSpPr>
          <p:spPr>
            <a:xfrm>
              <a:off x="4835181"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0B9C4ED7-C1A0-FA2D-73F5-6B79306F6432}"/>
              </a:ext>
            </a:extLst>
          </p:cNvPr>
          <p:cNvGrpSpPr/>
          <p:nvPr/>
        </p:nvGrpSpPr>
        <p:grpSpPr>
          <a:xfrm>
            <a:off x="1120863" y="2819503"/>
            <a:ext cx="1440000" cy="1440000"/>
            <a:chOff x="6682327" y="3387239"/>
            <a:chExt cx="1440000" cy="1440000"/>
          </a:xfrm>
        </p:grpSpPr>
        <p:pic>
          <p:nvPicPr>
            <p:cNvPr id="1904" name="Google Shape;1904;p7"/>
            <p:cNvPicPr preferRelativeResize="0"/>
            <p:nvPr/>
          </p:nvPicPr>
          <p:blipFill rotWithShape="1">
            <a:blip r:embed="rId8">
              <a:alphaModFix/>
            </a:blip>
            <a:srcRect/>
            <a:stretch/>
          </p:blipFill>
          <p:spPr>
            <a:xfrm>
              <a:off x="6682327" y="3387239"/>
              <a:ext cx="1440000" cy="1440000"/>
            </a:xfrm>
            <a:prstGeom prst="rect">
              <a:avLst/>
            </a:prstGeom>
            <a:noFill/>
            <a:ln>
              <a:noFill/>
            </a:ln>
          </p:spPr>
        </p:pic>
        <p:sp>
          <p:nvSpPr>
            <p:cNvPr id="7" name="Google Shape;1913;p7">
              <a:extLst>
                <a:ext uri="{FF2B5EF4-FFF2-40B4-BE49-F238E27FC236}">
                  <a16:creationId xmlns:a16="http://schemas.microsoft.com/office/drawing/2014/main" id="{EA01873C-D64E-F54E-948D-463D950BBFD4}"/>
                </a:ext>
              </a:extLst>
            </p:cNvPr>
            <p:cNvSpPr txBox="1"/>
            <p:nvPr/>
          </p:nvSpPr>
          <p:spPr>
            <a:xfrm>
              <a:off x="6722009" y="4026874"/>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939D1F86-22B9-C864-BE56-C131CED93F2D}"/>
              </a:ext>
            </a:extLst>
          </p:cNvPr>
          <p:cNvGrpSpPr/>
          <p:nvPr/>
        </p:nvGrpSpPr>
        <p:grpSpPr>
          <a:xfrm>
            <a:off x="2859453" y="4763708"/>
            <a:ext cx="1440000" cy="1440000"/>
            <a:chOff x="2776735" y="3325824"/>
            <a:chExt cx="1440000" cy="1440000"/>
          </a:xfrm>
        </p:grpSpPr>
        <p:pic>
          <p:nvPicPr>
            <p:cNvPr id="1906" name="Google Shape;1906;p7"/>
            <p:cNvPicPr preferRelativeResize="0"/>
            <p:nvPr/>
          </p:nvPicPr>
          <p:blipFill rotWithShape="1">
            <a:blip r:embed="rId9">
              <a:alphaModFix/>
            </a:blip>
            <a:srcRect/>
            <a:stretch/>
          </p:blipFill>
          <p:spPr>
            <a:xfrm>
              <a:off x="2776735" y="3325824"/>
              <a:ext cx="1440000" cy="1440000"/>
            </a:xfrm>
            <a:prstGeom prst="rect">
              <a:avLst/>
            </a:prstGeom>
            <a:noFill/>
            <a:ln>
              <a:noFill/>
            </a:ln>
          </p:spPr>
        </p:pic>
        <p:sp>
          <p:nvSpPr>
            <p:cNvPr id="8" name="Google Shape;1913;p7">
              <a:extLst>
                <a:ext uri="{FF2B5EF4-FFF2-40B4-BE49-F238E27FC236}">
                  <a16:creationId xmlns:a16="http://schemas.microsoft.com/office/drawing/2014/main" id="{898280AE-E587-9624-423B-D72908CF3905}"/>
                </a:ext>
              </a:extLst>
            </p:cNvPr>
            <p:cNvSpPr txBox="1"/>
            <p:nvPr/>
          </p:nvSpPr>
          <p:spPr>
            <a:xfrm>
              <a:off x="2816416"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Shape 1918"/>
        <p:cNvGrpSpPr/>
        <p:nvPr/>
      </p:nvGrpSpPr>
      <p:grpSpPr>
        <a:xfrm>
          <a:off x="0" y="0"/>
          <a:ext cx="0" cy="0"/>
          <a:chOff x="0" y="0"/>
          <a:chExt cx="0" cy="0"/>
        </a:xfrm>
      </p:grpSpPr>
      <p:sp>
        <p:nvSpPr>
          <p:cNvPr id="1926" name="Google Shape;1926;p8"/>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27" name="Google Shape;1927;p8"/>
          <p:cNvSpPr txBox="1"/>
          <p:nvPr/>
        </p:nvSpPr>
        <p:spPr>
          <a:xfrm>
            <a:off x="10313944" y="4937161"/>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Message broker label</a:t>
            </a:r>
            <a:endParaRPr sz="1400" b="1" i="0" u="none" strike="noStrike" cap="none">
              <a:solidFill>
                <a:schemeClr val="lt1"/>
              </a:solidFill>
              <a:latin typeface="Space Grotesk"/>
              <a:ea typeface="Space Grotesk"/>
              <a:cs typeface="Space Grotesk"/>
              <a:sym typeface="Space Grotesk"/>
            </a:endParaRPr>
          </a:p>
        </p:txBody>
      </p:sp>
      <p:sp>
        <p:nvSpPr>
          <p:cNvPr id="1928" name="Google Shape;1928;p8"/>
          <p:cNvSpPr txBox="1"/>
          <p:nvPr/>
        </p:nvSpPr>
        <p:spPr>
          <a:xfrm>
            <a:off x="10313944" y="1491880"/>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broker label</a:t>
            </a:r>
            <a:endParaRPr sz="1400" b="1" i="0" u="none" strike="noStrike" cap="none">
              <a:solidFill>
                <a:srgbClr val="121C29"/>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F1CF5ECC-3339-AC90-2588-441ED2978DAE}"/>
              </a:ext>
            </a:extLst>
          </p:cNvPr>
          <p:cNvGrpSpPr/>
          <p:nvPr/>
        </p:nvGrpSpPr>
        <p:grpSpPr>
          <a:xfrm>
            <a:off x="1358030" y="5250795"/>
            <a:ext cx="1800000" cy="776676"/>
            <a:chOff x="815205" y="1626722"/>
            <a:chExt cx="1800000" cy="776676"/>
          </a:xfrm>
        </p:grpSpPr>
        <p:pic>
          <p:nvPicPr>
            <p:cNvPr id="1920" name="Google Shape;1920;p8"/>
            <p:cNvPicPr preferRelativeResize="0"/>
            <p:nvPr/>
          </p:nvPicPr>
          <p:blipFill rotWithShape="1">
            <a:blip r:embed="rId3">
              <a:alphaModFix/>
            </a:blip>
            <a:srcRect/>
            <a:stretch/>
          </p:blipFill>
          <p:spPr>
            <a:xfrm>
              <a:off x="815205" y="1626722"/>
              <a:ext cx="1800000" cy="776676"/>
            </a:xfrm>
            <a:prstGeom prst="rect">
              <a:avLst/>
            </a:prstGeom>
            <a:noFill/>
            <a:ln>
              <a:noFill/>
            </a:ln>
          </p:spPr>
        </p:pic>
        <p:sp>
          <p:nvSpPr>
            <p:cNvPr id="2" name="Google Shape;1931;p8">
              <a:extLst>
                <a:ext uri="{FF2B5EF4-FFF2-40B4-BE49-F238E27FC236}">
                  <a16:creationId xmlns:a16="http://schemas.microsoft.com/office/drawing/2014/main" id="{D84B890F-6533-AB7F-AB27-553E0B6F168E}"/>
                </a:ext>
              </a:extLst>
            </p:cNvPr>
            <p:cNvSpPr txBox="1"/>
            <p:nvPr/>
          </p:nvSpPr>
          <p:spPr>
            <a:xfrm>
              <a:off x="883021"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33AAF32F-6629-2411-CFB2-AB6D825D3BF7}"/>
              </a:ext>
            </a:extLst>
          </p:cNvPr>
          <p:cNvGrpSpPr/>
          <p:nvPr/>
        </p:nvGrpSpPr>
        <p:grpSpPr>
          <a:xfrm>
            <a:off x="1358030" y="2628663"/>
            <a:ext cx="1800000" cy="776676"/>
            <a:chOff x="2698596" y="1626722"/>
            <a:chExt cx="1800000" cy="776676"/>
          </a:xfrm>
        </p:grpSpPr>
        <p:pic>
          <p:nvPicPr>
            <p:cNvPr id="1922" name="Google Shape;1922;p8"/>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3" name="Google Shape;1931;p8">
              <a:extLst>
                <a:ext uri="{FF2B5EF4-FFF2-40B4-BE49-F238E27FC236}">
                  <a16:creationId xmlns:a16="http://schemas.microsoft.com/office/drawing/2014/main" id="{5480F2C8-CFAE-4382-A4CC-64EC400329E9}"/>
                </a:ext>
              </a:extLst>
            </p:cNvPr>
            <p:cNvSpPr txBox="1"/>
            <p:nvPr/>
          </p:nvSpPr>
          <p:spPr>
            <a:xfrm>
              <a:off x="2766412"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1E15D30A-7288-6574-A572-B3A27C5A04DD}"/>
              </a:ext>
            </a:extLst>
          </p:cNvPr>
          <p:cNvGrpSpPr/>
          <p:nvPr/>
        </p:nvGrpSpPr>
        <p:grpSpPr>
          <a:xfrm>
            <a:off x="5995878" y="5238892"/>
            <a:ext cx="1800000" cy="776676"/>
            <a:chOff x="4581987" y="1626722"/>
            <a:chExt cx="1800000" cy="776676"/>
          </a:xfrm>
        </p:grpSpPr>
        <p:pic>
          <p:nvPicPr>
            <p:cNvPr id="1925" name="Google Shape;1925;p8"/>
            <p:cNvPicPr preferRelativeResize="0"/>
            <p:nvPr/>
          </p:nvPicPr>
          <p:blipFill rotWithShape="1">
            <a:blip r:embed="rId5">
              <a:alphaModFix/>
            </a:blip>
            <a:srcRect/>
            <a:stretch/>
          </p:blipFill>
          <p:spPr>
            <a:xfrm>
              <a:off x="4581987" y="1626722"/>
              <a:ext cx="1800000" cy="776676"/>
            </a:xfrm>
            <a:prstGeom prst="rect">
              <a:avLst/>
            </a:prstGeom>
            <a:noFill/>
            <a:ln>
              <a:noFill/>
            </a:ln>
          </p:spPr>
        </p:pic>
        <p:sp>
          <p:nvSpPr>
            <p:cNvPr id="4" name="Google Shape;1931;p8">
              <a:extLst>
                <a:ext uri="{FF2B5EF4-FFF2-40B4-BE49-F238E27FC236}">
                  <a16:creationId xmlns:a16="http://schemas.microsoft.com/office/drawing/2014/main" id="{90FBC773-8D88-D8FE-ED61-F0426E4F8607}"/>
                </a:ext>
              </a:extLst>
            </p:cNvPr>
            <p:cNvSpPr txBox="1"/>
            <p:nvPr/>
          </p:nvSpPr>
          <p:spPr>
            <a:xfrm>
              <a:off x="4650123"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03F9134A-379B-3B65-F643-97132E967E42}"/>
              </a:ext>
            </a:extLst>
          </p:cNvPr>
          <p:cNvGrpSpPr/>
          <p:nvPr/>
        </p:nvGrpSpPr>
        <p:grpSpPr>
          <a:xfrm>
            <a:off x="1358030" y="3939729"/>
            <a:ext cx="1800000" cy="776676"/>
            <a:chOff x="6465378" y="1626722"/>
            <a:chExt cx="1800000" cy="776676"/>
          </a:xfrm>
        </p:grpSpPr>
        <p:pic>
          <p:nvPicPr>
            <p:cNvPr id="1929" name="Google Shape;1929;p8"/>
            <p:cNvPicPr preferRelativeResize="0"/>
            <p:nvPr/>
          </p:nvPicPr>
          <p:blipFill rotWithShape="1">
            <a:blip r:embed="rId6">
              <a:alphaModFix/>
            </a:blip>
            <a:srcRect/>
            <a:stretch/>
          </p:blipFill>
          <p:spPr>
            <a:xfrm>
              <a:off x="6465378" y="1626722"/>
              <a:ext cx="1800000" cy="776676"/>
            </a:xfrm>
            <a:prstGeom prst="rect">
              <a:avLst/>
            </a:prstGeom>
            <a:noFill/>
            <a:ln>
              <a:noFill/>
            </a:ln>
          </p:spPr>
        </p:pic>
        <p:sp>
          <p:nvSpPr>
            <p:cNvPr id="5" name="Google Shape;1931;p8">
              <a:extLst>
                <a:ext uri="{FF2B5EF4-FFF2-40B4-BE49-F238E27FC236}">
                  <a16:creationId xmlns:a16="http://schemas.microsoft.com/office/drawing/2014/main" id="{A44FF69F-7D8C-D4D8-68F6-F4FEC3D5CF10}"/>
                </a:ext>
              </a:extLst>
            </p:cNvPr>
            <p:cNvSpPr txBox="1"/>
            <p:nvPr/>
          </p:nvSpPr>
          <p:spPr>
            <a:xfrm>
              <a:off x="6533514"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599DD743-CE68-1386-9F68-110D4B56094A}"/>
              </a:ext>
            </a:extLst>
          </p:cNvPr>
          <p:cNvGrpSpPr/>
          <p:nvPr/>
        </p:nvGrpSpPr>
        <p:grpSpPr>
          <a:xfrm>
            <a:off x="3709956" y="3956272"/>
            <a:ext cx="1800000" cy="776676"/>
            <a:chOff x="4581987" y="2759487"/>
            <a:chExt cx="1800000" cy="776676"/>
          </a:xfrm>
        </p:grpSpPr>
        <p:pic>
          <p:nvPicPr>
            <p:cNvPr id="1924" name="Google Shape;1924;p8"/>
            <p:cNvPicPr preferRelativeResize="0"/>
            <p:nvPr/>
          </p:nvPicPr>
          <p:blipFill rotWithShape="1">
            <a:blip r:embed="rId7">
              <a:alphaModFix/>
            </a:blip>
            <a:srcRect/>
            <a:stretch/>
          </p:blipFill>
          <p:spPr>
            <a:xfrm>
              <a:off x="4581987" y="2759487"/>
              <a:ext cx="1800000" cy="776676"/>
            </a:xfrm>
            <a:prstGeom prst="rect">
              <a:avLst/>
            </a:prstGeom>
            <a:noFill/>
            <a:ln>
              <a:noFill/>
            </a:ln>
          </p:spPr>
        </p:pic>
        <p:sp>
          <p:nvSpPr>
            <p:cNvPr id="6" name="Google Shape;1931;p8">
              <a:extLst>
                <a:ext uri="{FF2B5EF4-FFF2-40B4-BE49-F238E27FC236}">
                  <a16:creationId xmlns:a16="http://schemas.microsoft.com/office/drawing/2014/main" id="{55006694-0D94-FDA3-766E-78980EA2DFDD}"/>
                </a:ext>
              </a:extLst>
            </p:cNvPr>
            <p:cNvSpPr txBox="1"/>
            <p:nvPr/>
          </p:nvSpPr>
          <p:spPr>
            <a:xfrm>
              <a:off x="4663771"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86138F90-9505-469F-6A01-BC509052224D}"/>
              </a:ext>
            </a:extLst>
          </p:cNvPr>
          <p:cNvGrpSpPr/>
          <p:nvPr/>
        </p:nvGrpSpPr>
        <p:grpSpPr>
          <a:xfrm>
            <a:off x="3709956" y="5246229"/>
            <a:ext cx="1800000" cy="776676"/>
            <a:chOff x="2698596" y="2759487"/>
            <a:chExt cx="1800000" cy="776676"/>
          </a:xfrm>
        </p:grpSpPr>
        <p:pic>
          <p:nvPicPr>
            <p:cNvPr id="1921" name="Google Shape;1921;p8"/>
            <p:cNvPicPr preferRelativeResize="0"/>
            <p:nvPr/>
          </p:nvPicPr>
          <p:blipFill rotWithShape="1">
            <a:blip r:embed="rId8">
              <a:alphaModFix/>
            </a:blip>
            <a:srcRect/>
            <a:stretch/>
          </p:blipFill>
          <p:spPr>
            <a:xfrm>
              <a:off x="2698596" y="2759487"/>
              <a:ext cx="1800000" cy="776676"/>
            </a:xfrm>
            <a:prstGeom prst="rect">
              <a:avLst/>
            </a:prstGeom>
            <a:noFill/>
            <a:ln>
              <a:noFill/>
            </a:ln>
          </p:spPr>
        </p:pic>
        <p:sp>
          <p:nvSpPr>
            <p:cNvPr id="7" name="Google Shape;1931;p8">
              <a:extLst>
                <a:ext uri="{FF2B5EF4-FFF2-40B4-BE49-F238E27FC236}">
                  <a16:creationId xmlns:a16="http://schemas.microsoft.com/office/drawing/2014/main" id="{2E9BD814-A87C-2EDB-E304-20001F6A8104}"/>
                </a:ext>
              </a:extLst>
            </p:cNvPr>
            <p:cNvSpPr txBox="1"/>
            <p:nvPr/>
          </p:nvSpPr>
          <p:spPr>
            <a:xfrm>
              <a:off x="2780060"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750290FE-7665-E756-2146-2260F89B61CB}"/>
              </a:ext>
            </a:extLst>
          </p:cNvPr>
          <p:cNvGrpSpPr/>
          <p:nvPr/>
        </p:nvGrpSpPr>
        <p:grpSpPr>
          <a:xfrm>
            <a:off x="1358030" y="1356000"/>
            <a:ext cx="1800000" cy="776676"/>
            <a:chOff x="6465378" y="2759487"/>
            <a:chExt cx="1800000" cy="776676"/>
          </a:xfrm>
        </p:grpSpPr>
        <p:pic>
          <p:nvPicPr>
            <p:cNvPr id="1923" name="Google Shape;1923;p8"/>
            <p:cNvPicPr preferRelativeResize="0"/>
            <p:nvPr/>
          </p:nvPicPr>
          <p:blipFill rotWithShape="1">
            <a:blip r:embed="rId9">
              <a:alphaModFix/>
            </a:blip>
            <a:srcRect/>
            <a:stretch/>
          </p:blipFill>
          <p:spPr>
            <a:xfrm>
              <a:off x="6465378" y="2759487"/>
              <a:ext cx="1800000" cy="776676"/>
            </a:xfrm>
            <a:prstGeom prst="rect">
              <a:avLst/>
            </a:prstGeom>
            <a:noFill/>
            <a:ln>
              <a:noFill/>
            </a:ln>
          </p:spPr>
        </p:pic>
        <p:sp>
          <p:nvSpPr>
            <p:cNvPr id="8" name="Google Shape;1931;p8">
              <a:extLst>
                <a:ext uri="{FF2B5EF4-FFF2-40B4-BE49-F238E27FC236}">
                  <a16:creationId xmlns:a16="http://schemas.microsoft.com/office/drawing/2014/main" id="{84C2413B-7AE0-391C-35DF-E0FDD94731D8}"/>
                </a:ext>
              </a:extLst>
            </p:cNvPr>
            <p:cNvSpPr txBox="1"/>
            <p:nvPr/>
          </p:nvSpPr>
          <p:spPr>
            <a:xfrm>
              <a:off x="6547162"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Shape 1935"/>
        <p:cNvGrpSpPr/>
        <p:nvPr/>
      </p:nvGrpSpPr>
      <p:grpSpPr>
        <a:xfrm>
          <a:off x="0" y="0"/>
          <a:ext cx="0" cy="0"/>
          <a:chOff x="0" y="0"/>
          <a:chExt cx="0" cy="0"/>
        </a:xfrm>
      </p:grpSpPr>
      <p:sp>
        <p:nvSpPr>
          <p:cNvPr id="1936" name="Google Shape;1936;p120"/>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37" name="Google Shape;1937;p120"/>
          <p:cNvSpPr txBox="1"/>
          <p:nvPr/>
        </p:nvSpPr>
        <p:spPr>
          <a:xfrm>
            <a:off x="10313944" y="493716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sp>
        <p:nvSpPr>
          <p:cNvPr id="1938" name="Google Shape;1938;p120"/>
          <p:cNvSpPr txBox="1"/>
          <p:nvPr/>
        </p:nvSpPr>
        <p:spPr>
          <a:xfrm>
            <a:off x="10313944" y="1491880"/>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Label</a:t>
            </a:r>
            <a:endParaRPr sz="1400" b="1" i="0" u="none" strike="noStrike" cap="none">
              <a:solidFill>
                <a:srgbClr val="121C29"/>
              </a:solidFill>
              <a:latin typeface="Space Grotesk"/>
              <a:ea typeface="Space Grotesk"/>
              <a:cs typeface="Space Grotesk"/>
              <a:sym typeface="Space Grotesk"/>
            </a:endParaRPr>
          </a:p>
        </p:txBody>
      </p:sp>
      <p:grpSp>
        <p:nvGrpSpPr>
          <p:cNvPr id="1940" name="Google Shape;1940;p120"/>
          <p:cNvGrpSpPr/>
          <p:nvPr/>
        </p:nvGrpSpPr>
        <p:grpSpPr>
          <a:xfrm>
            <a:off x="1003634" y="635269"/>
            <a:ext cx="1440000" cy="1440000"/>
            <a:chOff x="1003634" y="635269"/>
            <a:chExt cx="1440000" cy="1440000"/>
          </a:xfrm>
        </p:grpSpPr>
        <p:pic>
          <p:nvPicPr>
            <p:cNvPr id="1941" name="Google Shape;1941;p120"/>
            <p:cNvPicPr preferRelativeResize="0"/>
            <p:nvPr/>
          </p:nvPicPr>
          <p:blipFill rotWithShape="1">
            <a:blip r:embed="rId3">
              <a:alphaModFix/>
            </a:blip>
            <a:srcRect/>
            <a:stretch/>
          </p:blipFill>
          <p:spPr>
            <a:xfrm>
              <a:off x="1003634" y="635269"/>
              <a:ext cx="1440000" cy="1440000"/>
            </a:xfrm>
            <a:prstGeom prst="rect">
              <a:avLst/>
            </a:prstGeom>
            <a:noFill/>
            <a:ln>
              <a:noFill/>
            </a:ln>
          </p:spPr>
        </p:pic>
        <p:sp>
          <p:nvSpPr>
            <p:cNvPr id="1942" name="Google Shape;1942;p120"/>
            <p:cNvSpPr txBox="1"/>
            <p:nvPr/>
          </p:nvSpPr>
          <p:spPr>
            <a:xfrm>
              <a:off x="1037030"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3" name="Google Shape;1943;p120"/>
          <p:cNvGrpSpPr/>
          <p:nvPr/>
        </p:nvGrpSpPr>
        <p:grpSpPr>
          <a:xfrm>
            <a:off x="2897821" y="649901"/>
            <a:ext cx="1440000" cy="1440000"/>
            <a:chOff x="2897821" y="649901"/>
            <a:chExt cx="1440000" cy="1440000"/>
          </a:xfrm>
        </p:grpSpPr>
        <p:pic>
          <p:nvPicPr>
            <p:cNvPr id="1944" name="Google Shape;1944;p120"/>
            <p:cNvPicPr preferRelativeResize="0"/>
            <p:nvPr/>
          </p:nvPicPr>
          <p:blipFill rotWithShape="1">
            <a:blip r:embed="rId4">
              <a:alphaModFix/>
            </a:blip>
            <a:srcRect/>
            <a:stretch/>
          </p:blipFill>
          <p:spPr>
            <a:xfrm>
              <a:off x="2897821" y="649901"/>
              <a:ext cx="1440000" cy="1440000"/>
            </a:xfrm>
            <a:prstGeom prst="rect">
              <a:avLst/>
            </a:prstGeom>
            <a:noFill/>
            <a:ln>
              <a:noFill/>
            </a:ln>
          </p:spPr>
        </p:pic>
        <p:sp>
          <p:nvSpPr>
            <p:cNvPr id="1945" name="Google Shape;1945;p120"/>
            <p:cNvSpPr txBox="1"/>
            <p:nvPr/>
          </p:nvSpPr>
          <p:spPr>
            <a:xfrm>
              <a:off x="2931217" y="1216033"/>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46" name="Google Shape;1946;p120"/>
          <p:cNvGrpSpPr/>
          <p:nvPr/>
        </p:nvGrpSpPr>
        <p:grpSpPr>
          <a:xfrm>
            <a:off x="4711695" y="635269"/>
            <a:ext cx="1440000" cy="1440000"/>
            <a:chOff x="4711695" y="635269"/>
            <a:chExt cx="1440000" cy="1440000"/>
          </a:xfrm>
        </p:grpSpPr>
        <p:pic>
          <p:nvPicPr>
            <p:cNvPr id="1947" name="Google Shape;1947;p120"/>
            <p:cNvPicPr preferRelativeResize="0"/>
            <p:nvPr/>
          </p:nvPicPr>
          <p:blipFill rotWithShape="1">
            <a:blip r:embed="rId5">
              <a:alphaModFix/>
            </a:blip>
            <a:srcRect/>
            <a:stretch/>
          </p:blipFill>
          <p:spPr>
            <a:xfrm>
              <a:off x="4711695" y="635269"/>
              <a:ext cx="1440000" cy="1440000"/>
            </a:xfrm>
            <a:prstGeom prst="rect">
              <a:avLst/>
            </a:prstGeom>
            <a:noFill/>
            <a:ln>
              <a:noFill/>
            </a:ln>
          </p:spPr>
        </p:pic>
        <p:sp>
          <p:nvSpPr>
            <p:cNvPr id="1948" name="Google Shape;1948;p120"/>
            <p:cNvSpPr txBox="1"/>
            <p:nvPr/>
          </p:nvSpPr>
          <p:spPr>
            <a:xfrm>
              <a:off x="4745091"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9" name="Google Shape;1949;p120"/>
          <p:cNvGrpSpPr/>
          <p:nvPr/>
        </p:nvGrpSpPr>
        <p:grpSpPr>
          <a:xfrm>
            <a:off x="2965573" y="2530794"/>
            <a:ext cx="1440000" cy="1440000"/>
            <a:chOff x="2965573" y="2530794"/>
            <a:chExt cx="1440000" cy="1440000"/>
          </a:xfrm>
        </p:grpSpPr>
        <p:pic>
          <p:nvPicPr>
            <p:cNvPr id="1950" name="Google Shape;1950;p120"/>
            <p:cNvPicPr preferRelativeResize="0"/>
            <p:nvPr/>
          </p:nvPicPr>
          <p:blipFill rotWithShape="1">
            <a:blip r:embed="rId6">
              <a:alphaModFix/>
            </a:blip>
            <a:srcRect/>
            <a:stretch/>
          </p:blipFill>
          <p:spPr>
            <a:xfrm>
              <a:off x="2965573" y="2530794"/>
              <a:ext cx="1440000" cy="1440000"/>
            </a:xfrm>
            <a:prstGeom prst="rect">
              <a:avLst/>
            </a:prstGeom>
            <a:noFill/>
            <a:ln>
              <a:noFill/>
            </a:ln>
          </p:spPr>
        </p:pic>
        <p:sp>
          <p:nvSpPr>
            <p:cNvPr id="1951" name="Google Shape;1951;p120"/>
            <p:cNvSpPr txBox="1"/>
            <p:nvPr/>
          </p:nvSpPr>
          <p:spPr>
            <a:xfrm>
              <a:off x="2998969"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2" name="Google Shape;1952;p120"/>
          <p:cNvGrpSpPr/>
          <p:nvPr/>
        </p:nvGrpSpPr>
        <p:grpSpPr>
          <a:xfrm>
            <a:off x="6705502" y="2530794"/>
            <a:ext cx="1440000" cy="1440000"/>
            <a:chOff x="6705502" y="2530794"/>
            <a:chExt cx="1440000" cy="1440000"/>
          </a:xfrm>
        </p:grpSpPr>
        <p:pic>
          <p:nvPicPr>
            <p:cNvPr id="1953" name="Google Shape;1953;p120"/>
            <p:cNvPicPr preferRelativeResize="0"/>
            <p:nvPr/>
          </p:nvPicPr>
          <p:blipFill rotWithShape="1">
            <a:blip r:embed="rId7">
              <a:alphaModFix/>
            </a:blip>
            <a:srcRect/>
            <a:stretch/>
          </p:blipFill>
          <p:spPr>
            <a:xfrm>
              <a:off x="6705502" y="2530794"/>
              <a:ext cx="1440000" cy="1440000"/>
            </a:xfrm>
            <a:prstGeom prst="rect">
              <a:avLst/>
            </a:prstGeom>
            <a:noFill/>
            <a:ln>
              <a:noFill/>
            </a:ln>
          </p:spPr>
        </p:pic>
        <p:sp>
          <p:nvSpPr>
            <p:cNvPr id="1954" name="Google Shape;1954;p120"/>
            <p:cNvSpPr txBox="1"/>
            <p:nvPr/>
          </p:nvSpPr>
          <p:spPr>
            <a:xfrm>
              <a:off x="673889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5" name="Google Shape;1955;p120"/>
          <p:cNvGrpSpPr/>
          <p:nvPr/>
        </p:nvGrpSpPr>
        <p:grpSpPr>
          <a:xfrm>
            <a:off x="4781622" y="2530794"/>
            <a:ext cx="1440000" cy="1440000"/>
            <a:chOff x="4781622" y="2530794"/>
            <a:chExt cx="1440000" cy="1440000"/>
          </a:xfrm>
        </p:grpSpPr>
        <p:pic>
          <p:nvPicPr>
            <p:cNvPr id="1956" name="Google Shape;1956;p120"/>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957" name="Google Shape;1957;p120"/>
            <p:cNvSpPr txBox="1"/>
            <p:nvPr/>
          </p:nvSpPr>
          <p:spPr>
            <a:xfrm>
              <a:off x="481501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58" name="Google Shape;1958;p120"/>
          <p:cNvGrpSpPr/>
          <p:nvPr/>
        </p:nvGrpSpPr>
        <p:grpSpPr>
          <a:xfrm>
            <a:off x="6605882" y="575060"/>
            <a:ext cx="1440000" cy="1440000"/>
            <a:chOff x="6605882" y="575060"/>
            <a:chExt cx="1440000" cy="1440000"/>
          </a:xfrm>
        </p:grpSpPr>
        <p:pic>
          <p:nvPicPr>
            <p:cNvPr id="1959" name="Google Shape;1959;p120"/>
            <p:cNvPicPr preferRelativeResize="0"/>
            <p:nvPr/>
          </p:nvPicPr>
          <p:blipFill rotWithShape="1">
            <a:blip r:embed="rId9">
              <a:alphaModFix/>
            </a:blip>
            <a:srcRect/>
            <a:stretch/>
          </p:blipFill>
          <p:spPr>
            <a:xfrm>
              <a:off x="6605882" y="575060"/>
              <a:ext cx="1440000" cy="1440000"/>
            </a:xfrm>
            <a:prstGeom prst="rect">
              <a:avLst/>
            </a:prstGeom>
            <a:noFill/>
            <a:ln>
              <a:noFill/>
            </a:ln>
          </p:spPr>
        </p:pic>
        <p:sp>
          <p:nvSpPr>
            <p:cNvPr id="1960" name="Google Shape;1960;p120"/>
            <p:cNvSpPr txBox="1"/>
            <p:nvPr/>
          </p:nvSpPr>
          <p:spPr>
            <a:xfrm>
              <a:off x="6639278" y="1141192"/>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Shape 1964"/>
        <p:cNvGrpSpPr/>
        <p:nvPr/>
      </p:nvGrpSpPr>
      <p:grpSpPr>
        <a:xfrm>
          <a:off x="0" y="0"/>
          <a:ext cx="0" cy="0"/>
          <a:chOff x="0" y="0"/>
          <a:chExt cx="0" cy="0"/>
        </a:xfrm>
      </p:grpSpPr>
      <p:sp>
        <p:nvSpPr>
          <p:cNvPr id="1965" name="Google Shape;1965;p9"/>
          <p:cNvSpPr txBox="1"/>
          <p:nvPr/>
        </p:nvSpPr>
        <p:spPr>
          <a:xfrm>
            <a:off x="197708" y="290384"/>
            <a:ext cx="48590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Cross Cutting Concerns</a:t>
            </a:r>
            <a:endParaRPr sz="3200" b="1" i="0" u="none" strike="noStrike" cap="none">
              <a:solidFill>
                <a:schemeClr val="dk1"/>
              </a:solidFill>
              <a:latin typeface="Space Grotesk"/>
              <a:ea typeface="Space Grotesk"/>
              <a:cs typeface="Space Grotesk"/>
              <a:sym typeface="Space Grotesk"/>
            </a:endParaRPr>
          </a:p>
        </p:txBody>
      </p:sp>
      <p:pic>
        <p:nvPicPr>
          <p:cNvPr id="1966" name="Google Shape;1966;p9"/>
          <p:cNvPicPr preferRelativeResize="0"/>
          <p:nvPr/>
        </p:nvPicPr>
        <p:blipFill rotWithShape="1">
          <a:blip r:embed="rId3">
            <a:alphaModFix/>
          </a:blip>
          <a:srcRect/>
          <a:stretch/>
        </p:blipFill>
        <p:spPr>
          <a:xfrm>
            <a:off x="8810943" y="1839237"/>
            <a:ext cx="1440000" cy="1440000"/>
          </a:xfrm>
          <a:prstGeom prst="rect">
            <a:avLst/>
          </a:prstGeom>
          <a:noFill/>
          <a:ln>
            <a:noFill/>
          </a:ln>
        </p:spPr>
      </p:pic>
      <p:pic>
        <p:nvPicPr>
          <p:cNvPr id="1967" name="Google Shape;1967;p9"/>
          <p:cNvPicPr preferRelativeResize="0"/>
          <p:nvPr/>
        </p:nvPicPr>
        <p:blipFill rotWithShape="1">
          <a:blip r:embed="rId4">
            <a:alphaModFix/>
          </a:blip>
          <a:srcRect/>
          <a:stretch/>
        </p:blipFill>
        <p:spPr>
          <a:xfrm>
            <a:off x="1602899" y="1839237"/>
            <a:ext cx="1440000" cy="1440000"/>
          </a:xfrm>
          <a:prstGeom prst="rect">
            <a:avLst/>
          </a:prstGeom>
          <a:noFill/>
          <a:ln>
            <a:noFill/>
          </a:ln>
        </p:spPr>
      </p:pic>
      <p:pic>
        <p:nvPicPr>
          <p:cNvPr id="1968" name="Google Shape;1968;p9"/>
          <p:cNvPicPr preferRelativeResize="0"/>
          <p:nvPr/>
        </p:nvPicPr>
        <p:blipFill rotWithShape="1">
          <a:blip r:embed="rId5">
            <a:alphaModFix/>
          </a:blip>
          <a:srcRect/>
          <a:stretch/>
        </p:blipFill>
        <p:spPr>
          <a:xfrm>
            <a:off x="5206921" y="1839237"/>
            <a:ext cx="1440000" cy="1440000"/>
          </a:xfrm>
          <a:prstGeom prst="rect">
            <a:avLst/>
          </a:prstGeom>
          <a:noFill/>
          <a:ln>
            <a:noFill/>
          </a:ln>
        </p:spPr>
      </p:pic>
      <p:pic>
        <p:nvPicPr>
          <p:cNvPr id="1969" name="Google Shape;1969;p9"/>
          <p:cNvPicPr preferRelativeResize="0"/>
          <p:nvPr/>
        </p:nvPicPr>
        <p:blipFill rotWithShape="1">
          <a:blip r:embed="rId6">
            <a:alphaModFix/>
          </a:blip>
          <a:srcRect/>
          <a:stretch/>
        </p:blipFill>
        <p:spPr>
          <a:xfrm>
            <a:off x="8810943" y="4243356"/>
            <a:ext cx="1440000" cy="1440000"/>
          </a:xfrm>
          <a:prstGeom prst="rect">
            <a:avLst/>
          </a:prstGeom>
          <a:noFill/>
          <a:ln>
            <a:noFill/>
          </a:ln>
        </p:spPr>
      </p:pic>
      <p:pic>
        <p:nvPicPr>
          <p:cNvPr id="1970" name="Google Shape;1970;p9"/>
          <p:cNvPicPr preferRelativeResize="0"/>
          <p:nvPr/>
        </p:nvPicPr>
        <p:blipFill rotWithShape="1">
          <a:blip r:embed="rId7">
            <a:alphaModFix/>
          </a:blip>
          <a:srcRect/>
          <a:stretch/>
        </p:blipFill>
        <p:spPr>
          <a:xfrm>
            <a:off x="1602899" y="4243356"/>
            <a:ext cx="1440000" cy="1440000"/>
          </a:xfrm>
          <a:prstGeom prst="rect">
            <a:avLst/>
          </a:prstGeom>
          <a:noFill/>
          <a:ln>
            <a:noFill/>
          </a:ln>
        </p:spPr>
      </p:pic>
      <p:pic>
        <p:nvPicPr>
          <p:cNvPr id="1971" name="Google Shape;1971;p9"/>
          <p:cNvPicPr preferRelativeResize="0"/>
          <p:nvPr/>
        </p:nvPicPr>
        <p:blipFill rotWithShape="1">
          <a:blip r:embed="rId8">
            <a:alphaModFix/>
          </a:blip>
          <a:srcRect/>
          <a:stretch/>
        </p:blipFill>
        <p:spPr>
          <a:xfrm>
            <a:off x="5206921" y="4243356"/>
            <a:ext cx="1440000" cy="1440000"/>
          </a:xfrm>
          <a:prstGeom prst="rect">
            <a:avLst/>
          </a:prstGeom>
          <a:noFill/>
          <a:ln>
            <a:noFill/>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1975"/>
        <p:cNvGrpSpPr/>
        <p:nvPr/>
      </p:nvGrpSpPr>
      <p:grpSpPr>
        <a:xfrm>
          <a:off x="0" y="0"/>
          <a:ext cx="0" cy="0"/>
          <a:chOff x="0" y="0"/>
          <a:chExt cx="0" cy="0"/>
        </a:xfrm>
      </p:grpSpPr>
      <p:sp>
        <p:nvSpPr>
          <p:cNvPr id="1976" name="Google Shape;1976;p10"/>
          <p:cNvSpPr/>
          <p:nvPr/>
        </p:nvSpPr>
        <p:spPr>
          <a:xfrm>
            <a:off x="1" y="0"/>
            <a:ext cx="12192000" cy="3559640"/>
          </a:xfrm>
          <a:prstGeom prst="rect">
            <a:avLst/>
          </a:prstGeom>
          <a:solidFill>
            <a:schemeClr val="accent1"/>
          </a:solidFill>
          <a:ln w="25400" cap="flat" cmpd="sng">
            <a:solidFill>
              <a:srgbClr val="050D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977" name="Google Shape;1977;p10"/>
          <p:cNvSpPr txBox="1"/>
          <p:nvPr/>
        </p:nvSpPr>
        <p:spPr>
          <a:xfrm>
            <a:off x="197708" y="290384"/>
            <a:ext cx="649651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Space Grotesk"/>
                <a:ea typeface="Space Grotesk"/>
                <a:cs typeface="Space Grotesk"/>
                <a:sym typeface="Space Grotesk"/>
              </a:rPr>
              <a:t>Cross cutting concern icons</a:t>
            </a:r>
            <a:endParaRPr sz="3200" b="1" i="0" u="none" strike="noStrike" cap="none">
              <a:solidFill>
                <a:schemeClr val="lt1"/>
              </a:solidFill>
              <a:latin typeface="Space Grotesk"/>
              <a:ea typeface="Space Grotesk"/>
              <a:cs typeface="Space Grotesk"/>
              <a:sym typeface="Space Grotesk"/>
            </a:endParaRPr>
          </a:p>
        </p:txBody>
      </p:sp>
      <p:pic>
        <p:nvPicPr>
          <p:cNvPr id="1978" name="Google Shape;1978;p10"/>
          <p:cNvPicPr preferRelativeResize="0"/>
          <p:nvPr/>
        </p:nvPicPr>
        <p:blipFill rotWithShape="1">
          <a:blip r:embed="rId3">
            <a:alphaModFix/>
          </a:blip>
          <a:srcRect/>
          <a:stretch/>
        </p:blipFill>
        <p:spPr>
          <a:xfrm>
            <a:off x="2536123" y="1645461"/>
            <a:ext cx="720000" cy="720000"/>
          </a:xfrm>
          <a:prstGeom prst="rect">
            <a:avLst/>
          </a:prstGeom>
          <a:noFill/>
          <a:ln>
            <a:noFill/>
          </a:ln>
        </p:spPr>
      </p:pic>
      <p:pic>
        <p:nvPicPr>
          <p:cNvPr id="1979" name="Google Shape;1979;p10"/>
          <p:cNvPicPr preferRelativeResize="0"/>
          <p:nvPr/>
        </p:nvPicPr>
        <p:blipFill rotWithShape="1">
          <a:blip r:embed="rId4">
            <a:alphaModFix/>
          </a:blip>
          <a:srcRect/>
          <a:stretch/>
        </p:blipFill>
        <p:spPr>
          <a:xfrm>
            <a:off x="5510130" y="1645461"/>
            <a:ext cx="720000" cy="720000"/>
          </a:xfrm>
          <a:prstGeom prst="rect">
            <a:avLst/>
          </a:prstGeom>
          <a:noFill/>
          <a:ln>
            <a:noFill/>
          </a:ln>
        </p:spPr>
      </p:pic>
      <p:pic>
        <p:nvPicPr>
          <p:cNvPr id="1980" name="Google Shape;1980;p10"/>
          <p:cNvPicPr preferRelativeResize="0"/>
          <p:nvPr/>
        </p:nvPicPr>
        <p:blipFill rotWithShape="1">
          <a:blip r:embed="rId5">
            <a:alphaModFix/>
          </a:blip>
          <a:srcRect/>
          <a:stretch/>
        </p:blipFill>
        <p:spPr>
          <a:xfrm>
            <a:off x="8484138" y="1645461"/>
            <a:ext cx="720000" cy="720000"/>
          </a:xfrm>
          <a:prstGeom prst="rect">
            <a:avLst/>
          </a:prstGeom>
          <a:noFill/>
          <a:ln>
            <a:noFill/>
          </a:ln>
        </p:spPr>
      </p:pic>
      <p:sp>
        <p:nvSpPr>
          <p:cNvPr id="1981" name="Google Shape;1981;p10"/>
          <p:cNvSpPr txBox="1"/>
          <p:nvPr/>
        </p:nvSpPr>
        <p:spPr>
          <a:xfrm>
            <a:off x="2321400"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Resiliency</a:t>
            </a:r>
            <a:endParaRPr sz="1400" b="1" i="0" u="none" strike="noStrike" cap="none">
              <a:solidFill>
                <a:schemeClr val="lt1"/>
              </a:solidFill>
              <a:latin typeface="Space Grotesk"/>
              <a:ea typeface="Space Grotesk"/>
              <a:cs typeface="Space Grotesk"/>
              <a:sym typeface="Space Grotesk"/>
            </a:endParaRPr>
          </a:p>
        </p:txBody>
      </p:sp>
      <p:sp>
        <p:nvSpPr>
          <p:cNvPr id="1982" name="Google Shape;1982;p10"/>
          <p:cNvSpPr txBox="1"/>
          <p:nvPr/>
        </p:nvSpPr>
        <p:spPr>
          <a:xfrm>
            <a:off x="5295407"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Security</a:t>
            </a:r>
            <a:endParaRPr sz="1400" b="1" i="0" u="none" strike="noStrike" cap="none">
              <a:solidFill>
                <a:schemeClr val="lt1"/>
              </a:solidFill>
              <a:latin typeface="Space Grotesk"/>
              <a:ea typeface="Space Grotesk"/>
              <a:cs typeface="Space Grotesk"/>
              <a:sym typeface="Space Grotesk"/>
            </a:endParaRPr>
          </a:p>
        </p:txBody>
      </p:sp>
      <p:sp>
        <p:nvSpPr>
          <p:cNvPr id="1983" name="Google Shape;1983;p10"/>
          <p:cNvSpPr txBox="1"/>
          <p:nvPr/>
        </p:nvSpPr>
        <p:spPr>
          <a:xfrm>
            <a:off x="8052003" y="2713421"/>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Observability</a:t>
            </a:r>
            <a:endParaRPr sz="1400" b="1" i="0" u="none" strike="noStrike" cap="none">
              <a:solidFill>
                <a:schemeClr val="lt1"/>
              </a:solidFill>
              <a:latin typeface="Space Grotesk"/>
              <a:ea typeface="Space Grotesk"/>
              <a:cs typeface="Space Grotesk"/>
              <a:sym typeface="Space Grotesk"/>
            </a:endParaRPr>
          </a:p>
        </p:txBody>
      </p:sp>
      <p:pic>
        <p:nvPicPr>
          <p:cNvPr id="1984" name="Google Shape;1984;p10"/>
          <p:cNvPicPr preferRelativeResize="0"/>
          <p:nvPr/>
        </p:nvPicPr>
        <p:blipFill rotWithShape="1">
          <a:blip r:embed="rId6">
            <a:alphaModFix/>
          </a:blip>
          <a:srcRect/>
          <a:stretch/>
        </p:blipFill>
        <p:spPr>
          <a:xfrm>
            <a:off x="2536123" y="4677942"/>
            <a:ext cx="720000" cy="720000"/>
          </a:xfrm>
          <a:prstGeom prst="rect">
            <a:avLst/>
          </a:prstGeom>
          <a:noFill/>
          <a:ln>
            <a:noFill/>
          </a:ln>
        </p:spPr>
      </p:pic>
      <p:pic>
        <p:nvPicPr>
          <p:cNvPr id="1985" name="Google Shape;1985;p10"/>
          <p:cNvPicPr preferRelativeResize="0"/>
          <p:nvPr/>
        </p:nvPicPr>
        <p:blipFill rotWithShape="1">
          <a:blip r:embed="rId7">
            <a:alphaModFix/>
          </a:blip>
          <a:srcRect/>
          <a:stretch/>
        </p:blipFill>
        <p:spPr>
          <a:xfrm>
            <a:off x="5521959" y="4677942"/>
            <a:ext cx="720000" cy="720000"/>
          </a:xfrm>
          <a:prstGeom prst="rect">
            <a:avLst/>
          </a:prstGeom>
          <a:noFill/>
          <a:ln>
            <a:noFill/>
          </a:ln>
        </p:spPr>
      </p:pic>
      <p:pic>
        <p:nvPicPr>
          <p:cNvPr id="1986" name="Google Shape;1986;p10"/>
          <p:cNvPicPr preferRelativeResize="0"/>
          <p:nvPr/>
        </p:nvPicPr>
        <p:blipFill rotWithShape="1">
          <a:blip r:embed="rId8">
            <a:alphaModFix/>
          </a:blip>
          <a:srcRect/>
          <a:stretch/>
        </p:blipFill>
        <p:spPr>
          <a:xfrm>
            <a:off x="8484138" y="4677942"/>
            <a:ext cx="720000" cy="720000"/>
          </a:xfrm>
          <a:prstGeom prst="rect">
            <a:avLst/>
          </a:prstGeom>
          <a:noFill/>
          <a:ln>
            <a:noFill/>
          </a:ln>
        </p:spPr>
      </p:pic>
      <p:sp>
        <p:nvSpPr>
          <p:cNvPr id="1987" name="Google Shape;1987;p10"/>
          <p:cNvSpPr txBox="1"/>
          <p:nvPr/>
        </p:nvSpPr>
        <p:spPr>
          <a:xfrm>
            <a:off x="2321400"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Resiliency</a:t>
            </a:r>
            <a:endParaRPr sz="1400" b="1" i="0" u="none" strike="noStrike" cap="none">
              <a:solidFill>
                <a:schemeClr val="dk1"/>
              </a:solidFill>
              <a:latin typeface="Space Grotesk"/>
              <a:ea typeface="Space Grotesk"/>
              <a:cs typeface="Space Grotesk"/>
              <a:sym typeface="Space Grotesk"/>
            </a:endParaRPr>
          </a:p>
        </p:txBody>
      </p:sp>
      <p:sp>
        <p:nvSpPr>
          <p:cNvPr id="1988" name="Google Shape;1988;p10"/>
          <p:cNvSpPr txBox="1"/>
          <p:nvPr/>
        </p:nvSpPr>
        <p:spPr>
          <a:xfrm>
            <a:off x="5295407"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Security</a:t>
            </a:r>
            <a:endParaRPr sz="1400" b="1" i="0" u="none" strike="noStrike" cap="none">
              <a:solidFill>
                <a:schemeClr val="dk1"/>
              </a:solidFill>
              <a:latin typeface="Space Grotesk"/>
              <a:ea typeface="Space Grotesk"/>
              <a:cs typeface="Space Grotesk"/>
              <a:sym typeface="Space Grotesk"/>
            </a:endParaRPr>
          </a:p>
        </p:txBody>
      </p:sp>
      <p:sp>
        <p:nvSpPr>
          <p:cNvPr id="1989" name="Google Shape;1989;p10"/>
          <p:cNvSpPr txBox="1"/>
          <p:nvPr/>
        </p:nvSpPr>
        <p:spPr>
          <a:xfrm>
            <a:off x="8052003" y="5734578"/>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Observability</a:t>
            </a:r>
            <a:endParaRPr sz="14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Shape 1993"/>
        <p:cNvGrpSpPr/>
        <p:nvPr/>
      </p:nvGrpSpPr>
      <p:grpSpPr>
        <a:xfrm>
          <a:off x="0" y="0"/>
          <a:ext cx="0" cy="0"/>
          <a:chOff x="0" y="0"/>
          <a:chExt cx="0" cy="0"/>
        </a:xfrm>
      </p:grpSpPr>
      <p:sp>
        <p:nvSpPr>
          <p:cNvPr id="1994" name="Google Shape;1994;p11"/>
          <p:cNvSpPr txBox="1"/>
          <p:nvPr/>
        </p:nvSpPr>
        <p:spPr>
          <a:xfrm>
            <a:off x="3098485"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arrow label</a:t>
            </a:r>
            <a:endParaRPr sz="1400" b="0" i="0" u="none" strike="noStrike" cap="none">
              <a:solidFill>
                <a:srgbClr val="121C29"/>
              </a:solidFill>
              <a:latin typeface="Space Grotesk"/>
              <a:ea typeface="Space Grotesk"/>
              <a:cs typeface="Space Grotesk"/>
              <a:sym typeface="Space Grotesk"/>
            </a:endParaRPr>
          </a:p>
        </p:txBody>
      </p:sp>
      <p:sp>
        <p:nvSpPr>
          <p:cNvPr id="1995" name="Google Shape;1995;p11"/>
          <p:cNvSpPr txBox="1"/>
          <p:nvPr/>
        </p:nvSpPr>
        <p:spPr>
          <a:xfrm>
            <a:off x="6722680"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AAAAAA"/>
                </a:solidFill>
                <a:latin typeface="Space Grotesk"/>
                <a:ea typeface="Space Grotesk"/>
                <a:cs typeface="Space Grotesk"/>
                <a:sym typeface="Space Grotesk"/>
              </a:rPr>
              <a:t>arrow label</a:t>
            </a:r>
            <a:endParaRPr sz="1400" b="0" i="0" u="none" strike="noStrike" cap="none">
              <a:solidFill>
                <a:srgbClr val="AAAAAA"/>
              </a:solidFill>
              <a:latin typeface="Space Grotesk"/>
              <a:ea typeface="Space Grotesk"/>
              <a:cs typeface="Space Grotesk"/>
              <a:sym typeface="Space Grotesk"/>
            </a:endParaRPr>
          </a:p>
        </p:txBody>
      </p:sp>
      <p:cxnSp>
        <p:nvCxnSpPr>
          <p:cNvPr id="1996" name="Google Shape;1996;p11"/>
          <p:cNvCxnSpPr/>
          <p:nvPr/>
        </p:nvCxnSpPr>
        <p:spPr>
          <a:xfrm>
            <a:off x="2392395" y="2739114"/>
            <a:ext cx="2940908" cy="0"/>
          </a:xfrm>
          <a:prstGeom prst="straightConnector1">
            <a:avLst/>
          </a:prstGeom>
          <a:noFill/>
          <a:ln w="25400" cap="flat" cmpd="sng">
            <a:solidFill>
              <a:schemeClr val="dk1"/>
            </a:solidFill>
            <a:prstDash val="solid"/>
            <a:miter lim="800000"/>
            <a:headEnd type="none" w="sm" len="sm"/>
            <a:tailEnd type="triangle" w="lg" len="lg"/>
          </a:ln>
        </p:spPr>
      </p:cxnSp>
      <p:cxnSp>
        <p:nvCxnSpPr>
          <p:cNvPr id="1997" name="Google Shape;1997;p11"/>
          <p:cNvCxnSpPr/>
          <p:nvPr/>
        </p:nvCxnSpPr>
        <p:spPr>
          <a:xfrm>
            <a:off x="5799195" y="2757828"/>
            <a:ext cx="2940908" cy="0"/>
          </a:xfrm>
          <a:prstGeom prst="straightConnector1">
            <a:avLst/>
          </a:prstGeom>
          <a:noFill/>
          <a:ln w="25400" cap="flat" cmpd="sng">
            <a:solidFill>
              <a:srgbClr val="AAAAAA"/>
            </a:solidFill>
            <a:prstDash val="solid"/>
            <a:miter lim="800000"/>
            <a:headEnd type="none" w="sm" len="sm"/>
            <a:tailEnd type="triangle" w="lg" len="lg"/>
          </a:ln>
        </p:spPr>
      </p:cxnSp>
      <p:cxnSp>
        <p:nvCxnSpPr>
          <p:cNvPr id="1998" name="Google Shape;1998;p11"/>
          <p:cNvCxnSpPr/>
          <p:nvPr/>
        </p:nvCxnSpPr>
        <p:spPr>
          <a:xfrm>
            <a:off x="2392395" y="3746920"/>
            <a:ext cx="2940908" cy="0"/>
          </a:xfrm>
          <a:prstGeom prst="straightConnector1">
            <a:avLst/>
          </a:prstGeom>
          <a:noFill/>
          <a:ln w="25400" cap="flat" cmpd="sng">
            <a:solidFill>
              <a:schemeClr val="dk1"/>
            </a:solidFill>
            <a:prstDash val="dash"/>
            <a:miter lim="800000"/>
            <a:headEnd type="none" w="sm" len="sm"/>
            <a:tailEnd type="triangle" w="lg" len="lg"/>
          </a:ln>
        </p:spPr>
      </p:cxnSp>
      <p:cxnSp>
        <p:nvCxnSpPr>
          <p:cNvPr id="1999" name="Google Shape;1999;p11"/>
          <p:cNvCxnSpPr/>
          <p:nvPr/>
        </p:nvCxnSpPr>
        <p:spPr>
          <a:xfrm>
            <a:off x="5799195" y="3715040"/>
            <a:ext cx="2940908" cy="0"/>
          </a:xfrm>
          <a:prstGeom prst="straightConnector1">
            <a:avLst/>
          </a:prstGeom>
          <a:noFill/>
          <a:ln w="25400" cap="flat" cmpd="sng">
            <a:solidFill>
              <a:srgbClr val="AAAAAA"/>
            </a:solidFill>
            <a:prstDash val="dash"/>
            <a:miter lim="800000"/>
            <a:headEnd type="none" w="sm" len="sm"/>
            <a:tailEnd type="triangle" w="lg" len="lg"/>
          </a:ln>
        </p:spPr>
      </p:cxn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Shape 2003"/>
        <p:cNvGrpSpPr/>
        <p:nvPr/>
      </p:nvGrpSpPr>
      <p:grpSpPr>
        <a:xfrm>
          <a:off x="0" y="0"/>
          <a:ext cx="0" cy="0"/>
          <a:chOff x="0" y="0"/>
          <a:chExt cx="0" cy="0"/>
        </a:xfrm>
      </p:grpSpPr>
      <p:pic>
        <p:nvPicPr>
          <p:cNvPr id="2004" name="Google Shape;2004;p12"/>
          <p:cNvPicPr preferRelativeResize="0"/>
          <p:nvPr/>
        </p:nvPicPr>
        <p:blipFill rotWithShape="1">
          <a:blip r:embed="rId3">
            <a:alphaModFix/>
          </a:blip>
          <a:srcRect/>
          <a:stretch/>
        </p:blipFill>
        <p:spPr>
          <a:xfrm>
            <a:off x="6219825" y="1807848"/>
            <a:ext cx="1071570" cy="1071570"/>
          </a:xfrm>
          <a:prstGeom prst="rect">
            <a:avLst/>
          </a:prstGeom>
          <a:noFill/>
          <a:ln>
            <a:noFill/>
          </a:ln>
        </p:spPr>
      </p:pic>
      <p:pic>
        <p:nvPicPr>
          <p:cNvPr id="2005" name="Google Shape;2005;p12"/>
          <p:cNvPicPr preferRelativeResize="0"/>
          <p:nvPr/>
        </p:nvPicPr>
        <p:blipFill rotWithShape="1">
          <a:blip r:embed="rId4">
            <a:alphaModFix/>
          </a:blip>
          <a:srcRect/>
          <a:stretch/>
        </p:blipFill>
        <p:spPr>
          <a:xfrm>
            <a:off x="8874920" y="2188848"/>
            <a:ext cx="1714513" cy="500066"/>
          </a:xfrm>
          <a:prstGeom prst="rect">
            <a:avLst/>
          </a:prstGeom>
          <a:noFill/>
          <a:ln>
            <a:noFill/>
          </a:ln>
        </p:spPr>
      </p:pic>
      <p:pic>
        <p:nvPicPr>
          <p:cNvPr id="2006" name="Google Shape;2006;p12"/>
          <p:cNvPicPr preferRelativeResize="0"/>
          <p:nvPr/>
        </p:nvPicPr>
        <p:blipFill rotWithShape="1">
          <a:blip r:embed="rId5">
            <a:alphaModFix/>
          </a:blip>
          <a:srcRect/>
          <a:stretch/>
        </p:blipFill>
        <p:spPr>
          <a:xfrm>
            <a:off x="909639" y="1807848"/>
            <a:ext cx="1071570" cy="1071570"/>
          </a:xfrm>
          <a:prstGeom prst="rect">
            <a:avLst/>
          </a:prstGeom>
          <a:noFill/>
          <a:ln>
            <a:noFill/>
          </a:ln>
        </p:spPr>
      </p:pic>
      <p:pic>
        <p:nvPicPr>
          <p:cNvPr id="2007" name="Google Shape;2007;p12"/>
          <p:cNvPicPr preferRelativeResize="0"/>
          <p:nvPr/>
        </p:nvPicPr>
        <p:blipFill rotWithShape="1">
          <a:blip r:embed="rId6">
            <a:alphaModFix/>
          </a:blip>
          <a:srcRect/>
          <a:stretch/>
        </p:blipFill>
        <p:spPr>
          <a:xfrm>
            <a:off x="3564732" y="1807848"/>
            <a:ext cx="1071570" cy="1071570"/>
          </a:xfrm>
          <a:prstGeom prst="rect">
            <a:avLst/>
          </a:prstGeom>
          <a:noFill/>
          <a:ln>
            <a:noFill/>
          </a:ln>
        </p:spPr>
      </p:pic>
      <p:pic>
        <p:nvPicPr>
          <p:cNvPr id="2008" name="Google Shape;2008;p12"/>
          <p:cNvPicPr preferRelativeResize="0"/>
          <p:nvPr/>
        </p:nvPicPr>
        <p:blipFill rotWithShape="1">
          <a:blip r:embed="rId7">
            <a:alphaModFix/>
          </a:blip>
          <a:srcRect/>
          <a:stretch/>
        </p:blipFill>
        <p:spPr>
          <a:xfrm>
            <a:off x="3646620" y="4002404"/>
            <a:ext cx="1071563" cy="1071563"/>
          </a:xfrm>
          <a:prstGeom prst="rect">
            <a:avLst/>
          </a:prstGeom>
          <a:noFill/>
          <a:ln>
            <a:noFill/>
          </a:ln>
        </p:spPr>
      </p:pic>
      <p:pic>
        <p:nvPicPr>
          <p:cNvPr id="2009" name="Google Shape;2009;p12"/>
          <p:cNvPicPr preferRelativeResize="0"/>
          <p:nvPr/>
        </p:nvPicPr>
        <p:blipFill rotWithShape="1">
          <a:blip r:embed="rId8">
            <a:alphaModFix/>
          </a:blip>
          <a:srcRect/>
          <a:stretch/>
        </p:blipFill>
        <p:spPr>
          <a:xfrm>
            <a:off x="991527" y="4002404"/>
            <a:ext cx="1071563" cy="1071563"/>
          </a:xfrm>
          <a:prstGeom prst="rect">
            <a:avLst/>
          </a:prstGeom>
          <a:noFill/>
          <a:ln>
            <a:noFill/>
          </a:ln>
        </p:spPr>
      </p:pic>
      <p:pic>
        <p:nvPicPr>
          <p:cNvPr id="2010" name="Google Shape;2010;p12"/>
          <p:cNvPicPr preferRelativeResize="0"/>
          <p:nvPr/>
        </p:nvPicPr>
        <p:blipFill rotWithShape="1">
          <a:blip r:embed="rId9">
            <a:alphaModFix/>
          </a:blip>
          <a:srcRect/>
          <a:stretch/>
        </p:blipFill>
        <p:spPr>
          <a:xfrm>
            <a:off x="6301713" y="4002404"/>
            <a:ext cx="1071563" cy="1071563"/>
          </a:xfrm>
          <a:prstGeom prst="rect">
            <a:avLst/>
          </a:prstGeom>
          <a:noFill/>
          <a:ln>
            <a:noFill/>
          </a:ln>
        </p:spPr>
      </p:pic>
      <p:pic>
        <p:nvPicPr>
          <p:cNvPr id="2011" name="Google Shape;2011;p12"/>
          <p:cNvPicPr preferRelativeResize="0"/>
          <p:nvPr/>
        </p:nvPicPr>
        <p:blipFill rotWithShape="1">
          <a:blip r:embed="rId10">
            <a:alphaModFix/>
          </a:blip>
          <a:srcRect/>
          <a:stretch/>
        </p:blipFill>
        <p:spPr>
          <a:xfrm>
            <a:off x="8956806" y="4479933"/>
            <a:ext cx="1714500" cy="500063"/>
          </a:xfrm>
          <a:prstGeom prst="rect">
            <a:avLst/>
          </a:prstGeom>
          <a:noFill/>
          <a:ln>
            <a:noFill/>
          </a:ln>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Shape 2015"/>
        <p:cNvGrpSpPr/>
        <p:nvPr/>
      </p:nvGrpSpPr>
      <p:grpSpPr>
        <a:xfrm>
          <a:off x="0" y="0"/>
          <a:ext cx="0" cy="0"/>
          <a:chOff x="0" y="0"/>
          <a:chExt cx="0" cy="0"/>
        </a:xfrm>
      </p:grpSpPr>
      <p:pic>
        <p:nvPicPr>
          <p:cNvPr id="2016" name="Google Shape;2016;p13"/>
          <p:cNvPicPr preferRelativeResize="0"/>
          <p:nvPr/>
        </p:nvPicPr>
        <p:blipFill rotWithShape="1">
          <a:blip r:embed="rId3">
            <a:alphaModFix/>
          </a:blip>
          <a:srcRect/>
          <a:stretch/>
        </p:blipFill>
        <p:spPr>
          <a:xfrm>
            <a:off x="5044679" y="2238375"/>
            <a:ext cx="1440000" cy="1440000"/>
          </a:xfrm>
          <a:prstGeom prst="rect">
            <a:avLst/>
          </a:prstGeom>
          <a:noFill/>
          <a:ln>
            <a:noFill/>
          </a:ln>
        </p:spPr>
      </p:pic>
      <p:pic>
        <p:nvPicPr>
          <p:cNvPr id="2017" name="Google Shape;2017;p13"/>
          <p:cNvPicPr preferRelativeResize="0"/>
          <p:nvPr/>
        </p:nvPicPr>
        <p:blipFill rotWithShape="1">
          <a:blip r:embed="rId4">
            <a:alphaModFix/>
          </a:blip>
          <a:srcRect/>
          <a:stretch/>
        </p:blipFill>
        <p:spPr>
          <a:xfrm>
            <a:off x="1626394" y="2238375"/>
            <a:ext cx="1440000" cy="1440000"/>
          </a:xfrm>
          <a:prstGeom prst="rect">
            <a:avLst/>
          </a:prstGeom>
          <a:noFill/>
          <a:ln>
            <a:noFill/>
          </a:ln>
        </p:spPr>
      </p:pic>
      <p:pic>
        <p:nvPicPr>
          <p:cNvPr id="2018" name="Google Shape;2018;p13"/>
          <p:cNvPicPr preferRelativeResize="0"/>
          <p:nvPr/>
        </p:nvPicPr>
        <p:blipFill rotWithShape="1">
          <a:blip r:embed="rId5">
            <a:alphaModFix/>
          </a:blip>
          <a:srcRect/>
          <a:stretch/>
        </p:blipFill>
        <p:spPr>
          <a:xfrm>
            <a:off x="8462963" y="2238375"/>
            <a:ext cx="1440000" cy="1440000"/>
          </a:xfrm>
          <a:prstGeom prst="rect">
            <a:avLst/>
          </a:prstGeom>
          <a:noFill/>
          <a:ln>
            <a:noFill/>
          </a:ln>
        </p:spPr>
      </p:pic>
      <p:sp>
        <p:nvSpPr>
          <p:cNvPr id="2019" name="Google Shape;2019;p13"/>
          <p:cNvSpPr txBox="1"/>
          <p:nvPr/>
        </p:nvSpPr>
        <p:spPr>
          <a:xfrm>
            <a:off x="197708" y="290384"/>
            <a:ext cx="189507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Sidecars</a:t>
            </a:r>
            <a:endParaRPr sz="32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 Application developer platform</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6370320" y="5439988"/>
            <a:ext cx="5377333" cy="544426"/>
            <a:chOff x="8802806" y="862819"/>
            <a:chExt cx="2944846" cy="544426"/>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&amp; integrate with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331" name="Google Shape;331;p39"/>
          <p:cNvPicPr preferRelativeResize="0">
            <a:picLocks noChangeAspect="1"/>
          </p:cNvPicPr>
          <p:nvPr/>
        </p:nvPicPr>
        <p:blipFill rotWithShape="1">
          <a:blip r:embed="rId26">
            <a:alphaModFix/>
          </a:blip>
          <a:srcRect/>
          <a:stretch/>
        </p:blipFill>
        <p:spPr>
          <a:xfrm>
            <a:off x="1704519" y="6028540"/>
            <a:ext cx="477352" cy="284931"/>
          </a:xfrm>
          <a:prstGeom prst="rect">
            <a:avLst/>
          </a:prstGeom>
          <a:noFill/>
          <a:ln>
            <a:noFill/>
          </a:ln>
        </p:spPr>
      </p:pic>
      <p:pic>
        <p:nvPicPr>
          <p:cNvPr id="332" name="Google Shape;332;p39"/>
          <p:cNvPicPr preferRelativeResize="0">
            <a:picLocks noChangeAspect="1"/>
          </p:cNvPicPr>
          <p:nvPr/>
        </p:nvPicPr>
        <p:blipFill rotWithShape="1">
          <a:blip r:embed="rId27">
            <a:alphaModFix/>
          </a:blip>
          <a:srcRect/>
          <a:stretch/>
        </p:blipFill>
        <p:spPr>
          <a:xfrm>
            <a:off x="2458694" y="6068647"/>
            <a:ext cx="1358047" cy="210923"/>
          </a:xfrm>
          <a:prstGeom prst="rect">
            <a:avLst/>
          </a:prstGeom>
          <a:noFill/>
          <a:ln>
            <a:noFill/>
          </a:ln>
        </p:spPr>
      </p:pic>
      <p:pic>
        <p:nvPicPr>
          <p:cNvPr id="333" name="Google Shape;333;p39"/>
          <p:cNvPicPr preferRelativeResize="0">
            <a:picLocks noChangeAspect="1"/>
          </p:cNvPicPr>
          <p:nvPr/>
        </p:nvPicPr>
        <p:blipFill rotWithShape="1">
          <a:blip r:embed="rId28">
            <a:alphaModFix/>
          </a:blip>
          <a:srcRect/>
          <a:stretch/>
        </p:blipFill>
        <p:spPr>
          <a:xfrm>
            <a:off x="4093564" y="6025062"/>
            <a:ext cx="1358047" cy="240526"/>
          </a:xfrm>
          <a:prstGeom prst="rect">
            <a:avLst/>
          </a:prstGeom>
          <a:noFill/>
          <a:ln>
            <a:noFill/>
          </a:ln>
        </p:spPr>
      </p:pic>
      <p:pic>
        <p:nvPicPr>
          <p:cNvPr id="334" name="Google Shape;334;p39"/>
          <p:cNvPicPr preferRelativeResize="0">
            <a:picLocks noChangeAspect="1"/>
          </p:cNvPicPr>
          <p:nvPr/>
        </p:nvPicPr>
        <p:blipFill rotWithShape="1">
          <a:blip r:embed="rId29">
            <a:alphaModFix/>
          </a:blip>
          <a:srcRect/>
          <a:stretch/>
        </p:blipFill>
        <p:spPr>
          <a:xfrm>
            <a:off x="430773" y="5993134"/>
            <a:ext cx="996923" cy="288000"/>
          </a:xfrm>
          <a:prstGeom prst="rect">
            <a:avLst/>
          </a:prstGeom>
          <a:noFill/>
          <a:ln>
            <a:noFill/>
          </a:ln>
        </p:spPr>
      </p:pic>
      <p:pic>
        <p:nvPicPr>
          <p:cNvPr id="335" name="Google Shape;335;p39"/>
          <p:cNvPicPr preferRelativeResize="0">
            <a:picLocks noChangeAspect="1"/>
          </p:cNvPicPr>
          <p:nvPr/>
        </p:nvPicPr>
        <p:blipFill rotWithShape="1">
          <a:blip r:embed="rId30">
            <a:alphaModFix/>
          </a:blip>
          <a:srcRect/>
          <a:stretch/>
        </p:blipFill>
        <p:spPr>
          <a:xfrm>
            <a:off x="5728435" y="5984414"/>
            <a:ext cx="1539367" cy="34783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1"/>
          <a:stretch>
            <a:fillRect/>
          </a:stretch>
        </p:blipFill>
        <p:spPr>
          <a:xfrm>
            <a:off x="9404865" y="3947110"/>
            <a:ext cx="972000" cy="972000"/>
          </a:xfrm>
          <a:prstGeom prst="rect">
            <a:avLst/>
          </a:prstGeom>
        </p:spPr>
      </p:pic>
      <p:grpSp>
        <p:nvGrpSpPr>
          <p:cNvPr id="9" name="Group 8">
            <a:extLst>
              <a:ext uri="{FF2B5EF4-FFF2-40B4-BE49-F238E27FC236}">
                <a16:creationId xmlns:a16="http://schemas.microsoft.com/office/drawing/2014/main" id="{9BE6973E-51E7-6715-1FB5-49AD657C43CD}"/>
              </a:ext>
            </a:extLst>
          </p:cNvPr>
          <p:cNvGrpSpPr/>
          <p:nvPr/>
        </p:nvGrpSpPr>
        <p:grpSpPr>
          <a:xfrm>
            <a:off x="7652980" y="5978333"/>
            <a:ext cx="1159206" cy="360000"/>
            <a:chOff x="8329361" y="5856379"/>
            <a:chExt cx="1159206" cy="360000"/>
          </a:xfrm>
        </p:grpSpPr>
        <p:pic>
          <p:nvPicPr>
            <p:cNvPr id="4" name="Google Shape;1778;p3">
              <a:extLst>
                <a:ext uri="{FF2B5EF4-FFF2-40B4-BE49-F238E27FC236}">
                  <a16:creationId xmlns:a16="http://schemas.microsoft.com/office/drawing/2014/main" id="{89689704-745C-AD94-A826-82E6D41B1FE4}"/>
                </a:ext>
              </a:extLst>
            </p:cNvPr>
            <p:cNvPicPr preferRelativeResize="0">
              <a:picLocks noChangeAspect="1"/>
            </p:cNvPicPr>
            <p:nvPr/>
          </p:nvPicPr>
          <p:blipFill rotWithShape="1">
            <a:blip r:embed="rId32">
              <a:alphaModFix/>
            </a:blip>
            <a:srcRect/>
            <a:stretch/>
          </p:blipFill>
          <p:spPr>
            <a:xfrm>
              <a:off x="8329361" y="5856379"/>
              <a:ext cx="360000" cy="360000"/>
            </a:xfrm>
            <a:prstGeom prst="rect">
              <a:avLst/>
            </a:prstGeom>
            <a:noFill/>
            <a:ln>
              <a:noFill/>
            </a:ln>
          </p:spPr>
        </p:pic>
        <p:sp>
          <p:nvSpPr>
            <p:cNvPr id="6" name="TextBox 5">
              <a:extLst>
                <a:ext uri="{FF2B5EF4-FFF2-40B4-BE49-F238E27FC236}">
                  <a16:creationId xmlns:a16="http://schemas.microsoft.com/office/drawing/2014/main" id="{1216E2AC-DEE6-A305-573D-FE5413C35E03}"/>
                </a:ext>
              </a:extLst>
            </p:cNvPr>
            <p:cNvSpPr txBox="1"/>
            <p:nvPr/>
          </p:nvSpPr>
          <p:spPr>
            <a:xfrm>
              <a:off x="8613006" y="5925111"/>
              <a:ext cx="875561" cy="253916"/>
            </a:xfrm>
            <a:prstGeom prst="rect">
              <a:avLst/>
            </a:prstGeom>
            <a:noFill/>
          </p:spPr>
          <p:txBody>
            <a:bodyPr wrap="none" rtlCol="0">
              <a:spAutoFit/>
            </a:bodyPr>
            <a:lstStyle/>
            <a:p>
              <a:r>
                <a:rPr lang="en-US" sz="1050" dirty="0">
                  <a:latin typeface="Space Grotesk" pitchFamily="2" charset="0"/>
                  <a:cs typeface="Space Grotesk" pitchFamily="2" charset="0"/>
                </a:rPr>
                <a:t>Databases</a:t>
              </a:r>
              <a:endParaRPr lang="en-NL" sz="1050" dirty="0">
                <a:latin typeface="Space Grotesk" pitchFamily="2" charset="0"/>
                <a:cs typeface="Space Grotesk" pitchFamily="2" charset="0"/>
              </a:endParaRPr>
            </a:p>
          </p:txBody>
        </p:sp>
      </p:grpSp>
      <p:grpSp>
        <p:nvGrpSpPr>
          <p:cNvPr id="10" name="Group 9">
            <a:extLst>
              <a:ext uri="{FF2B5EF4-FFF2-40B4-BE49-F238E27FC236}">
                <a16:creationId xmlns:a16="http://schemas.microsoft.com/office/drawing/2014/main" id="{227970F2-A49F-D6C8-35BC-3951155ABFB6}"/>
              </a:ext>
            </a:extLst>
          </p:cNvPr>
          <p:cNvGrpSpPr/>
          <p:nvPr/>
        </p:nvGrpSpPr>
        <p:grpSpPr>
          <a:xfrm>
            <a:off x="8898160" y="5969478"/>
            <a:ext cx="1606843" cy="360000"/>
            <a:chOff x="8311975" y="6208941"/>
            <a:chExt cx="1606843" cy="360000"/>
          </a:xfrm>
        </p:grpSpPr>
        <p:pic>
          <p:nvPicPr>
            <p:cNvPr id="3" name="Google Shape;1775;p3">
              <a:extLst>
                <a:ext uri="{FF2B5EF4-FFF2-40B4-BE49-F238E27FC236}">
                  <a16:creationId xmlns:a16="http://schemas.microsoft.com/office/drawing/2014/main" id="{38449986-176F-9795-763F-9B2CF024ED89}"/>
                </a:ext>
              </a:extLst>
            </p:cNvPr>
            <p:cNvPicPr preferRelativeResize="0">
              <a:picLocks noChangeAspect="1"/>
            </p:cNvPicPr>
            <p:nvPr/>
          </p:nvPicPr>
          <p:blipFill rotWithShape="1">
            <a:blip r:embed="rId33">
              <a:alphaModFix/>
            </a:blip>
            <a:srcRect/>
            <a:stretch/>
          </p:blipFill>
          <p:spPr>
            <a:xfrm>
              <a:off x="8311975" y="6208941"/>
              <a:ext cx="360000" cy="360000"/>
            </a:xfrm>
            <a:prstGeom prst="rect">
              <a:avLst/>
            </a:prstGeom>
            <a:noFill/>
            <a:ln>
              <a:noFill/>
            </a:ln>
          </p:spPr>
        </p:pic>
        <p:sp>
          <p:nvSpPr>
            <p:cNvPr id="7" name="TextBox 6">
              <a:extLst>
                <a:ext uri="{FF2B5EF4-FFF2-40B4-BE49-F238E27FC236}">
                  <a16:creationId xmlns:a16="http://schemas.microsoft.com/office/drawing/2014/main" id="{08C93D8E-92C1-FC31-C8AB-D1A02B4B8638}"/>
                </a:ext>
              </a:extLst>
            </p:cNvPr>
            <p:cNvSpPr txBox="1"/>
            <p:nvPr/>
          </p:nvSpPr>
          <p:spPr>
            <a:xfrm>
              <a:off x="8618462" y="6277673"/>
              <a:ext cx="1300356" cy="253916"/>
            </a:xfrm>
            <a:prstGeom prst="rect">
              <a:avLst/>
            </a:prstGeom>
            <a:noFill/>
          </p:spPr>
          <p:txBody>
            <a:bodyPr wrap="none" rtlCol="0">
              <a:spAutoFit/>
            </a:bodyPr>
            <a:lstStyle/>
            <a:p>
              <a:r>
                <a:rPr lang="en-US" sz="1050" dirty="0">
                  <a:latin typeface="Space Grotesk" pitchFamily="2" charset="0"/>
                  <a:cs typeface="Space Grotesk" pitchFamily="2" charset="0"/>
                </a:rPr>
                <a:t>Message Brokers</a:t>
              </a:r>
              <a:endParaRPr lang="en-NL" sz="1050" dirty="0">
                <a:latin typeface="Space Grotesk" pitchFamily="2" charset="0"/>
                <a:cs typeface="Space Grotesk" pitchFamily="2" charset="0"/>
              </a:endParaRPr>
            </a:p>
          </p:txBody>
        </p:sp>
      </p:grpSp>
      <p:grpSp>
        <p:nvGrpSpPr>
          <p:cNvPr id="12" name="Group 11">
            <a:extLst>
              <a:ext uri="{FF2B5EF4-FFF2-40B4-BE49-F238E27FC236}">
                <a16:creationId xmlns:a16="http://schemas.microsoft.com/office/drawing/2014/main" id="{7F844ECD-CDB3-56B3-357B-6E5D5DD49C1B}"/>
              </a:ext>
            </a:extLst>
          </p:cNvPr>
          <p:cNvGrpSpPr/>
          <p:nvPr/>
        </p:nvGrpSpPr>
        <p:grpSpPr>
          <a:xfrm>
            <a:off x="10584232" y="5981131"/>
            <a:ext cx="1070950" cy="360000"/>
            <a:chOff x="10057366" y="5981131"/>
            <a:chExt cx="1070950" cy="360000"/>
          </a:xfrm>
        </p:grpSpPr>
        <p:pic>
          <p:nvPicPr>
            <p:cNvPr id="5" name="Google Shape;1783;p3">
              <a:extLst>
                <a:ext uri="{FF2B5EF4-FFF2-40B4-BE49-F238E27FC236}">
                  <a16:creationId xmlns:a16="http://schemas.microsoft.com/office/drawing/2014/main" id="{392B6407-5A3E-B01D-307B-8A2917A38DE6}"/>
                </a:ext>
              </a:extLst>
            </p:cNvPr>
            <p:cNvPicPr preferRelativeResize="0">
              <a:picLocks noChangeAspect="1"/>
            </p:cNvPicPr>
            <p:nvPr/>
          </p:nvPicPr>
          <p:blipFill rotWithShape="1">
            <a:blip r:embed="rId34">
              <a:alphaModFix/>
            </a:blip>
            <a:srcRect/>
            <a:stretch/>
          </p:blipFill>
          <p:spPr>
            <a:xfrm>
              <a:off x="10057366" y="5981131"/>
              <a:ext cx="360000" cy="360000"/>
            </a:xfrm>
            <a:prstGeom prst="rect">
              <a:avLst/>
            </a:prstGeom>
            <a:noFill/>
            <a:ln>
              <a:noFill/>
            </a:ln>
          </p:spPr>
        </p:pic>
        <p:sp>
          <p:nvSpPr>
            <p:cNvPr id="11" name="TextBox 10">
              <a:extLst>
                <a:ext uri="{FF2B5EF4-FFF2-40B4-BE49-F238E27FC236}">
                  <a16:creationId xmlns:a16="http://schemas.microsoft.com/office/drawing/2014/main" id="{C3E8800A-0D7B-A1BB-1BCC-43389EA3A376}"/>
                </a:ext>
              </a:extLst>
            </p:cNvPr>
            <p:cNvSpPr txBox="1"/>
            <p:nvPr/>
          </p:nvSpPr>
          <p:spPr>
            <a:xfrm>
              <a:off x="10393820" y="6033824"/>
              <a:ext cx="734496" cy="253916"/>
            </a:xfrm>
            <a:prstGeom prst="rect">
              <a:avLst/>
            </a:prstGeom>
            <a:noFill/>
          </p:spPr>
          <p:txBody>
            <a:bodyPr wrap="none" rtlCol="0">
              <a:spAutoFit/>
            </a:bodyPr>
            <a:lstStyle/>
            <a:p>
              <a:r>
                <a:rPr lang="en-US" sz="1050" dirty="0">
                  <a:latin typeface="Space Grotesk" pitchFamily="2" charset="0"/>
                  <a:cs typeface="Space Grotesk" pitchFamily="2" charset="0"/>
                </a:rPr>
                <a:t>Services</a:t>
              </a:r>
              <a:endParaRPr lang="en-NL" sz="1050" dirty="0">
                <a:latin typeface="Space Grotesk" pitchFamily="2" charset="0"/>
                <a:cs typeface="Space Grotesk" pitchFamily="2" charset="0"/>
              </a:endParaRPr>
            </a:p>
          </p:txBody>
        </p:sp>
      </p:grpSp>
      <p:grpSp>
        <p:nvGrpSpPr>
          <p:cNvPr id="13" name="Group 12">
            <a:extLst>
              <a:ext uri="{FF2B5EF4-FFF2-40B4-BE49-F238E27FC236}">
                <a16:creationId xmlns:a16="http://schemas.microsoft.com/office/drawing/2014/main" id="{BA70658E-69A1-988E-E3CF-24763C903169}"/>
              </a:ext>
            </a:extLst>
          </p:cNvPr>
          <p:cNvGrpSpPr/>
          <p:nvPr/>
        </p:nvGrpSpPr>
        <p:grpSpPr>
          <a:xfrm>
            <a:off x="1203092" y="5270997"/>
            <a:ext cx="152400" cy="354185"/>
            <a:chOff x="1203092" y="5270997"/>
            <a:chExt cx="152400" cy="354185"/>
          </a:xfrm>
        </p:grpSpPr>
        <p:cxnSp>
          <p:nvCxnSpPr>
            <p:cNvPr id="14" name="Google Shape;292;p39">
              <a:extLst>
                <a:ext uri="{FF2B5EF4-FFF2-40B4-BE49-F238E27FC236}">
                  <a16:creationId xmlns:a16="http://schemas.microsoft.com/office/drawing/2014/main" id="{D37626B8-450F-362B-DBA6-52F0FD583C61}"/>
                </a:ext>
              </a:extLst>
            </p:cNvPr>
            <p:cNvCxnSpPr>
              <a:cxnSpLocks/>
            </p:cNvCxnSpPr>
            <p:nvPr/>
          </p:nvCxnSpPr>
          <p:spPr>
            <a:xfrm>
              <a:off x="1203092" y="5270997"/>
              <a:ext cx="0" cy="340028"/>
            </a:xfrm>
            <a:prstGeom prst="straightConnector1">
              <a:avLst/>
            </a:prstGeom>
            <a:noFill/>
            <a:ln w="25400" cap="flat" cmpd="sng">
              <a:solidFill>
                <a:schemeClr val="dk1"/>
              </a:solidFill>
              <a:prstDash val="solid"/>
              <a:miter lim="800000"/>
              <a:headEnd type="none" w="sm" len="sm"/>
              <a:tailEnd type="triangle" w="lg" len="lg"/>
            </a:ln>
          </p:spPr>
        </p:cxnSp>
        <p:cxnSp>
          <p:nvCxnSpPr>
            <p:cNvPr id="15" name="Google Shape;292;p39">
              <a:extLst>
                <a:ext uri="{FF2B5EF4-FFF2-40B4-BE49-F238E27FC236}">
                  <a16:creationId xmlns:a16="http://schemas.microsoft.com/office/drawing/2014/main" id="{6DF071E8-EB21-3FF2-331D-20E6C19B9E93}"/>
                </a:ext>
              </a:extLst>
            </p:cNvPr>
            <p:cNvCxnSpPr>
              <a:cxnSpLocks/>
            </p:cNvCxnSpPr>
            <p:nvPr/>
          </p:nvCxnSpPr>
          <p:spPr>
            <a:xfrm flipV="1">
              <a:off x="1355492" y="5285154"/>
              <a:ext cx="0" cy="340028"/>
            </a:xfrm>
            <a:prstGeom prst="straightConnector1">
              <a:avLst/>
            </a:prstGeom>
            <a:noFill/>
            <a:ln w="25400" cap="flat" cmpd="sng">
              <a:solidFill>
                <a:schemeClr val="dk1"/>
              </a:solidFill>
              <a:prstDash val="solid"/>
              <a:miter lim="800000"/>
              <a:headEnd type="none" w="sm" len="sm"/>
              <a:tailEnd type="triangle" w="lg" len="lg"/>
            </a:ln>
          </p:spPr>
        </p:cxnSp>
      </p:grpSp>
      <p:pic>
        <p:nvPicPr>
          <p:cNvPr id="16" name="Picture 15">
            <a:extLst>
              <a:ext uri="{FF2B5EF4-FFF2-40B4-BE49-F238E27FC236}">
                <a16:creationId xmlns:a16="http://schemas.microsoft.com/office/drawing/2014/main" id="{F22E4D1C-B845-681D-4978-6B6390F5A383}"/>
              </a:ext>
            </a:extLst>
          </p:cNvPr>
          <p:cNvPicPr>
            <a:picLocks noChangeAspect="1"/>
          </p:cNvPicPr>
          <p:nvPr/>
        </p:nvPicPr>
        <p:blipFill>
          <a:blip r:embed="rId35"/>
          <a:stretch>
            <a:fillRect/>
          </a:stretch>
        </p:blipFill>
        <p:spPr>
          <a:xfrm>
            <a:off x="8256497" y="2883891"/>
            <a:ext cx="972000" cy="972000"/>
          </a:xfrm>
          <a:prstGeom prst="rect">
            <a:avLst/>
          </a:prstGeom>
        </p:spPr>
      </p:pic>
      <p:pic>
        <p:nvPicPr>
          <p:cNvPr id="18" name="Graphic 17">
            <a:extLst>
              <a:ext uri="{FF2B5EF4-FFF2-40B4-BE49-F238E27FC236}">
                <a16:creationId xmlns:a16="http://schemas.microsoft.com/office/drawing/2014/main" id="{9390EB5E-A81F-3BA2-6DDA-A8D845C0F55F}"/>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256540" y="3948677"/>
            <a:ext cx="972000" cy="972000"/>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Shape 2023"/>
        <p:cNvGrpSpPr/>
        <p:nvPr/>
      </p:nvGrpSpPr>
      <p:grpSpPr>
        <a:xfrm>
          <a:off x="0" y="0"/>
          <a:ext cx="0" cy="0"/>
          <a:chOff x="0" y="0"/>
          <a:chExt cx="0" cy="0"/>
        </a:xfrm>
      </p:grpSpPr>
      <p:sp>
        <p:nvSpPr>
          <p:cNvPr id="2024" name="Google Shape;2024;p121"/>
          <p:cNvSpPr txBox="1"/>
          <p:nvPr/>
        </p:nvSpPr>
        <p:spPr>
          <a:xfrm>
            <a:off x="197708" y="290384"/>
            <a:ext cx="332926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Dapr services</a:t>
            </a:r>
            <a:endParaRPr sz="3200" b="1" i="0" u="none" strike="noStrike" cap="none">
              <a:solidFill>
                <a:schemeClr val="dk1"/>
              </a:solidFill>
              <a:latin typeface="Space Grotesk"/>
              <a:ea typeface="Space Grotesk"/>
              <a:cs typeface="Space Grotesk"/>
              <a:sym typeface="Space Grotesk"/>
            </a:endParaRPr>
          </a:p>
        </p:txBody>
      </p:sp>
      <p:grpSp>
        <p:nvGrpSpPr>
          <p:cNvPr id="7" name="Group 6">
            <a:extLst>
              <a:ext uri="{FF2B5EF4-FFF2-40B4-BE49-F238E27FC236}">
                <a16:creationId xmlns:a16="http://schemas.microsoft.com/office/drawing/2014/main" id="{47320F34-C01B-3ADF-0C25-12F1EB1222FF}"/>
              </a:ext>
            </a:extLst>
          </p:cNvPr>
          <p:cNvGrpSpPr/>
          <p:nvPr/>
        </p:nvGrpSpPr>
        <p:grpSpPr>
          <a:xfrm>
            <a:off x="1771750" y="2694342"/>
            <a:ext cx="8648501" cy="1459730"/>
            <a:chOff x="2517478" y="2694342"/>
            <a:chExt cx="8648501" cy="1459730"/>
          </a:xfrm>
        </p:grpSpPr>
        <p:grpSp>
          <p:nvGrpSpPr>
            <p:cNvPr id="2025" name="Google Shape;2025;p121"/>
            <p:cNvGrpSpPr/>
            <p:nvPr/>
          </p:nvGrpSpPr>
          <p:grpSpPr>
            <a:xfrm>
              <a:off x="2517478" y="2709000"/>
              <a:ext cx="1440000" cy="1440000"/>
              <a:chOff x="1255662" y="2484650"/>
              <a:chExt cx="1440000" cy="1440000"/>
            </a:xfrm>
          </p:grpSpPr>
          <p:grpSp>
            <p:nvGrpSpPr>
              <p:cNvPr id="2026" name="Google Shape;2026;p121"/>
              <p:cNvGrpSpPr/>
              <p:nvPr/>
            </p:nvGrpSpPr>
            <p:grpSpPr>
              <a:xfrm>
                <a:off x="1255662" y="2484650"/>
                <a:ext cx="1440000" cy="1440000"/>
                <a:chOff x="1180035" y="5028470"/>
                <a:chExt cx="1440000" cy="1440000"/>
              </a:xfrm>
            </p:grpSpPr>
            <p:pic>
              <p:nvPicPr>
                <p:cNvPr id="2027" name="Google Shape;202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28" name="Google Shape;202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2029" name="Google Shape;202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0" name="Google Shape;2030;p121"/>
            <p:cNvGrpSpPr/>
            <p:nvPr/>
          </p:nvGrpSpPr>
          <p:grpSpPr>
            <a:xfrm>
              <a:off x="4354299" y="2694342"/>
              <a:ext cx="1440000" cy="1440000"/>
              <a:chOff x="1255662" y="2484650"/>
              <a:chExt cx="1440000" cy="1440000"/>
            </a:xfrm>
          </p:grpSpPr>
          <p:grpSp>
            <p:nvGrpSpPr>
              <p:cNvPr id="2031" name="Google Shape;2031;p121"/>
              <p:cNvGrpSpPr/>
              <p:nvPr/>
            </p:nvGrpSpPr>
            <p:grpSpPr>
              <a:xfrm>
                <a:off x="1255662" y="2484650"/>
                <a:ext cx="1440000" cy="1440000"/>
                <a:chOff x="1180035" y="5028470"/>
                <a:chExt cx="1440000" cy="1440000"/>
              </a:xfrm>
            </p:grpSpPr>
            <p:pic>
              <p:nvPicPr>
                <p:cNvPr id="2032" name="Google Shape;203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3" name="Google Shape;203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sentry</a:t>
                  </a:r>
                  <a:endParaRPr sz="1200" b="0" i="0" u="none" strike="noStrike" cap="none">
                    <a:solidFill>
                      <a:srgbClr val="121C29"/>
                    </a:solidFill>
                    <a:latin typeface="Space Grotesk"/>
                    <a:ea typeface="Space Grotesk"/>
                    <a:cs typeface="Space Grotesk"/>
                    <a:sym typeface="Space Grotesk"/>
                  </a:endParaRPr>
                </a:p>
              </p:txBody>
            </p:sp>
          </p:grpSp>
          <p:pic>
            <p:nvPicPr>
              <p:cNvPr id="2034" name="Google Shape;203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5" name="Google Shape;2035;p121"/>
            <p:cNvGrpSpPr/>
            <p:nvPr/>
          </p:nvGrpSpPr>
          <p:grpSpPr>
            <a:xfrm>
              <a:off x="6191120" y="2714072"/>
              <a:ext cx="1440000" cy="1440000"/>
              <a:chOff x="1255662" y="2484650"/>
              <a:chExt cx="1440000" cy="1440000"/>
            </a:xfrm>
          </p:grpSpPr>
          <p:grpSp>
            <p:nvGrpSpPr>
              <p:cNvPr id="2036" name="Google Shape;2036;p121"/>
              <p:cNvGrpSpPr/>
              <p:nvPr/>
            </p:nvGrpSpPr>
            <p:grpSpPr>
              <a:xfrm>
                <a:off x="1255662" y="2484650"/>
                <a:ext cx="1440000" cy="1440000"/>
                <a:chOff x="1180035" y="5028470"/>
                <a:chExt cx="1440000" cy="1440000"/>
              </a:xfrm>
            </p:grpSpPr>
            <p:pic>
              <p:nvPicPr>
                <p:cNvPr id="2037" name="Google Shape;203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8" name="Google Shape;203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injector</a:t>
                  </a:r>
                  <a:endParaRPr sz="1200" b="0" i="0" u="none" strike="noStrike" cap="none">
                    <a:solidFill>
                      <a:srgbClr val="121C29"/>
                    </a:solidFill>
                    <a:latin typeface="Space Grotesk"/>
                    <a:ea typeface="Space Grotesk"/>
                    <a:cs typeface="Space Grotesk"/>
                    <a:sym typeface="Space Grotesk"/>
                  </a:endParaRPr>
                </a:p>
              </p:txBody>
            </p:sp>
          </p:grpSp>
          <p:pic>
            <p:nvPicPr>
              <p:cNvPr id="2039" name="Google Shape;203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40" name="Google Shape;2040;p121"/>
            <p:cNvGrpSpPr/>
            <p:nvPr/>
          </p:nvGrpSpPr>
          <p:grpSpPr>
            <a:xfrm>
              <a:off x="8027941" y="2709000"/>
              <a:ext cx="1440000" cy="1440000"/>
              <a:chOff x="1255662" y="2484650"/>
              <a:chExt cx="1440000" cy="1440000"/>
            </a:xfrm>
          </p:grpSpPr>
          <p:grpSp>
            <p:nvGrpSpPr>
              <p:cNvPr id="2041" name="Google Shape;2041;p121"/>
              <p:cNvGrpSpPr/>
              <p:nvPr/>
            </p:nvGrpSpPr>
            <p:grpSpPr>
              <a:xfrm>
                <a:off x="1255662" y="2484650"/>
                <a:ext cx="1440000" cy="1440000"/>
                <a:chOff x="1180035" y="5028470"/>
                <a:chExt cx="1440000" cy="1440000"/>
              </a:xfrm>
            </p:grpSpPr>
            <p:pic>
              <p:nvPicPr>
                <p:cNvPr id="2042" name="Google Shape;204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43" name="Google Shape;204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dirty="0">
                      <a:solidFill>
                        <a:srgbClr val="121C29"/>
                      </a:solidFill>
                      <a:latin typeface="Space Grotesk"/>
                      <a:ea typeface="Space Grotesk"/>
                      <a:cs typeface="Space Grotesk"/>
                      <a:sym typeface="Space Grotesk"/>
                    </a:rPr>
                    <a:t>operator</a:t>
                  </a:r>
                  <a:endParaRPr sz="1200" b="0" i="0" u="none" strike="noStrike" cap="none" dirty="0">
                    <a:solidFill>
                      <a:srgbClr val="121C29"/>
                    </a:solidFill>
                    <a:latin typeface="Space Grotesk"/>
                    <a:ea typeface="Space Grotesk"/>
                    <a:cs typeface="Space Grotesk"/>
                    <a:sym typeface="Space Grotesk"/>
                  </a:endParaRPr>
                </a:p>
              </p:txBody>
            </p:sp>
          </p:grpSp>
          <p:pic>
            <p:nvPicPr>
              <p:cNvPr id="2044" name="Google Shape;204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 name="Google Shape;2040;p121">
              <a:extLst>
                <a:ext uri="{FF2B5EF4-FFF2-40B4-BE49-F238E27FC236}">
                  <a16:creationId xmlns:a16="http://schemas.microsoft.com/office/drawing/2014/main" id="{750BBA1C-C7BC-3575-22FA-6E655F0248B5}"/>
                </a:ext>
              </a:extLst>
            </p:cNvPr>
            <p:cNvGrpSpPr/>
            <p:nvPr/>
          </p:nvGrpSpPr>
          <p:grpSpPr>
            <a:xfrm>
              <a:off x="9725979" y="2694342"/>
              <a:ext cx="1440000" cy="1440000"/>
              <a:chOff x="1255662" y="2484650"/>
              <a:chExt cx="1440000" cy="1440000"/>
            </a:xfrm>
          </p:grpSpPr>
          <p:grpSp>
            <p:nvGrpSpPr>
              <p:cNvPr id="3" name="Google Shape;2041;p121">
                <a:extLst>
                  <a:ext uri="{FF2B5EF4-FFF2-40B4-BE49-F238E27FC236}">
                    <a16:creationId xmlns:a16="http://schemas.microsoft.com/office/drawing/2014/main" id="{CE11DFEF-7FFA-A997-5B05-189DF22B3F2A}"/>
                  </a:ext>
                </a:extLst>
              </p:cNvPr>
              <p:cNvGrpSpPr/>
              <p:nvPr/>
            </p:nvGrpSpPr>
            <p:grpSpPr>
              <a:xfrm>
                <a:off x="1255662" y="2484650"/>
                <a:ext cx="1440000" cy="1440000"/>
                <a:chOff x="1180035" y="5028470"/>
                <a:chExt cx="1440000" cy="1440000"/>
              </a:xfrm>
            </p:grpSpPr>
            <p:pic>
              <p:nvPicPr>
                <p:cNvPr id="5" name="Google Shape;2042;p121">
                  <a:extLst>
                    <a:ext uri="{FF2B5EF4-FFF2-40B4-BE49-F238E27FC236}">
                      <a16:creationId xmlns:a16="http://schemas.microsoft.com/office/drawing/2014/main" id="{4B49B6DF-250C-1498-162A-22A6873491A3}"/>
                    </a:ext>
                  </a:extLst>
                </p:cNvPr>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6" name="Google Shape;2043;p121">
                  <a:extLst>
                    <a:ext uri="{FF2B5EF4-FFF2-40B4-BE49-F238E27FC236}">
                      <a16:creationId xmlns:a16="http://schemas.microsoft.com/office/drawing/2014/main" id="{4506BCE8-FFC4-5104-7D8C-F81D5A0EF1C4}"/>
                    </a:ext>
                  </a:extLst>
                </p:cNvPr>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dirty="0">
                      <a:solidFill>
                        <a:srgbClr val="121C29"/>
                      </a:solidFill>
                      <a:latin typeface="Space Grotesk"/>
                      <a:ea typeface="Space Grotesk"/>
                      <a:cs typeface="Space Grotesk"/>
                      <a:sym typeface="Space Grotesk"/>
                    </a:rPr>
                    <a:t>scheduler</a:t>
                  </a:r>
                  <a:endParaRPr sz="1200" b="0" i="0" u="none" strike="noStrike" cap="none" dirty="0">
                    <a:solidFill>
                      <a:srgbClr val="121C29"/>
                    </a:solidFill>
                    <a:latin typeface="Space Grotesk"/>
                    <a:ea typeface="Space Grotesk"/>
                    <a:cs typeface="Space Grotesk"/>
                    <a:sym typeface="Space Grotesk"/>
                  </a:endParaRPr>
                </a:p>
              </p:txBody>
            </p:sp>
          </p:grpSp>
          <p:pic>
            <p:nvPicPr>
              <p:cNvPr id="4" name="Google Shape;2044;p121">
                <a:extLst>
                  <a:ext uri="{FF2B5EF4-FFF2-40B4-BE49-F238E27FC236}">
                    <a16:creationId xmlns:a16="http://schemas.microsoft.com/office/drawing/2014/main" id="{38ED0DA5-9BFA-4630-8E55-69AE4D14251B}"/>
                  </a:ext>
                </a:extLst>
              </p:cNvPr>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Shape 2048"/>
        <p:cNvGrpSpPr/>
        <p:nvPr/>
      </p:nvGrpSpPr>
      <p:grpSpPr>
        <a:xfrm>
          <a:off x="0" y="0"/>
          <a:ext cx="0" cy="0"/>
          <a:chOff x="0" y="0"/>
          <a:chExt cx="0" cy="0"/>
        </a:xfrm>
      </p:grpSpPr>
      <p:sp>
        <p:nvSpPr>
          <p:cNvPr id="2049" name="Google Shape;2049;p14"/>
          <p:cNvSpPr/>
          <p:nvPr/>
        </p:nvSpPr>
        <p:spPr>
          <a:xfrm>
            <a:off x="6096000" y="0"/>
            <a:ext cx="6096000" cy="6858000"/>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2050" name="Google Shape;2050;p14"/>
          <p:cNvSpPr txBox="1"/>
          <p:nvPr/>
        </p:nvSpPr>
        <p:spPr>
          <a:xfrm>
            <a:off x="197708" y="290384"/>
            <a:ext cx="11721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Logo</a:t>
            </a:r>
            <a:endParaRPr sz="3200" b="1" i="0" u="none" strike="noStrike" cap="none">
              <a:solidFill>
                <a:schemeClr val="dk1"/>
              </a:solidFill>
              <a:latin typeface="Space Grotesk"/>
              <a:ea typeface="Space Grotesk"/>
              <a:cs typeface="Space Grotesk"/>
              <a:sym typeface="Space Grotesk"/>
            </a:endParaRPr>
          </a:p>
        </p:txBody>
      </p:sp>
      <p:pic>
        <p:nvPicPr>
          <p:cNvPr id="2051" name="Google Shape;2051;p14"/>
          <p:cNvPicPr preferRelativeResize="0"/>
          <p:nvPr/>
        </p:nvPicPr>
        <p:blipFill rotWithShape="1">
          <a:blip r:embed="rId3">
            <a:alphaModFix/>
          </a:blip>
          <a:srcRect/>
          <a:stretch/>
        </p:blipFill>
        <p:spPr>
          <a:xfrm>
            <a:off x="8220075" y="2867025"/>
            <a:ext cx="1847850" cy="1123950"/>
          </a:xfrm>
          <a:prstGeom prst="rect">
            <a:avLst/>
          </a:prstGeom>
          <a:noFill/>
          <a:ln>
            <a:noFill/>
          </a:ln>
        </p:spPr>
      </p:pic>
      <p:pic>
        <p:nvPicPr>
          <p:cNvPr id="2052" name="Google Shape;2052;p14"/>
          <p:cNvPicPr preferRelativeResize="0"/>
          <p:nvPr/>
        </p:nvPicPr>
        <p:blipFill rotWithShape="1">
          <a:blip r:embed="rId4">
            <a:alphaModFix/>
          </a:blip>
          <a:srcRect/>
          <a:stretch/>
        </p:blipFill>
        <p:spPr>
          <a:xfrm>
            <a:off x="2025675" y="2867025"/>
            <a:ext cx="1847850" cy="1123950"/>
          </a:xfrm>
          <a:prstGeom prst="rect">
            <a:avLst/>
          </a:prstGeom>
          <a:noFill/>
          <a:ln>
            <a:noFill/>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p15"/>
          <p:cNvSpPr txBox="1"/>
          <p:nvPr/>
        </p:nvSpPr>
        <p:spPr>
          <a:xfrm>
            <a:off x="197708" y="290384"/>
            <a:ext cx="509145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Languages and runtimes</a:t>
            </a:r>
            <a:endParaRPr sz="3200" b="1" i="0" u="none" strike="noStrike" cap="none">
              <a:solidFill>
                <a:schemeClr val="dk1"/>
              </a:solidFill>
              <a:latin typeface="Space Grotesk"/>
              <a:ea typeface="Space Grotesk"/>
              <a:cs typeface="Space Grotesk"/>
              <a:sym typeface="Space Grotesk"/>
            </a:endParaRPr>
          </a:p>
        </p:txBody>
      </p:sp>
      <p:pic>
        <p:nvPicPr>
          <p:cNvPr id="2058" name="Google Shape;2058;p15"/>
          <p:cNvPicPr preferRelativeResize="0"/>
          <p:nvPr/>
        </p:nvPicPr>
        <p:blipFill rotWithShape="1">
          <a:blip r:embed="rId3">
            <a:alphaModFix/>
          </a:blip>
          <a:srcRect/>
          <a:stretch/>
        </p:blipFill>
        <p:spPr>
          <a:xfrm>
            <a:off x="5532978" y="3412386"/>
            <a:ext cx="1038225" cy="1038225"/>
          </a:xfrm>
          <a:prstGeom prst="rect">
            <a:avLst/>
          </a:prstGeom>
          <a:noFill/>
          <a:ln>
            <a:noFill/>
          </a:ln>
        </p:spPr>
      </p:pic>
      <p:pic>
        <p:nvPicPr>
          <p:cNvPr id="2059" name="Google Shape;2059;p15"/>
          <p:cNvPicPr preferRelativeResize="0"/>
          <p:nvPr/>
        </p:nvPicPr>
        <p:blipFill rotWithShape="1">
          <a:blip r:embed="rId4">
            <a:alphaModFix/>
          </a:blip>
          <a:srcRect/>
          <a:stretch/>
        </p:blipFill>
        <p:spPr>
          <a:xfrm>
            <a:off x="1947145" y="1219199"/>
            <a:ext cx="1838325" cy="1628775"/>
          </a:xfrm>
          <a:prstGeom prst="rect">
            <a:avLst/>
          </a:prstGeom>
          <a:noFill/>
          <a:ln>
            <a:noFill/>
          </a:ln>
        </p:spPr>
      </p:pic>
      <p:pic>
        <p:nvPicPr>
          <p:cNvPr id="2060" name="Google Shape;2060;p15"/>
          <p:cNvPicPr preferRelativeResize="0"/>
          <p:nvPr/>
        </p:nvPicPr>
        <p:blipFill rotWithShape="1">
          <a:blip r:embed="rId5">
            <a:alphaModFix/>
          </a:blip>
          <a:srcRect/>
          <a:stretch/>
        </p:blipFill>
        <p:spPr>
          <a:xfrm>
            <a:off x="7445362" y="3250462"/>
            <a:ext cx="1362075" cy="1362075"/>
          </a:xfrm>
          <a:prstGeom prst="rect">
            <a:avLst/>
          </a:prstGeom>
          <a:noFill/>
          <a:ln>
            <a:noFill/>
          </a:ln>
        </p:spPr>
      </p:pic>
      <p:pic>
        <p:nvPicPr>
          <p:cNvPr id="2061" name="Google Shape;2061;p15"/>
          <p:cNvPicPr preferRelativeResize="0"/>
          <p:nvPr/>
        </p:nvPicPr>
        <p:blipFill rotWithShape="1">
          <a:blip r:embed="rId6">
            <a:alphaModFix/>
          </a:blip>
          <a:srcRect/>
          <a:stretch/>
        </p:blipFill>
        <p:spPr>
          <a:xfrm>
            <a:off x="1944870" y="2936137"/>
            <a:ext cx="2724150" cy="1676400"/>
          </a:xfrm>
          <a:prstGeom prst="rect">
            <a:avLst/>
          </a:prstGeom>
          <a:noFill/>
          <a:ln>
            <a:noFill/>
          </a:ln>
        </p:spPr>
      </p:pic>
      <p:pic>
        <p:nvPicPr>
          <p:cNvPr id="2062" name="Google Shape;2062;p15"/>
          <p:cNvPicPr preferRelativeResize="0"/>
          <p:nvPr/>
        </p:nvPicPr>
        <p:blipFill rotWithShape="1">
          <a:blip r:embed="rId7">
            <a:alphaModFix/>
          </a:blip>
          <a:srcRect/>
          <a:stretch/>
        </p:blipFill>
        <p:spPr>
          <a:xfrm>
            <a:off x="3306945" y="5145075"/>
            <a:ext cx="1952625" cy="1047750"/>
          </a:xfrm>
          <a:prstGeom prst="rect">
            <a:avLst/>
          </a:prstGeom>
          <a:noFill/>
          <a:ln>
            <a:noFill/>
          </a:ln>
        </p:spPr>
      </p:pic>
      <p:pic>
        <p:nvPicPr>
          <p:cNvPr id="2063" name="Google Shape;2063;p15"/>
          <p:cNvPicPr preferRelativeResize="0"/>
          <p:nvPr/>
        </p:nvPicPr>
        <p:blipFill rotWithShape="1">
          <a:blip r:embed="rId8">
            <a:alphaModFix/>
          </a:blip>
          <a:srcRect/>
          <a:stretch/>
        </p:blipFill>
        <p:spPr>
          <a:xfrm>
            <a:off x="4413625" y="1685925"/>
            <a:ext cx="3162300" cy="933450"/>
          </a:xfrm>
          <a:prstGeom prst="rect">
            <a:avLst/>
          </a:prstGeom>
          <a:noFill/>
          <a:ln>
            <a:noFill/>
          </a:ln>
        </p:spPr>
      </p:pic>
      <p:pic>
        <p:nvPicPr>
          <p:cNvPr id="2064" name="Google Shape;2064;p15"/>
          <p:cNvPicPr preferRelativeResize="0"/>
          <p:nvPr/>
        </p:nvPicPr>
        <p:blipFill rotWithShape="1">
          <a:blip r:embed="rId9">
            <a:alphaModFix/>
          </a:blip>
          <a:srcRect/>
          <a:stretch/>
        </p:blipFill>
        <p:spPr>
          <a:xfrm>
            <a:off x="6222900" y="4995900"/>
            <a:ext cx="1143000" cy="1143000"/>
          </a:xfrm>
          <a:prstGeom prst="rect">
            <a:avLst/>
          </a:prstGeom>
          <a:noFill/>
          <a:ln>
            <a:noFill/>
          </a:ln>
        </p:spPr>
      </p:pic>
      <p:pic>
        <p:nvPicPr>
          <p:cNvPr id="2065" name="Google Shape;2065;p15"/>
          <p:cNvPicPr preferRelativeResize="0"/>
          <p:nvPr/>
        </p:nvPicPr>
        <p:blipFill rotWithShape="1">
          <a:blip r:embed="rId10">
            <a:alphaModFix/>
          </a:blip>
          <a:srcRect/>
          <a:stretch/>
        </p:blipFill>
        <p:spPr>
          <a:xfrm>
            <a:off x="8641837" y="1447800"/>
            <a:ext cx="1038225" cy="1171575"/>
          </a:xfrm>
          <a:prstGeom prst="rect">
            <a:avLst/>
          </a:prstGeom>
          <a:noFill/>
          <a:ln>
            <a:noFill/>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Shape 2069"/>
        <p:cNvGrpSpPr/>
        <p:nvPr/>
      </p:nvGrpSpPr>
      <p:grpSpPr>
        <a:xfrm>
          <a:off x="0" y="0"/>
          <a:ext cx="0" cy="0"/>
          <a:chOff x="0" y="0"/>
          <a:chExt cx="0" cy="0"/>
        </a:xfrm>
      </p:grpSpPr>
      <p:sp>
        <p:nvSpPr>
          <p:cNvPr id="2070" name="Google Shape;2070;p74"/>
          <p:cNvSpPr txBox="1"/>
          <p:nvPr/>
        </p:nvSpPr>
        <p:spPr>
          <a:xfrm>
            <a:off x="197707" y="290384"/>
            <a:ext cx="255231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Misc Icons</a:t>
            </a:r>
            <a:endParaRPr sz="3200" b="1" i="0" u="none" strike="noStrike" cap="none">
              <a:solidFill>
                <a:schemeClr val="dk1"/>
              </a:solidFill>
              <a:latin typeface="Space Grotesk"/>
              <a:ea typeface="Space Grotesk"/>
              <a:cs typeface="Space Grotesk"/>
              <a:sym typeface="Space Grotesk"/>
            </a:endParaRPr>
          </a:p>
        </p:txBody>
      </p:sp>
      <p:pic>
        <p:nvPicPr>
          <p:cNvPr id="2071" name="Google Shape;2071;p74"/>
          <p:cNvPicPr preferRelativeResize="0"/>
          <p:nvPr/>
        </p:nvPicPr>
        <p:blipFill rotWithShape="1">
          <a:blip r:embed="rId3">
            <a:alphaModFix/>
          </a:blip>
          <a:srcRect/>
          <a:stretch/>
        </p:blipFill>
        <p:spPr>
          <a:xfrm>
            <a:off x="1408846" y="3926850"/>
            <a:ext cx="720000" cy="720000"/>
          </a:xfrm>
          <a:prstGeom prst="rect">
            <a:avLst/>
          </a:prstGeom>
          <a:noFill/>
          <a:ln>
            <a:noFill/>
          </a:ln>
        </p:spPr>
      </p:pic>
      <p:pic>
        <p:nvPicPr>
          <p:cNvPr id="2072" name="Google Shape;2072;p74"/>
          <p:cNvPicPr preferRelativeResize="0"/>
          <p:nvPr/>
        </p:nvPicPr>
        <p:blipFill rotWithShape="1">
          <a:blip r:embed="rId4">
            <a:alphaModFix/>
          </a:blip>
          <a:srcRect/>
          <a:stretch/>
        </p:blipFill>
        <p:spPr>
          <a:xfrm>
            <a:off x="2229574" y="3926850"/>
            <a:ext cx="720000" cy="720000"/>
          </a:xfrm>
          <a:prstGeom prst="rect">
            <a:avLst/>
          </a:prstGeom>
          <a:noFill/>
          <a:ln>
            <a:noFill/>
          </a:ln>
        </p:spPr>
      </p:pic>
      <p:pic>
        <p:nvPicPr>
          <p:cNvPr id="2073" name="Google Shape;2073;p74"/>
          <p:cNvPicPr preferRelativeResize="0"/>
          <p:nvPr/>
        </p:nvPicPr>
        <p:blipFill rotWithShape="1">
          <a:blip r:embed="rId5">
            <a:alphaModFix/>
          </a:blip>
          <a:srcRect/>
          <a:stretch/>
        </p:blipFill>
        <p:spPr>
          <a:xfrm>
            <a:off x="2193514" y="2969120"/>
            <a:ext cx="720000" cy="720000"/>
          </a:xfrm>
          <a:prstGeom prst="rect">
            <a:avLst/>
          </a:prstGeom>
          <a:noFill/>
          <a:ln>
            <a:noFill/>
          </a:ln>
        </p:spPr>
      </p:pic>
      <p:pic>
        <p:nvPicPr>
          <p:cNvPr id="2074" name="Google Shape;2074;p74"/>
          <p:cNvPicPr preferRelativeResize="0"/>
          <p:nvPr/>
        </p:nvPicPr>
        <p:blipFill rotWithShape="1">
          <a:blip r:embed="rId6">
            <a:alphaModFix/>
          </a:blip>
          <a:srcRect/>
          <a:stretch/>
        </p:blipFill>
        <p:spPr>
          <a:xfrm>
            <a:off x="5476426" y="3926850"/>
            <a:ext cx="720000" cy="720000"/>
          </a:xfrm>
          <a:prstGeom prst="rect">
            <a:avLst/>
          </a:prstGeom>
          <a:noFill/>
          <a:ln>
            <a:noFill/>
          </a:ln>
        </p:spPr>
      </p:pic>
      <p:pic>
        <p:nvPicPr>
          <p:cNvPr id="2075" name="Google Shape;2075;p74"/>
          <p:cNvPicPr preferRelativeResize="0"/>
          <p:nvPr/>
        </p:nvPicPr>
        <p:blipFill rotWithShape="1">
          <a:blip r:embed="rId7">
            <a:alphaModFix/>
          </a:blip>
          <a:srcRect/>
          <a:stretch/>
        </p:blipFill>
        <p:spPr>
          <a:xfrm>
            <a:off x="5886790" y="2109203"/>
            <a:ext cx="720000" cy="720000"/>
          </a:xfrm>
          <a:prstGeom prst="rect">
            <a:avLst/>
          </a:prstGeom>
          <a:noFill/>
          <a:ln>
            <a:noFill/>
          </a:ln>
        </p:spPr>
      </p:pic>
      <p:pic>
        <p:nvPicPr>
          <p:cNvPr id="2076" name="Google Shape;2076;p74"/>
          <p:cNvPicPr preferRelativeResize="0"/>
          <p:nvPr/>
        </p:nvPicPr>
        <p:blipFill rotWithShape="1">
          <a:blip r:embed="rId8">
            <a:alphaModFix/>
          </a:blip>
          <a:srcRect/>
          <a:stretch/>
        </p:blipFill>
        <p:spPr>
          <a:xfrm>
            <a:off x="4655698" y="2969120"/>
            <a:ext cx="720000" cy="720000"/>
          </a:xfrm>
          <a:prstGeom prst="rect">
            <a:avLst/>
          </a:prstGeom>
          <a:noFill/>
          <a:ln>
            <a:noFill/>
          </a:ln>
        </p:spPr>
      </p:pic>
      <p:pic>
        <p:nvPicPr>
          <p:cNvPr id="2077" name="Google Shape;2077;p74"/>
          <p:cNvPicPr preferRelativeResize="0"/>
          <p:nvPr/>
        </p:nvPicPr>
        <p:blipFill rotWithShape="1">
          <a:blip r:embed="rId9">
            <a:alphaModFix/>
          </a:blip>
          <a:srcRect/>
          <a:stretch/>
        </p:blipFill>
        <p:spPr>
          <a:xfrm>
            <a:off x="3834970" y="2969120"/>
            <a:ext cx="720000" cy="720000"/>
          </a:xfrm>
          <a:prstGeom prst="rect">
            <a:avLst/>
          </a:prstGeom>
          <a:noFill/>
          <a:ln>
            <a:noFill/>
          </a:ln>
        </p:spPr>
      </p:pic>
      <p:pic>
        <p:nvPicPr>
          <p:cNvPr id="2078" name="Google Shape;2078;p74"/>
          <p:cNvPicPr preferRelativeResize="0"/>
          <p:nvPr/>
        </p:nvPicPr>
        <p:blipFill rotWithShape="1">
          <a:blip r:embed="rId10">
            <a:alphaModFix/>
          </a:blip>
          <a:srcRect/>
          <a:stretch/>
        </p:blipFill>
        <p:spPr>
          <a:xfrm>
            <a:off x="3871030" y="3926850"/>
            <a:ext cx="720000" cy="720000"/>
          </a:xfrm>
          <a:prstGeom prst="rect">
            <a:avLst/>
          </a:prstGeom>
          <a:noFill/>
          <a:ln>
            <a:noFill/>
          </a:ln>
        </p:spPr>
      </p:pic>
      <p:pic>
        <p:nvPicPr>
          <p:cNvPr id="2079" name="Google Shape;2079;p74"/>
          <p:cNvPicPr preferRelativeResize="0"/>
          <p:nvPr/>
        </p:nvPicPr>
        <p:blipFill rotWithShape="1">
          <a:blip r:embed="rId11">
            <a:alphaModFix/>
          </a:blip>
          <a:srcRect/>
          <a:stretch/>
        </p:blipFill>
        <p:spPr>
          <a:xfrm>
            <a:off x="7938610" y="2969120"/>
            <a:ext cx="720000" cy="720000"/>
          </a:xfrm>
          <a:prstGeom prst="rect">
            <a:avLst/>
          </a:prstGeom>
          <a:noFill/>
          <a:ln>
            <a:noFill/>
          </a:ln>
        </p:spPr>
      </p:pic>
      <p:pic>
        <p:nvPicPr>
          <p:cNvPr id="2080" name="Google Shape;2080;p74"/>
          <p:cNvPicPr preferRelativeResize="0"/>
          <p:nvPr/>
        </p:nvPicPr>
        <p:blipFill rotWithShape="1">
          <a:blip r:embed="rId12">
            <a:alphaModFix/>
          </a:blip>
          <a:srcRect/>
          <a:stretch/>
        </p:blipFill>
        <p:spPr>
          <a:xfrm>
            <a:off x="6297154" y="2969120"/>
            <a:ext cx="720000" cy="720000"/>
          </a:xfrm>
          <a:prstGeom prst="rect">
            <a:avLst/>
          </a:prstGeom>
          <a:noFill/>
          <a:ln>
            <a:noFill/>
          </a:ln>
        </p:spPr>
      </p:pic>
      <p:pic>
        <p:nvPicPr>
          <p:cNvPr id="2081" name="Google Shape;2081;p74"/>
          <p:cNvPicPr preferRelativeResize="0"/>
          <p:nvPr/>
        </p:nvPicPr>
        <p:blipFill rotWithShape="1">
          <a:blip r:embed="rId13">
            <a:alphaModFix/>
          </a:blip>
          <a:srcRect/>
          <a:stretch/>
        </p:blipFill>
        <p:spPr>
          <a:xfrm>
            <a:off x="11221520" y="2969120"/>
            <a:ext cx="720000" cy="720000"/>
          </a:xfrm>
          <a:prstGeom prst="rect">
            <a:avLst/>
          </a:prstGeom>
          <a:noFill/>
          <a:ln>
            <a:noFill/>
          </a:ln>
        </p:spPr>
      </p:pic>
      <p:pic>
        <p:nvPicPr>
          <p:cNvPr id="2082" name="Google Shape;2082;p74"/>
          <p:cNvPicPr preferRelativeResize="0"/>
          <p:nvPr/>
        </p:nvPicPr>
        <p:blipFill rotWithShape="1">
          <a:blip r:embed="rId14">
            <a:alphaModFix/>
          </a:blip>
          <a:srcRect/>
          <a:stretch/>
        </p:blipFill>
        <p:spPr>
          <a:xfrm>
            <a:off x="9580066" y="2969120"/>
            <a:ext cx="720000" cy="720000"/>
          </a:xfrm>
          <a:prstGeom prst="rect">
            <a:avLst/>
          </a:prstGeom>
          <a:noFill/>
          <a:ln>
            <a:noFill/>
          </a:ln>
        </p:spPr>
      </p:pic>
      <p:pic>
        <p:nvPicPr>
          <p:cNvPr id="2083" name="Google Shape;2083;p74"/>
          <p:cNvPicPr preferRelativeResize="0"/>
          <p:nvPr/>
        </p:nvPicPr>
        <p:blipFill rotWithShape="1">
          <a:blip r:embed="rId15">
            <a:alphaModFix/>
          </a:blip>
          <a:srcRect/>
          <a:stretch/>
        </p:blipFill>
        <p:spPr>
          <a:xfrm>
            <a:off x="10400794" y="2969120"/>
            <a:ext cx="720000" cy="720000"/>
          </a:xfrm>
          <a:prstGeom prst="rect">
            <a:avLst/>
          </a:prstGeom>
          <a:noFill/>
          <a:ln>
            <a:noFill/>
          </a:ln>
        </p:spPr>
      </p:pic>
      <p:pic>
        <p:nvPicPr>
          <p:cNvPr id="2084" name="Google Shape;2084;p74"/>
          <p:cNvPicPr preferRelativeResize="0"/>
          <p:nvPr/>
        </p:nvPicPr>
        <p:blipFill rotWithShape="1">
          <a:blip r:embed="rId16">
            <a:alphaModFix/>
          </a:blip>
          <a:srcRect/>
          <a:stretch/>
        </p:blipFill>
        <p:spPr>
          <a:xfrm>
            <a:off x="552058" y="2109203"/>
            <a:ext cx="720000" cy="720000"/>
          </a:xfrm>
          <a:prstGeom prst="rect">
            <a:avLst/>
          </a:prstGeom>
          <a:noFill/>
          <a:ln>
            <a:noFill/>
          </a:ln>
        </p:spPr>
      </p:pic>
      <p:pic>
        <p:nvPicPr>
          <p:cNvPr id="2085" name="Google Shape;2085;p74"/>
          <p:cNvPicPr preferRelativeResize="0"/>
          <p:nvPr/>
        </p:nvPicPr>
        <p:blipFill rotWithShape="1">
          <a:blip r:embed="rId17">
            <a:alphaModFix/>
          </a:blip>
          <a:srcRect/>
          <a:stretch/>
        </p:blipFill>
        <p:spPr>
          <a:xfrm rot="5400000">
            <a:off x="7665034" y="2109203"/>
            <a:ext cx="720000" cy="720000"/>
          </a:xfrm>
          <a:prstGeom prst="rect">
            <a:avLst/>
          </a:prstGeom>
          <a:noFill/>
          <a:ln>
            <a:noFill/>
          </a:ln>
        </p:spPr>
      </p:pic>
      <p:pic>
        <p:nvPicPr>
          <p:cNvPr id="2086" name="Google Shape;2086;p74"/>
          <p:cNvPicPr preferRelativeResize="0"/>
          <p:nvPr/>
        </p:nvPicPr>
        <p:blipFill rotWithShape="1">
          <a:blip r:embed="rId18">
            <a:alphaModFix/>
          </a:blip>
          <a:srcRect/>
          <a:stretch/>
        </p:blipFill>
        <p:spPr>
          <a:xfrm>
            <a:off x="4108546" y="2109203"/>
            <a:ext cx="720000" cy="720000"/>
          </a:xfrm>
          <a:prstGeom prst="rect">
            <a:avLst/>
          </a:prstGeom>
          <a:noFill/>
          <a:ln>
            <a:noFill/>
          </a:ln>
        </p:spPr>
      </p:pic>
      <p:pic>
        <p:nvPicPr>
          <p:cNvPr id="2087" name="Google Shape;2087;p74"/>
          <p:cNvPicPr preferRelativeResize="0"/>
          <p:nvPr/>
        </p:nvPicPr>
        <p:blipFill rotWithShape="1">
          <a:blip r:embed="rId19">
            <a:alphaModFix/>
          </a:blip>
          <a:srcRect/>
          <a:stretch/>
        </p:blipFill>
        <p:spPr>
          <a:xfrm>
            <a:off x="3219424" y="2109203"/>
            <a:ext cx="720000" cy="720000"/>
          </a:xfrm>
          <a:prstGeom prst="rect">
            <a:avLst/>
          </a:prstGeom>
          <a:noFill/>
          <a:ln>
            <a:noFill/>
          </a:ln>
        </p:spPr>
      </p:pic>
      <p:pic>
        <p:nvPicPr>
          <p:cNvPr id="2088" name="Google Shape;2088;p74"/>
          <p:cNvPicPr preferRelativeResize="0"/>
          <p:nvPr/>
        </p:nvPicPr>
        <p:blipFill rotWithShape="1">
          <a:blip r:embed="rId20">
            <a:alphaModFix/>
          </a:blip>
          <a:srcRect/>
          <a:stretch/>
        </p:blipFill>
        <p:spPr>
          <a:xfrm>
            <a:off x="7117882" y="2969120"/>
            <a:ext cx="720000" cy="720000"/>
          </a:xfrm>
          <a:prstGeom prst="rect">
            <a:avLst/>
          </a:prstGeom>
          <a:noFill/>
          <a:ln>
            <a:noFill/>
          </a:ln>
        </p:spPr>
      </p:pic>
      <p:pic>
        <p:nvPicPr>
          <p:cNvPr id="2089" name="Google Shape;2089;p74"/>
          <p:cNvPicPr preferRelativeResize="0"/>
          <p:nvPr/>
        </p:nvPicPr>
        <p:blipFill rotWithShape="1">
          <a:blip r:embed="rId21">
            <a:alphaModFix/>
          </a:blip>
          <a:srcRect/>
          <a:stretch/>
        </p:blipFill>
        <p:spPr>
          <a:xfrm>
            <a:off x="4673728" y="3926850"/>
            <a:ext cx="720000" cy="720000"/>
          </a:xfrm>
          <a:prstGeom prst="rect">
            <a:avLst/>
          </a:prstGeom>
          <a:noFill/>
          <a:ln>
            <a:noFill/>
          </a:ln>
        </p:spPr>
      </p:pic>
      <p:pic>
        <p:nvPicPr>
          <p:cNvPr id="2090" name="Google Shape;2090;p74"/>
          <p:cNvPicPr preferRelativeResize="0"/>
          <p:nvPr/>
        </p:nvPicPr>
        <p:blipFill rotWithShape="1">
          <a:blip r:embed="rId22">
            <a:alphaModFix/>
          </a:blip>
          <a:srcRect/>
          <a:stretch/>
        </p:blipFill>
        <p:spPr>
          <a:xfrm>
            <a:off x="11221520" y="2109203"/>
            <a:ext cx="720000" cy="720000"/>
          </a:xfrm>
          <a:prstGeom prst="rect">
            <a:avLst/>
          </a:prstGeom>
          <a:noFill/>
          <a:ln>
            <a:noFill/>
          </a:ln>
        </p:spPr>
      </p:pic>
      <p:pic>
        <p:nvPicPr>
          <p:cNvPr id="2091" name="Google Shape;2091;p74"/>
          <p:cNvPicPr preferRelativeResize="0"/>
          <p:nvPr/>
        </p:nvPicPr>
        <p:blipFill rotWithShape="1">
          <a:blip r:embed="rId23">
            <a:alphaModFix/>
          </a:blip>
          <a:srcRect/>
          <a:stretch/>
        </p:blipFill>
        <p:spPr>
          <a:xfrm>
            <a:off x="2330302" y="2109203"/>
            <a:ext cx="720000" cy="720000"/>
          </a:xfrm>
          <a:prstGeom prst="rect">
            <a:avLst/>
          </a:prstGeom>
          <a:noFill/>
          <a:ln>
            <a:noFill/>
          </a:ln>
        </p:spPr>
      </p:pic>
      <p:pic>
        <p:nvPicPr>
          <p:cNvPr id="2092" name="Google Shape;2092;p74"/>
          <p:cNvPicPr preferRelativeResize="0"/>
          <p:nvPr/>
        </p:nvPicPr>
        <p:blipFill rotWithShape="1">
          <a:blip r:embed="rId24">
            <a:alphaModFix/>
          </a:blip>
          <a:srcRect/>
          <a:stretch/>
        </p:blipFill>
        <p:spPr>
          <a:xfrm>
            <a:off x="3086362" y="3926850"/>
            <a:ext cx="720000" cy="720000"/>
          </a:xfrm>
          <a:prstGeom prst="rect">
            <a:avLst/>
          </a:prstGeom>
          <a:noFill/>
          <a:ln>
            <a:noFill/>
          </a:ln>
        </p:spPr>
      </p:pic>
      <p:pic>
        <p:nvPicPr>
          <p:cNvPr id="2093" name="Google Shape;2093;p74"/>
          <p:cNvPicPr preferRelativeResize="0"/>
          <p:nvPr/>
        </p:nvPicPr>
        <p:blipFill rotWithShape="1">
          <a:blip r:embed="rId25">
            <a:alphaModFix/>
          </a:blip>
          <a:srcRect/>
          <a:stretch/>
        </p:blipFill>
        <p:spPr>
          <a:xfrm>
            <a:off x="3014242" y="2969120"/>
            <a:ext cx="720000" cy="720000"/>
          </a:xfrm>
          <a:prstGeom prst="rect">
            <a:avLst/>
          </a:prstGeom>
          <a:noFill/>
          <a:ln>
            <a:noFill/>
          </a:ln>
        </p:spPr>
      </p:pic>
      <p:pic>
        <p:nvPicPr>
          <p:cNvPr id="2094" name="Google Shape;2094;p74"/>
          <p:cNvPicPr preferRelativeResize="0"/>
          <p:nvPr/>
        </p:nvPicPr>
        <p:blipFill rotWithShape="1">
          <a:blip r:embed="rId26">
            <a:alphaModFix/>
          </a:blip>
          <a:srcRect/>
          <a:stretch/>
        </p:blipFill>
        <p:spPr>
          <a:xfrm>
            <a:off x="1372786" y="2969120"/>
            <a:ext cx="720000" cy="720000"/>
          </a:xfrm>
          <a:prstGeom prst="rect">
            <a:avLst/>
          </a:prstGeom>
          <a:noFill/>
          <a:ln>
            <a:noFill/>
          </a:ln>
        </p:spPr>
      </p:pic>
      <p:pic>
        <p:nvPicPr>
          <p:cNvPr id="2095" name="Google Shape;2095;p74"/>
          <p:cNvPicPr preferRelativeResize="0"/>
          <p:nvPr/>
        </p:nvPicPr>
        <p:blipFill rotWithShape="1">
          <a:blip r:embed="rId27">
            <a:alphaModFix/>
          </a:blip>
          <a:srcRect/>
          <a:stretch/>
        </p:blipFill>
        <p:spPr>
          <a:xfrm>
            <a:off x="552058" y="2969120"/>
            <a:ext cx="720000" cy="720000"/>
          </a:xfrm>
          <a:prstGeom prst="rect">
            <a:avLst/>
          </a:prstGeom>
          <a:noFill/>
          <a:ln>
            <a:noFill/>
          </a:ln>
        </p:spPr>
      </p:pic>
      <p:pic>
        <p:nvPicPr>
          <p:cNvPr id="2096" name="Google Shape;2096;p74"/>
          <p:cNvPicPr preferRelativeResize="0"/>
          <p:nvPr/>
        </p:nvPicPr>
        <p:blipFill rotWithShape="1">
          <a:blip r:embed="rId28">
            <a:alphaModFix/>
          </a:blip>
          <a:srcRect/>
          <a:stretch/>
        </p:blipFill>
        <p:spPr>
          <a:xfrm>
            <a:off x="10328719" y="3926850"/>
            <a:ext cx="720000" cy="720000"/>
          </a:xfrm>
          <a:prstGeom prst="rect">
            <a:avLst/>
          </a:prstGeom>
          <a:noFill/>
          <a:ln>
            <a:noFill/>
          </a:ln>
        </p:spPr>
      </p:pic>
      <p:pic>
        <p:nvPicPr>
          <p:cNvPr id="2097" name="Google Shape;2097;p74"/>
          <p:cNvPicPr preferRelativeResize="0"/>
          <p:nvPr/>
        </p:nvPicPr>
        <p:blipFill rotWithShape="1">
          <a:blip r:embed="rId29">
            <a:alphaModFix/>
          </a:blip>
          <a:srcRect/>
          <a:stretch/>
        </p:blipFill>
        <p:spPr>
          <a:xfrm>
            <a:off x="6775912" y="2109203"/>
            <a:ext cx="720000" cy="720000"/>
          </a:xfrm>
          <a:prstGeom prst="rect">
            <a:avLst/>
          </a:prstGeom>
          <a:noFill/>
          <a:ln>
            <a:noFill/>
          </a:ln>
        </p:spPr>
      </p:pic>
      <p:pic>
        <p:nvPicPr>
          <p:cNvPr id="2098" name="Google Shape;2098;p74"/>
          <p:cNvPicPr preferRelativeResize="0"/>
          <p:nvPr/>
        </p:nvPicPr>
        <p:blipFill rotWithShape="1">
          <a:blip r:embed="rId30">
            <a:alphaModFix/>
          </a:blip>
          <a:srcRect/>
          <a:stretch/>
        </p:blipFill>
        <p:spPr>
          <a:xfrm>
            <a:off x="10332400" y="2109203"/>
            <a:ext cx="720000" cy="720000"/>
          </a:xfrm>
          <a:prstGeom prst="rect">
            <a:avLst/>
          </a:prstGeom>
          <a:noFill/>
          <a:ln>
            <a:noFill/>
          </a:ln>
        </p:spPr>
      </p:pic>
      <p:pic>
        <p:nvPicPr>
          <p:cNvPr id="2099" name="Google Shape;2099;p74"/>
          <p:cNvPicPr preferRelativeResize="0"/>
          <p:nvPr/>
        </p:nvPicPr>
        <p:blipFill rotWithShape="1">
          <a:blip r:embed="rId31">
            <a:alphaModFix/>
          </a:blip>
          <a:srcRect/>
          <a:stretch/>
        </p:blipFill>
        <p:spPr>
          <a:xfrm>
            <a:off x="8554156" y="2109203"/>
            <a:ext cx="720000" cy="720000"/>
          </a:xfrm>
          <a:prstGeom prst="rect">
            <a:avLst/>
          </a:prstGeom>
          <a:noFill/>
          <a:ln>
            <a:noFill/>
          </a:ln>
        </p:spPr>
      </p:pic>
      <p:pic>
        <p:nvPicPr>
          <p:cNvPr id="2100" name="Google Shape;2100;p74"/>
          <p:cNvPicPr preferRelativeResize="0"/>
          <p:nvPr/>
        </p:nvPicPr>
        <p:blipFill rotWithShape="1">
          <a:blip r:embed="rId32">
            <a:alphaModFix/>
          </a:blip>
          <a:srcRect/>
          <a:stretch/>
        </p:blipFill>
        <p:spPr>
          <a:xfrm>
            <a:off x="588118" y="3926850"/>
            <a:ext cx="720000" cy="720000"/>
          </a:xfrm>
          <a:prstGeom prst="rect">
            <a:avLst/>
          </a:prstGeom>
          <a:noFill/>
          <a:ln>
            <a:noFill/>
          </a:ln>
        </p:spPr>
      </p:pic>
      <p:pic>
        <p:nvPicPr>
          <p:cNvPr id="2101" name="Google Shape;2101;p74"/>
          <p:cNvPicPr preferRelativeResize="0"/>
          <p:nvPr/>
        </p:nvPicPr>
        <p:blipFill rotWithShape="1">
          <a:blip r:embed="rId33">
            <a:alphaModFix/>
          </a:blip>
          <a:srcRect/>
          <a:stretch/>
        </p:blipFill>
        <p:spPr>
          <a:xfrm>
            <a:off x="9443278" y="2109203"/>
            <a:ext cx="720000" cy="720000"/>
          </a:xfrm>
          <a:prstGeom prst="rect">
            <a:avLst/>
          </a:prstGeom>
          <a:noFill/>
          <a:ln>
            <a:noFill/>
          </a:ln>
        </p:spPr>
      </p:pic>
      <p:pic>
        <p:nvPicPr>
          <p:cNvPr id="2102" name="Google Shape;2102;p74"/>
          <p:cNvPicPr preferRelativeResize="0"/>
          <p:nvPr/>
        </p:nvPicPr>
        <p:blipFill rotWithShape="1">
          <a:blip r:embed="rId34">
            <a:alphaModFix/>
          </a:blip>
          <a:srcRect/>
          <a:stretch/>
        </p:blipFill>
        <p:spPr>
          <a:xfrm>
            <a:off x="5476426" y="3018026"/>
            <a:ext cx="720000" cy="720000"/>
          </a:xfrm>
          <a:prstGeom prst="rect">
            <a:avLst/>
          </a:prstGeom>
          <a:noFill/>
          <a:ln>
            <a:noFill/>
          </a:ln>
        </p:spPr>
      </p:pic>
      <p:pic>
        <p:nvPicPr>
          <p:cNvPr id="2103" name="Google Shape;2103;p74"/>
          <p:cNvPicPr preferRelativeResize="0"/>
          <p:nvPr/>
        </p:nvPicPr>
        <p:blipFill rotWithShape="1">
          <a:blip r:embed="rId35">
            <a:alphaModFix/>
          </a:blip>
          <a:srcRect/>
          <a:stretch/>
        </p:blipFill>
        <p:spPr>
          <a:xfrm>
            <a:off x="8759338" y="2969120"/>
            <a:ext cx="720000" cy="720000"/>
          </a:xfrm>
          <a:prstGeom prst="rect">
            <a:avLst/>
          </a:prstGeom>
          <a:noFill/>
          <a:ln>
            <a:noFill/>
          </a:ln>
        </p:spPr>
      </p:pic>
      <p:pic>
        <p:nvPicPr>
          <p:cNvPr id="2104" name="Google Shape;2104;p74"/>
          <p:cNvPicPr preferRelativeResize="0"/>
          <p:nvPr/>
        </p:nvPicPr>
        <p:blipFill rotWithShape="1">
          <a:blip r:embed="rId36">
            <a:alphaModFix/>
          </a:blip>
          <a:srcRect/>
          <a:stretch/>
        </p:blipFill>
        <p:spPr>
          <a:xfrm>
            <a:off x="1441180" y="2109203"/>
            <a:ext cx="720000" cy="720000"/>
          </a:xfrm>
          <a:prstGeom prst="rect">
            <a:avLst/>
          </a:prstGeom>
          <a:noFill/>
          <a:ln>
            <a:noFill/>
          </a:ln>
        </p:spPr>
      </p:pic>
      <p:sp>
        <p:nvSpPr>
          <p:cNvPr id="2105" name="Google Shape;2105;p74">
            <a:hlinkClick r:id="rId37"/>
          </p:cNvPr>
          <p:cNvSpPr txBox="1"/>
          <p:nvPr/>
        </p:nvSpPr>
        <p:spPr>
          <a:xfrm>
            <a:off x="239250" y="6017452"/>
            <a:ext cx="458929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Source: https://icon-sets.iconify.design/fluent/</a:t>
            </a:r>
            <a:endParaRPr sz="1400" b="0" i="0" u="none" strike="noStrike" cap="none" dirty="0">
              <a:solidFill>
                <a:srgbClr val="000000"/>
              </a:solidFill>
              <a:latin typeface="Space Grotesk"/>
              <a:ea typeface="Space Grotesk"/>
              <a:cs typeface="Space Grotesk"/>
              <a:sym typeface="Space Grotesk"/>
            </a:endParaRPr>
          </a:p>
        </p:txBody>
      </p:sp>
      <p:pic>
        <p:nvPicPr>
          <p:cNvPr id="2106" name="Google Shape;2106;p74"/>
          <p:cNvPicPr preferRelativeResize="0"/>
          <p:nvPr/>
        </p:nvPicPr>
        <p:blipFill rotWithShape="1">
          <a:blip r:embed="rId38">
            <a:alphaModFix/>
          </a:blip>
          <a:srcRect/>
          <a:stretch/>
        </p:blipFill>
        <p:spPr>
          <a:xfrm>
            <a:off x="6297154" y="3926850"/>
            <a:ext cx="720000" cy="720000"/>
          </a:xfrm>
          <a:prstGeom prst="rect">
            <a:avLst/>
          </a:prstGeom>
          <a:noFill/>
          <a:ln>
            <a:noFill/>
          </a:ln>
        </p:spPr>
      </p:pic>
      <p:pic>
        <p:nvPicPr>
          <p:cNvPr id="2107" name="Google Shape;2107;p74"/>
          <p:cNvPicPr preferRelativeResize="0"/>
          <p:nvPr/>
        </p:nvPicPr>
        <p:blipFill rotWithShape="1">
          <a:blip r:embed="rId39">
            <a:alphaModFix/>
          </a:blip>
          <a:srcRect/>
          <a:stretch/>
        </p:blipFill>
        <p:spPr>
          <a:xfrm>
            <a:off x="7938610" y="3926850"/>
            <a:ext cx="720000" cy="720000"/>
          </a:xfrm>
          <a:prstGeom prst="rect">
            <a:avLst/>
          </a:prstGeom>
          <a:noFill/>
          <a:ln>
            <a:noFill/>
          </a:ln>
        </p:spPr>
      </p:pic>
      <p:pic>
        <p:nvPicPr>
          <p:cNvPr id="2108" name="Google Shape;2108;p74"/>
          <p:cNvPicPr preferRelativeResize="0"/>
          <p:nvPr/>
        </p:nvPicPr>
        <p:blipFill rotWithShape="1">
          <a:blip r:embed="rId40">
            <a:alphaModFix/>
          </a:blip>
          <a:srcRect/>
          <a:stretch/>
        </p:blipFill>
        <p:spPr>
          <a:xfrm>
            <a:off x="7108412" y="3926850"/>
            <a:ext cx="720000" cy="720000"/>
          </a:xfrm>
          <a:prstGeom prst="rect">
            <a:avLst/>
          </a:prstGeom>
          <a:noFill/>
          <a:ln>
            <a:noFill/>
          </a:ln>
        </p:spPr>
      </p:pic>
      <p:pic>
        <p:nvPicPr>
          <p:cNvPr id="2109" name="Google Shape;2109;p74"/>
          <p:cNvPicPr preferRelativeResize="0"/>
          <p:nvPr/>
        </p:nvPicPr>
        <p:blipFill rotWithShape="1">
          <a:blip r:embed="rId41">
            <a:alphaModFix/>
          </a:blip>
          <a:srcRect/>
          <a:stretch/>
        </p:blipFill>
        <p:spPr>
          <a:xfrm>
            <a:off x="8768808" y="3926850"/>
            <a:ext cx="720000" cy="720000"/>
          </a:xfrm>
          <a:prstGeom prst="rect">
            <a:avLst/>
          </a:prstGeom>
          <a:noFill/>
          <a:ln>
            <a:noFill/>
          </a:ln>
        </p:spPr>
      </p:pic>
      <p:pic>
        <p:nvPicPr>
          <p:cNvPr id="2110" name="Google Shape;2110;p74"/>
          <p:cNvPicPr preferRelativeResize="0"/>
          <p:nvPr/>
        </p:nvPicPr>
        <p:blipFill rotWithShape="1">
          <a:blip r:embed="rId42">
            <a:alphaModFix/>
          </a:blip>
          <a:srcRect/>
          <a:stretch/>
        </p:blipFill>
        <p:spPr>
          <a:xfrm>
            <a:off x="9479338" y="3926850"/>
            <a:ext cx="720000" cy="720000"/>
          </a:xfrm>
          <a:prstGeom prst="rect">
            <a:avLst/>
          </a:prstGeom>
          <a:noFill/>
          <a:ln>
            <a:noFill/>
          </a:ln>
        </p:spPr>
      </p:pic>
      <p:pic>
        <p:nvPicPr>
          <p:cNvPr id="2111" name="Google Shape;2111;p74"/>
          <p:cNvPicPr preferRelativeResize="0"/>
          <p:nvPr/>
        </p:nvPicPr>
        <p:blipFill rotWithShape="1">
          <a:blip r:embed="rId43">
            <a:alphaModFix/>
          </a:blip>
          <a:srcRect/>
          <a:stretch/>
        </p:blipFill>
        <p:spPr>
          <a:xfrm>
            <a:off x="5032014" y="2109203"/>
            <a:ext cx="720000" cy="720000"/>
          </a:xfrm>
          <a:prstGeom prst="rect">
            <a:avLst/>
          </a:prstGeom>
          <a:noFill/>
          <a:ln>
            <a:noFill/>
          </a:ln>
        </p:spPr>
      </p:pic>
      <p:pic>
        <p:nvPicPr>
          <p:cNvPr id="2112" name="Google Shape;2112;p74"/>
          <p:cNvPicPr preferRelativeResize="0"/>
          <p:nvPr/>
        </p:nvPicPr>
        <p:blipFill rotWithShape="1">
          <a:blip r:embed="rId44">
            <a:alphaModFix/>
          </a:blip>
          <a:srcRect/>
          <a:stretch/>
        </p:blipFill>
        <p:spPr>
          <a:xfrm>
            <a:off x="11221520" y="3926850"/>
            <a:ext cx="720000" cy="720000"/>
          </a:xfrm>
          <a:prstGeom prst="rect">
            <a:avLst/>
          </a:prstGeom>
          <a:noFill/>
          <a:ln>
            <a:noFill/>
          </a:ln>
        </p:spPr>
      </p:pic>
      <p:pic>
        <p:nvPicPr>
          <p:cNvPr id="2113" name="Google Shape;2113;p74"/>
          <p:cNvPicPr preferRelativeResize="0"/>
          <p:nvPr/>
        </p:nvPicPr>
        <p:blipFill rotWithShape="1">
          <a:blip r:embed="rId45">
            <a:alphaModFix/>
          </a:blip>
          <a:srcRect/>
          <a:stretch/>
        </p:blipFill>
        <p:spPr>
          <a:xfrm>
            <a:off x="5015698" y="5110734"/>
            <a:ext cx="720000" cy="720000"/>
          </a:xfrm>
          <a:prstGeom prst="rect">
            <a:avLst/>
          </a:prstGeom>
          <a:noFill/>
          <a:ln>
            <a:noFill/>
          </a:ln>
        </p:spPr>
      </p:pic>
      <p:pic>
        <p:nvPicPr>
          <p:cNvPr id="2114" name="Google Shape;2114;p74"/>
          <p:cNvPicPr preferRelativeResize="0"/>
          <p:nvPr/>
        </p:nvPicPr>
        <p:blipFill rotWithShape="1">
          <a:blip r:embed="rId46">
            <a:alphaModFix/>
          </a:blip>
          <a:srcRect/>
          <a:stretch/>
        </p:blipFill>
        <p:spPr>
          <a:xfrm>
            <a:off x="5886790" y="5110734"/>
            <a:ext cx="720000" cy="720000"/>
          </a:xfrm>
          <a:prstGeom prst="rect">
            <a:avLst/>
          </a:prstGeom>
          <a:noFill/>
          <a:ln>
            <a:noFill/>
          </a:ln>
        </p:spPr>
      </p:pic>
      <p:pic>
        <p:nvPicPr>
          <p:cNvPr id="3" name="Graphic 2">
            <a:extLst>
              <a:ext uri="{FF2B5EF4-FFF2-40B4-BE49-F238E27FC236}">
                <a16:creationId xmlns:a16="http://schemas.microsoft.com/office/drawing/2014/main" id="{6766BE34-50F8-8EC5-D93E-38206CE1EC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308118" y="4785311"/>
            <a:ext cx="720000" cy="720000"/>
          </a:xfrm>
          <a:prstGeom prst="rect">
            <a:avLst/>
          </a:prstGeom>
        </p:spPr>
      </p:pic>
      <p:pic>
        <p:nvPicPr>
          <p:cNvPr id="5" name="Graphic 4">
            <a:extLst>
              <a:ext uri="{FF2B5EF4-FFF2-40B4-BE49-F238E27FC236}">
                <a16:creationId xmlns:a16="http://schemas.microsoft.com/office/drawing/2014/main" id="{14AD41B8-196C-ACD8-B3C5-289A66EC610B}"/>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52058" y="4797535"/>
            <a:ext cx="720000" cy="720000"/>
          </a:xfrm>
          <a:prstGeom prst="rect">
            <a:avLst/>
          </a:prstGeom>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16"/>
          <p:cNvSpPr txBox="1"/>
          <p:nvPr/>
        </p:nvSpPr>
        <p:spPr>
          <a:xfrm>
            <a:off x="197708" y="290384"/>
            <a:ext cx="173156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Hosting</a:t>
            </a:r>
            <a:endParaRPr sz="3200" b="1" i="0" u="none" strike="noStrike" cap="none">
              <a:solidFill>
                <a:schemeClr val="dk1"/>
              </a:solidFill>
              <a:latin typeface="Space Grotesk"/>
              <a:ea typeface="Space Grotesk"/>
              <a:cs typeface="Space Grotesk"/>
              <a:sym typeface="Space Grotesk"/>
            </a:endParaRPr>
          </a:p>
        </p:txBody>
      </p:sp>
      <p:pic>
        <p:nvPicPr>
          <p:cNvPr id="2120" name="Google Shape;2120;p16"/>
          <p:cNvPicPr preferRelativeResize="0"/>
          <p:nvPr/>
        </p:nvPicPr>
        <p:blipFill rotWithShape="1">
          <a:blip r:embed="rId3">
            <a:alphaModFix/>
          </a:blip>
          <a:srcRect/>
          <a:stretch/>
        </p:blipFill>
        <p:spPr>
          <a:xfrm>
            <a:off x="5149952" y="2103027"/>
            <a:ext cx="1228725" cy="733425"/>
          </a:xfrm>
          <a:prstGeom prst="rect">
            <a:avLst/>
          </a:prstGeom>
          <a:noFill/>
          <a:ln>
            <a:noFill/>
          </a:ln>
        </p:spPr>
      </p:pic>
      <p:pic>
        <p:nvPicPr>
          <p:cNvPr id="2121" name="Google Shape;2121;p16"/>
          <p:cNvPicPr preferRelativeResize="0"/>
          <p:nvPr/>
        </p:nvPicPr>
        <p:blipFill rotWithShape="1">
          <a:blip r:embed="rId4">
            <a:alphaModFix/>
          </a:blip>
          <a:srcRect/>
          <a:stretch/>
        </p:blipFill>
        <p:spPr>
          <a:xfrm>
            <a:off x="7651954" y="2139207"/>
            <a:ext cx="3495675" cy="542925"/>
          </a:xfrm>
          <a:prstGeom prst="rect">
            <a:avLst/>
          </a:prstGeom>
          <a:noFill/>
          <a:ln>
            <a:noFill/>
          </a:ln>
        </p:spPr>
      </p:pic>
      <p:pic>
        <p:nvPicPr>
          <p:cNvPr id="2122" name="Google Shape;2122;p16"/>
          <p:cNvPicPr preferRelativeResize="0"/>
          <p:nvPr/>
        </p:nvPicPr>
        <p:blipFill rotWithShape="1">
          <a:blip r:embed="rId5">
            <a:alphaModFix/>
          </a:blip>
          <a:srcRect/>
          <a:stretch/>
        </p:blipFill>
        <p:spPr>
          <a:xfrm>
            <a:off x="2374029" y="3630471"/>
            <a:ext cx="3495675" cy="619125"/>
          </a:xfrm>
          <a:prstGeom prst="rect">
            <a:avLst/>
          </a:prstGeom>
          <a:noFill/>
          <a:ln>
            <a:noFill/>
          </a:ln>
        </p:spPr>
      </p:pic>
      <p:pic>
        <p:nvPicPr>
          <p:cNvPr id="2123" name="Google Shape;2123;p16"/>
          <p:cNvPicPr preferRelativeResize="0"/>
          <p:nvPr/>
        </p:nvPicPr>
        <p:blipFill rotWithShape="1">
          <a:blip r:embed="rId6">
            <a:alphaModFix/>
          </a:blip>
          <a:srcRect/>
          <a:stretch/>
        </p:blipFill>
        <p:spPr>
          <a:xfrm>
            <a:off x="997122" y="1840629"/>
            <a:ext cx="2571750" cy="742950"/>
          </a:xfrm>
          <a:prstGeom prst="rect">
            <a:avLst/>
          </a:prstGeom>
          <a:noFill/>
          <a:ln>
            <a:noFill/>
          </a:ln>
        </p:spPr>
      </p:pic>
      <p:pic>
        <p:nvPicPr>
          <p:cNvPr id="2124" name="Google Shape;2124;p16"/>
          <p:cNvPicPr preferRelativeResize="0"/>
          <p:nvPr/>
        </p:nvPicPr>
        <p:blipFill rotWithShape="1">
          <a:blip r:embed="rId7">
            <a:alphaModFix/>
          </a:blip>
          <a:srcRect/>
          <a:stretch/>
        </p:blipFill>
        <p:spPr>
          <a:xfrm>
            <a:off x="4640364" y="4845509"/>
            <a:ext cx="3962400" cy="895350"/>
          </a:xfrm>
          <a:prstGeom prst="rect">
            <a:avLst/>
          </a:prstGeom>
          <a:noFill/>
          <a:ln>
            <a:noFill/>
          </a:ln>
        </p:spPr>
      </p:pic>
      <p:pic>
        <p:nvPicPr>
          <p:cNvPr id="2125" name="Google Shape;2125;p16"/>
          <p:cNvPicPr preferRelativeResize="0"/>
          <p:nvPr/>
        </p:nvPicPr>
        <p:blipFill rotWithShape="1">
          <a:blip r:embed="rId8">
            <a:alphaModFix/>
          </a:blip>
          <a:srcRect/>
          <a:stretch/>
        </p:blipFill>
        <p:spPr>
          <a:xfrm>
            <a:off x="6864452" y="3725720"/>
            <a:ext cx="3476625" cy="428625"/>
          </a:xfrm>
          <a:prstGeom prst="rect">
            <a:avLst/>
          </a:prstGeom>
          <a:noFill/>
          <a:ln>
            <a:noFill/>
          </a:ln>
        </p:spPr>
      </p:pic>
      <p:grpSp>
        <p:nvGrpSpPr>
          <p:cNvPr id="3" name="Group 2">
            <a:extLst>
              <a:ext uri="{FF2B5EF4-FFF2-40B4-BE49-F238E27FC236}">
                <a16:creationId xmlns:a16="http://schemas.microsoft.com/office/drawing/2014/main" id="{5278EFB9-31B0-47CB-4E73-C83E30EE9CF7}"/>
              </a:ext>
            </a:extLst>
          </p:cNvPr>
          <p:cNvGrpSpPr/>
          <p:nvPr/>
        </p:nvGrpSpPr>
        <p:grpSpPr>
          <a:xfrm>
            <a:off x="2769045" y="777605"/>
            <a:ext cx="3470055" cy="523524"/>
            <a:chOff x="2888417" y="1332394"/>
            <a:chExt cx="3470055" cy="523524"/>
          </a:xfrm>
        </p:grpSpPr>
        <p:sp>
          <p:nvSpPr>
            <p:cNvPr id="4" name="TextBox 3">
              <a:extLst>
                <a:ext uri="{FF2B5EF4-FFF2-40B4-BE49-F238E27FC236}">
                  <a16:creationId xmlns:a16="http://schemas.microsoft.com/office/drawing/2014/main" id="{3447DD22-A95D-A153-EC73-565269271CC3}"/>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5" name="Picture 2">
              <a:extLst>
                <a:ext uri="{FF2B5EF4-FFF2-40B4-BE49-F238E27FC236}">
                  <a16:creationId xmlns:a16="http://schemas.microsoft.com/office/drawing/2014/main" id="{8E7766DB-DDCF-1F77-7AEE-3E2EB5CB29C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5">
            <a:extLst>
              <a:ext uri="{FF2B5EF4-FFF2-40B4-BE49-F238E27FC236}">
                <a16:creationId xmlns:a16="http://schemas.microsoft.com/office/drawing/2014/main" id="{57FAF7CE-061C-1144-2B96-B31BC28535BD}"/>
              </a:ext>
            </a:extLst>
          </p:cNvPr>
          <p:cNvPicPr>
            <a:picLocks noChangeAspect="1"/>
          </p:cNvPicPr>
          <p:nvPr/>
        </p:nvPicPr>
        <p:blipFill>
          <a:blip r:embed="rId10"/>
          <a:stretch>
            <a:fillRect/>
          </a:stretch>
        </p:blipFill>
        <p:spPr>
          <a:xfrm>
            <a:off x="6966960" y="875159"/>
            <a:ext cx="2953615" cy="374796"/>
          </a:xfrm>
          <a:prstGeom prst="rect">
            <a:avLst/>
          </a:prstGeom>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Shape 2129"/>
        <p:cNvGrpSpPr/>
        <p:nvPr/>
      </p:nvGrpSpPr>
      <p:grpSpPr>
        <a:xfrm>
          <a:off x="0" y="0"/>
          <a:ext cx="0" cy="0"/>
          <a:chOff x="0" y="0"/>
          <a:chExt cx="0" cy="0"/>
        </a:xfrm>
      </p:grpSpPr>
      <p:pic>
        <p:nvPicPr>
          <p:cNvPr id="2130" name="Google Shape;2130;p17"/>
          <p:cNvPicPr preferRelativeResize="0">
            <a:picLocks noChangeAspect="1"/>
          </p:cNvPicPr>
          <p:nvPr/>
        </p:nvPicPr>
        <p:blipFill rotWithShape="1">
          <a:blip r:embed="rId3">
            <a:alphaModFix/>
          </a:blip>
          <a:srcRect/>
          <a:stretch/>
        </p:blipFill>
        <p:spPr>
          <a:xfrm>
            <a:off x="1152510" y="1882367"/>
            <a:ext cx="720000" cy="720000"/>
          </a:xfrm>
          <a:prstGeom prst="rect">
            <a:avLst/>
          </a:prstGeom>
          <a:noFill/>
          <a:ln>
            <a:noFill/>
          </a:ln>
        </p:spPr>
      </p:pic>
      <p:pic>
        <p:nvPicPr>
          <p:cNvPr id="2131" name="Google Shape;2131;p17"/>
          <p:cNvPicPr preferRelativeResize="0">
            <a:picLocks noChangeAspect="1"/>
          </p:cNvPicPr>
          <p:nvPr/>
        </p:nvPicPr>
        <p:blipFill rotWithShape="1">
          <a:blip r:embed="rId4">
            <a:alphaModFix/>
          </a:blip>
          <a:srcRect/>
          <a:stretch/>
        </p:blipFill>
        <p:spPr>
          <a:xfrm>
            <a:off x="3107091" y="1907622"/>
            <a:ext cx="720000" cy="720000"/>
          </a:xfrm>
          <a:prstGeom prst="rect">
            <a:avLst/>
          </a:prstGeom>
          <a:noFill/>
          <a:ln>
            <a:noFill/>
          </a:ln>
        </p:spPr>
      </p:pic>
      <p:pic>
        <p:nvPicPr>
          <p:cNvPr id="2132" name="Google Shape;2132;p17"/>
          <p:cNvPicPr preferRelativeResize="0">
            <a:picLocks noChangeAspect="1"/>
          </p:cNvPicPr>
          <p:nvPr/>
        </p:nvPicPr>
        <p:blipFill rotWithShape="1">
          <a:blip r:embed="rId5">
            <a:alphaModFix/>
          </a:blip>
          <a:srcRect/>
          <a:stretch/>
        </p:blipFill>
        <p:spPr>
          <a:xfrm>
            <a:off x="2984975" y="4307724"/>
            <a:ext cx="720000" cy="705600"/>
          </a:xfrm>
          <a:prstGeom prst="rect">
            <a:avLst/>
          </a:prstGeom>
          <a:noFill/>
          <a:ln>
            <a:noFill/>
          </a:ln>
        </p:spPr>
      </p:pic>
      <p:pic>
        <p:nvPicPr>
          <p:cNvPr id="2133" name="Google Shape;2133;p17"/>
          <p:cNvPicPr preferRelativeResize="0">
            <a:picLocks noChangeAspect="1"/>
          </p:cNvPicPr>
          <p:nvPr/>
        </p:nvPicPr>
        <p:blipFill rotWithShape="1">
          <a:blip r:embed="rId6">
            <a:alphaModFix/>
          </a:blip>
          <a:srcRect/>
          <a:stretch/>
        </p:blipFill>
        <p:spPr>
          <a:xfrm>
            <a:off x="9179553" y="3390644"/>
            <a:ext cx="720000" cy="712871"/>
          </a:xfrm>
          <a:prstGeom prst="rect">
            <a:avLst/>
          </a:prstGeom>
          <a:noFill/>
          <a:ln>
            <a:noFill/>
          </a:ln>
        </p:spPr>
      </p:pic>
      <p:pic>
        <p:nvPicPr>
          <p:cNvPr id="2134" name="Google Shape;2134;p17"/>
          <p:cNvPicPr preferRelativeResize="0">
            <a:picLocks noChangeAspect="1"/>
          </p:cNvPicPr>
          <p:nvPr/>
        </p:nvPicPr>
        <p:blipFill rotWithShape="1">
          <a:blip r:embed="rId7">
            <a:alphaModFix/>
          </a:blip>
          <a:srcRect/>
          <a:stretch/>
        </p:blipFill>
        <p:spPr>
          <a:xfrm>
            <a:off x="1342691" y="3270456"/>
            <a:ext cx="445698" cy="720000"/>
          </a:xfrm>
          <a:prstGeom prst="rect">
            <a:avLst/>
          </a:prstGeom>
          <a:noFill/>
          <a:ln>
            <a:noFill/>
          </a:ln>
        </p:spPr>
      </p:pic>
      <p:pic>
        <p:nvPicPr>
          <p:cNvPr id="2135" name="Google Shape;2135;p17"/>
          <p:cNvPicPr preferRelativeResize="0">
            <a:picLocks noChangeAspect="1"/>
          </p:cNvPicPr>
          <p:nvPr/>
        </p:nvPicPr>
        <p:blipFill rotWithShape="1">
          <a:blip r:embed="rId8">
            <a:alphaModFix/>
          </a:blip>
          <a:srcRect/>
          <a:stretch/>
        </p:blipFill>
        <p:spPr>
          <a:xfrm>
            <a:off x="3014834" y="3291755"/>
            <a:ext cx="720000" cy="694737"/>
          </a:xfrm>
          <a:prstGeom prst="rect">
            <a:avLst/>
          </a:prstGeom>
          <a:noFill/>
          <a:ln>
            <a:noFill/>
          </a:ln>
        </p:spPr>
      </p:pic>
      <p:pic>
        <p:nvPicPr>
          <p:cNvPr id="2136" name="Google Shape;2136;p17"/>
          <p:cNvPicPr preferRelativeResize="0">
            <a:picLocks noChangeAspect="1"/>
          </p:cNvPicPr>
          <p:nvPr/>
        </p:nvPicPr>
        <p:blipFill rotWithShape="1">
          <a:blip r:embed="rId9">
            <a:alphaModFix/>
          </a:blip>
          <a:srcRect/>
          <a:stretch/>
        </p:blipFill>
        <p:spPr>
          <a:xfrm>
            <a:off x="1322704" y="4293324"/>
            <a:ext cx="327921" cy="720000"/>
          </a:xfrm>
          <a:prstGeom prst="rect">
            <a:avLst/>
          </a:prstGeom>
          <a:noFill/>
          <a:ln>
            <a:noFill/>
          </a:ln>
        </p:spPr>
      </p:pic>
      <p:pic>
        <p:nvPicPr>
          <p:cNvPr id="2137" name="Google Shape;2137;p17"/>
          <p:cNvPicPr preferRelativeResize="0">
            <a:picLocks noChangeAspect="1"/>
          </p:cNvPicPr>
          <p:nvPr/>
        </p:nvPicPr>
        <p:blipFill rotWithShape="1">
          <a:blip r:embed="rId10">
            <a:alphaModFix/>
          </a:blip>
          <a:srcRect/>
          <a:stretch/>
        </p:blipFill>
        <p:spPr>
          <a:xfrm>
            <a:off x="286008" y="5179424"/>
            <a:ext cx="694737" cy="720000"/>
          </a:xfrm>
          <a:prstGeom prst="rect">
            <a:avLst/>
          </a:prstGeom>
          <a:noFill/>
          <a:ln>
            <a:noFill/>
          </a:ln>
        </p:spPr>
      </p:pic>
      <p:pic>
        <p:nvPicPr>
          <p:cNvPr id="2138" name="Google Shape;2138;p17"/>
          <p:cNvPicPr preferRelativeResize="0">
            <a:picLocks noChangeAspect="1"/>
          </p:cNvPicPr>
          <p:nvPr/>
        </p:nvPicPr>
        <p:blipFill rotWithShape="1">
          <a:blip r:embed="rId11">
            <a:alphaModFix/>
          </a:blip>
          <a:srcRect/>
          <a:stretch/>
        </p:blipFill>
        <p:spPr>
          <a:xfrm>
            <a:off x="2065423" y="3319547"/>
            <a:ext cx="676923" cy="720000"/>
          </a:xfrm>
          <a:prstGeom prst="rect">
            <a:avLst/>
          </a:prstGeom>
          <a:noFill/>
          <a:ln>
            <a:noFill/>
          </a:ln>
        </p:spPr>
      </p:pic>
      <p:pic>
        <p:nvPicPr>
          <p:cNvPr id="2139" name="Google Shape;2139;p17"/>
          <p:cNvPicPr preferRelativeResize="0">
            <a:picLocks noChangeAspect="1"/>
          </p:cNvPicPr>
          <p:nvPr/>
        </p:nvPicPr>
        <p:blipFill rotWithShape="1">
          <a:blip r:embed="rId12">
            <a:alphaModFix/>
          </a:blip>
          <a:srcRect/>
          <a:stretch/>
        </p:blipFill>
        <p:spPr>
          <a:xfrm>
            <a:off x="286008" y="3319547"/>
            <a:ext cx="720000" cy="621818"/>
          </a:xfrm>
          <a:prstGeom prst="rect">
            <a:avLst/>
          </a:prstGeom>
          <a:noFill/>
          <a:ln>
            <a:noFill/>
          </a:ln>
        </p:spPr>
      </p:pic>
      <p:pic>
        <p:nvPicPr>
          <p:cNvPr id="2140" name="Google Shape;2140;p17"/>
          <p:cNvPicPr preferRelativeResize="0">
            <a:picLocks noChangeAspect="1"/>
          </p:cNvPicPr>
          <p:nvPr/>
        </p:nvPicPr>
        <p:blipFill rotWithShape="1">
          <a:blip r:embed="rId13">
            <a:alphaModFix/>
          </a:blip>
          <a:srcRect/>
          <a:stretch/>
        </p:blipFill>
        <p:spPr>
          <a:xfrm>
            <a:off x="2027282" y="4229851"/>
            <a:ext cx="720000" cy="720000"/>
          </a:xfrm>
          <a:prstGeom prst="rect">
            <a:avLst/>
          </a:prstGeom>
          <a:noFill/>
          <a:ln>
            <a:noFill/>
          </a:ln>
        </p:spPr>
      </p:pic>
      <p:pic>
        <p:nvPicPr>
          <p:cNvPr id="2141" name="Google Shape;2141;p17"/>
          <p:cNvPicPr preferRelativeResize="0">
            <a:picLocks noChangeAspect="1"/>
          </p:cNvPicPr>
          <p:nvPr/>
        </p:nvPicPr>
        <p:blipFill rotWithShape="1">
          <a:blip r:embed="rId14">
            <a:alphaModFix/>
          </a:blip>
          <a:srcRect/>
          <a:stretch/>
        </p:blipFill>
        <p:spPr>
          <a:xfrm>
            <a:off x="2189166" y="315379"/>
            <a:ext cx="720000" cy="720000"/>
          </a:xfrm>
          <a:prstGeom prst="rect">
            <a:avLst/>
          </a:prstGeom>
          <a:noFill/>
          <a:ln>
            <a:noFill/>
          </a:ln>
        </p:spPr>
      </p:pic>
      <p:pic>
        <p:nvPicPr>
          <p:cNvPr id="2142" name="Google Shape;2142;p17"/>
          <p:cNvPicPr preferRelativeResize="0">
            <a:picLocks noChangeAspect="1"/>
          </p:cNvPicPr>
          <p:nvPr/>
        </p:nvPicPr>
        <p:blipFill rotWithShape="1">
          <a:blip r:embed="rId15">
            <a:alphaModFix/>
          </a:blip>
          <a:srcRect/>
          <a:stretch/>
        </p:blipFill>
        <p:spPr>
          <a:xfrm>
            <a:off x="3140745" y="315379"/>
            <a:ext cx="720000" cy="720000"/>
          </a:xfrm>
          <a:prstGeom prst="rect">
            <a:avLst/>
          </a:prstGeom>
          <a:noFill/>
          <a:ln>
            <a:noFill/>
          </a:ln>
        </p:spPr>
      </p:pic>
      <p:pic>
        <p:nvPicPr>
          <p:cNvPr id="2143" name="Google Shape;2143;p17"/>
          <p:cNvPicPr preferRelativeResize="0">
            <a:picLocks noChangeAspect="1"/>
          </p:cNvPicPr>
          <p:nvPr/>
        </p:nvPicPr>
        <p:blipFill rotWithShape="1">
          <a:blip r:embed="rId16">
            <a:alphaModFix/>
          </a:blip>
          <a:srcRect/>
          <a:stretch/>
        </p:blipFill>
        <p:spPr>
          <a:xfrm>
            <a:off x="1237587" y="277639"/>
            <a:ext cx="720000" cy="720000"/>
          </a:xfrm>
          <a:prstGeom prst="rect">
            <a:avLst/>
          </a:prstGeom>
          <a:noFill/>
          <a:ln>
            <a:noFill/>
          </a:ln>
        </p:spPr>
      </p:pic>
      <p:pic>
        <p:nvPicPr>
          <p:cNvPr id="2144" name="Google Shape;2144;p17"/>
          <p:cNvPicPr preferRelativeResize="0">
            <a:picLocks noChangeAspect="1"/>
          </p:cNvPicPr>
          <p:nvPr/>
        </p:nvPicPr>
        <p:blipFill rotWithShape="1">
          <a:blip r:embed="rId17">
            <a:alphaModFix/>
          </a:blip>
          <a:srcRect/>
          <a:stretch/>
        </p:blipFill>
        <p:spPr>
          <a:xfrm>
            <a:off x="4060339" y="1172103"/>
            <a:ext cx="720000" cy="720000"/>
          </a:xfrm>
          <a:prstGeom prst="rect">
            <a:avLst/>
          </a:prstGeom>
          <a:noFill/>
          <a:ln>
            <a:noFill/>
          </a:ln>
        </p:spPr>
      </p:pic>
      <p:pic>
        <p:nvPicPr>
          <p:cNvPr id="2145" name="Google Shape;2145;p17"/>
          <p:cNvPicPr preferRelativeResize="0">
            <a:picLocks noChangeAspect="1"/>
          </p:cNvPicPr>
          <p:nvPr/>
        </p:nvPicPr>
        <p:blipFill rotWithShape="1">
          <a:blip r:embed="rId18">
            <a:alphaModFix/>
          </a:blip>
          <a:srcRect/>
          <a:stretch/>
        </p:blipFill>
        <p:spPr>
          <a:xfrm>
            <a:off x="3148463" y="1145921"/>
            <a:ext cx="720000" cy="720000"/>
          </a:xfrm>
          <a:prstGeom prst="rect">
            <a:avLst/>
          </a:prstGeom>
          <a:noFill/>
          <a:ln>
            <a:noFill/>
          </a:ln>
        </p:spPr>
      </p:pic>
      <p:pic>
        <p:nvPicPr>
          <p:cNvPr id="2146" name="Google Shape;2146;p17"/>
          <p:cNvPicPr preferRelativeResize="0">
            <a:picLocks noChangeAspect="1"/>
          </p:cNvPicPr>
          <p:nvPr/>
        </p:nvPicPr>
        <p:blipFill rotWithShape="1">
          <a:blip r:embed="rId19">
            <a:alphaModFix/>
          </a:blip>
          <a:srcRect/>
          <a:stretch/>
        </p:blipFill>
        <p:spPr>
          <a:xfrm>
            <a:off x="1205540" y="1114722"/>
            <a:ext cx="720000" cy="720000"/>
          </a:xfrm>
          <a:prstGeom prst="rect">
            <a:avLst/>
          </a:prstGeom>
          <a:noFill/>
          <a:ln>
            <a:noFill/>
          </a:ln>
        </p:spPr>
      </p:pic>
      <p:pic>
        <p:nvPicPr>
          <p:cNvPr id="2147" name="Google Shape;2147;p17"/>
          <p:cNvPicPr preferRelativeResize="0">
            <a:picLocks noChangeAspect="1"/>
          </p:cNvPicPr>
          <p:nvPr/>
        </p:nvPicPr>
        <p:blipFill rotWithShape="1">
          <a:blip r:embed="rId20">
            <a:alphaModFix/>
          </a:blip>
          <a:srcRect/>
          <a:stretch/>
        </p:blipFill>
        <p:spPr>
          <a:xfrm>
            <a:off x="2132513" y="1133564"/>
            <a:ext cx="720103" cy="720000"/>
          </a:xfrm>
          <a:prstGeom prst="rect">
            <a:avLst/>
          </a:prstGeom>
          <a:noFill/>
          <a:ln>
            <a:noFill/>
          </a:ln>
        </p:spPr>
      </p:pic>
      <p:pic>
        <p:nvPicPr>
          <p:cNvPr id="2148" name="Google Shape;2148;p17"/>
          <p:cNvPicPr preferRelativeResize="0">
            <a:picLocks noChangeAspect="1"/>
          </p:cNvPicPr>
          <p:nvPr/>
        </p:nvPicPr>
        <p:blipFill rotWithShape="1">
          <a:blip r:embed="rId21">
            <a:alphaModFix/>
          </a:blip>
          <a:srcRect/>
          <a:stretch/>
        </p:blipFill>
        <p:spPr>
          <a:xfrm>
            <a:off x="226047" y="4383667"/>
            <a:ext cx="720000" cy="353455"/>
          </a:xfrm>
          <a:prstGeom prst="rect">
            <a:avLst/>
          </a:prstGeom>
          <a:noFill/>
          <a:ln>
            <a:noFill/>
          </a:ln>
        </p:spPr>
      </p:pic>
      <p:pic>
        <p:nvPicPr>
          <p:cNvPr id="2149" name="Google Shape;2149;p17"/>
          <p:cNvPicPr preferRelativeResize="0">
            <a:picLocks noChangeAspect="1"/>
          </p:cNvPicPr>
          <p:nvPr/>
        </p:nvPicPr>
        <p:blipFill rotWithShape="1">
          <a:blip r:embed="rId22">
            <a:alphaModFix/>
          </a:blip>
          <a:srcRect/>
          <a:stretch/>
        </p:blipFill>
        <p:spPr>
          <a:xfrm>
            <a:off x="2067033" y="1882367"/>
            <a:ext cx="720000" cy="720000"/>
          </a:xfrm>
          <a:prstGeom prst="rect">
            <a:avLst/>
          </a:prstGeom>
          <a:noFill/>
          <a:ln>
            <a:noFill/>
          </a:ln>
        </p:spPr>
      </p:pic>
      <p:pic>
        <p:nvPicPr>
          <p:cNvPr id="2150" name="Google Shape;2150;p17"/>
          <p:cNvPicPr preferRelativeResize="0">
            <a:picLocks noChangeAspect="1"/>
          </p:cNvPicPr>
          <p:nvPr/>
        </p:nvPicPr>
        <p:blipFill rotWithShape="1">
          <a:blip r:embed="rId23">
            <a:alphaModFix/>
          </a:blip>
          <a:srcRect/>
          <a:stretch/>
        </p:blipFill>
        <p:spPr>
          <a:xfrm>
            <a:off x="332587" y="1172103"/>
            <a:ext cx="720000" cy="667636"/>
          </a:xfrm>
          <a:prstGeom prst="rect">
            <a:avLst/>
          </a:prstGeom>
          <a:noFill/>
          <a:ln>
            <a:noFill/>
          </a:ln>
        </p:spPr>
      </p:pic>
      <p:pic>
        <p:nvPicPr>
          <p:cNvPr id="2151" name="Google Shape;2151;p17"/>
          <p:cNvPicPr preferRelativeResize="0"/>
          <p:nvPr/>
        </p:nvPicPr>
        <p:blipFill rotWithShape="1">
          <a:blip r:embed="rId24">
            <a:alphaModFix/>
          </a:blip>
          <a:srcRect/>
          <a:stretch/>
        </p:blipFill>
        <p:spPr>
          <a:xfrm>
            <a:off x="286008" y="277639"/>
            <a:ext cx="720000" cy="720000"/>
          </a:xfrm>
          <a:prstGeom prst="rect">
            <a:avLst/>
          </a:prstGeom>
          <a:noFill/>
          <a:ln>
            <a:noFill/>
          </a:ln>
        </p:spPr>
      </p:pic>
      <p:pic>
        <p:nvPicPr>
          <p:cNvPr id="2152" name="Google Shape;2152;p17"/>
          <p:cNvPicPr preferRelativeResize="0">
            <a:picLocks noChangeAspect="1"/>
          </p:cNvPicPr>
          <p:nvPr/>
        </p:nvPicPr>
        <p:blipFill rotWithShape="1">
          <a:blip r:embed="rId25">
            <a:alphaModFix/>
          </a:blip>
          <a:srcRect/>
          <a:stretch/>
        </p:blipFill>
        <p:spPr>
          <a:xfrm>
            <a:off x="339073" y="1907622"/>
            <a:ext cx="713514" cy="720000"/>
          </a:xfrm>
          <a:prstGeom prst="rect">
            <a:avLst/>
          </a:prstGeom>
          <a:noFill/>
          <a:ln>
            <a:noFill/>
          </a:ln>
        </p:spPr>
      </p:pic>
      <p:pic>
        <p:nvPicPr>
          <p:cNvPr id="2153" name="Google Shape;2153;p17"/>
          <p:cNvPicPr preferRelativeResize="0">
            <a:picLocks noChangeAspect="1"/>
          </p:cNvPicPr>
          <p:nvPr/>
        </p:nvPicPr>
        <p:blipFill rotWithShape="1">
          <a:blip r:embed="rId26">
            <a:alphaModFix/>
          </a:blip>
          <a:srcRect/>
          <a:stretch/>
        </p:blipFill>
        <p:spPr>
          <a:xfrm>
            <a:off x="9172352" y="4656889"/>
            <a:ext cx="720000" cy="712871"/>
          </a:xfrm>
          <a:prstGeom prst="rect">
            <a:avLst/>
          </a:prstGeom>
          <a:noFill/>
          <a:ln>
            <a:noFill/>
          </a:ln>
        </p:spPr>
      </p:pic>
      <p:pic>
        <p:nvPicPr>
          <p:cNvPr id="2154" name="Google Shape;2154;p17"/>
          <p:cNvPicPr preferRelativeResize="0">
            <a:picLocks noChangeAspect="1"/>
          </p:cNvPicPr>
          <p:nvPr/>
        </p:nvPicPr>
        <p:blipFill rotWithShape="1">
          <a:blip r:embed="rId27">
            <a:alphaModFix/>
          </a:blip>
          <a:srcRect/>
          <a:stretch/>
        </p:blipFill>
        <p:spPr>
          <a:xfrm>
            <a:off x="10993284" y="423522"/>
            <a:ext cx="720000" cy="691200"/>
          </a:xfrm>
          <a:prstGeom prst="rect">
            <a:avLst/>
          </a:prstGeom>
          <a:noFill/>
          <a:ln>
            <a:noFill/>
          </a:ln>
        </p:spPr>
      </p:pic>
      <p:pic>
        <p:nvPicPr>
          <p:cNvPr id="2155" name="Google Shape;2155;p17"/>
          <p:cNvPicPr preferRelativeResize="0">
            <a:picLocks noChangeAspect="1"/>
          </p:cNvPicPr>
          <p:nvPr/>
        </p:nvPicPr>
        <p:blipFill rotWithShape="1">
          <a:blip r:embed="rId28">
            <a:alphaModFix/>
          </a:blip>
          <a:srcRect/>
          <a:stretch/>
        </p:blipFill>
        <p:spPr>
          <a:xfrm>
            <a:off x="10881272" y="5946839"/>
            <a:ext cx="1080000" cy="531940"/>
          </a:xfrm>
          <a:prstGeom prst="rect">
            <a:avLst/>
          </a:prstGeom>
          <a:noFill/>
          <a:ln>
            <a:noFill/>
          </a:ln>
        </p:spPr>
      </p:pic>
      <p:pic>
        <p:nvPicPr>
          <p:cNvPr id="2156" name="Google Shape;2156;p17"/>
          <p:cNvPicPr preferRelativeResize="0">
            <a:picLocks noChangeAspect="1"/>
          </p:cNvPicPr>
          <p:nvPr/>
        </p:nvPicPr>
        <p:blipFill rotWithShape="1">
          <a:blip r:embed="rId29">
            <a:alphaModFix/>
          </a:blip>
          <a:srcRect/>
          <a:stretch/>
        </p:blipFill>
        <p:spPr>
          <a:xfrm>
            <a:off x="7578427" y="3522047"/>
            <a:ext cx="720000" cy="720000"/>
          </a:xfrm>
          <a:prstGeom prst="rect">
            <a:avLst/>
          </a:prstGeom>
          <a:noFill/>
          <a:ln>
            <a:noFill/>
          </a:ln>
        </p:spPr>
      </p:pic>
      <p:pic>
        <p:nvPicPr>
          <p:cNvPr id="2157" name="Google Shape;2157;p17"/>
          <p:cNvPicPr preferRelativeResize="0">
            <a:picLocks noChangeAspect="1"/>
          </p:cNvPicPr>
          <p:nvPr/>
        </p:nvPicPr>
        <p:blipFill rotWithShape="1">
          <a:blip r:embed="rId30">
            <a:alphaModFix/>
          </a:blip>
          <a:srcRect/>
          <a:stretch/>
        </p:blipFill>
        <p:spPr>
          <a:xfrm>
            <a:off x="7575983" y="4467225"/>
            <a:ext cx="720000" cy="666000"/>
          </a:xfrm>
          <a:prstGeom prst="rect">
            <a:avLst/>
          </a:prstGeom>
          <a:noFill/>
          <a:ln>
            <a:noFill/>
          </a:ln>
        </p:spPr>
      </p:pic>
      <p:pic>
        <p:nvPicPr>
          <p:cNvPr id="2158" name="Google Shape;2158;p17"/>
          <p:cNvPicPr preferRelativeResize="0">
            <a:picLocks noChangeAspect="1"/>
          </p:cNvPicPr>
          <p:nvPr/>
        </p:nvPicPr>
        <p:blipFill rotWithShape="1">
          <a:blip r:embed="rId31">
            <a:alphaModFix/>
          </a:blip>
          <a:srcRect/>
          <a:stretch/>
        </p:blipFill>
        <p:spPr>
          <a:xfrm>
            <a:off x="7554843" y="1634868"/>
            <a:ext cx="633600" cy="720000"/>
          </a:xfrm>
          <a:prstGeom prst="rect">
            <a:avLst/>
          </a:prstGeom>
          <a:noFill/>
          <a:ln>
            <a:noFill/>
          </a:ln>
        </p:spPr>
      </p:pic>
      <p:pic>
        <p:nvPicPr>
          <p:cNvPr id="2159" name="Google Shape;2159;p17"/>
          <p:cNvPicPr preferRelativeResize="0">
            <a:picLocks noChangeAspect="1"/>
          </p:cNvPicPr>
          <p:nvPr/>
        </p:nvPicPr>
        <p:blipFill rotWithShape="1">
          <a:blip r:embed="rId32">
            <a:alphaModFix/>
          </a:blip>
          <a:srcRect/>
          <a:stretch/>
        </p:blipFill>
        <p:spPr>
          <a:xfrm>
            <a:off x="7505334" y="5396216"/>
            <a:ext cx="720000" cy="366667"/>
          </a:xfrm>
          <a:prstGeom prst="rect">
            <a:avLst/>
          </a:prstGeom>
          <a:noFill/>
          <a:ln>
            <a:noFill/>
          </a:ln>
        </p:spPr>
      </p:pic>
      <p:pic>
        <p:nvPicPr>
          <p:cNvPr id="2160" name="Google Shape;2160;p17"/>
          <p:cNvPicPr preferRelativeResize="0">
            <a:picLocks noChangeAspect="1"/>
          </p:cNvPicPr>
          <p:nvPr/>
        </p:nvPicPr>
        <p:blipFill rotWithShape="1">
          <a:blip r:embed="rId33">
            <a:alphaModFix/>
          </a:blip>
          <a:srcRect/>
          <a:stretch/>
        </p:blipFill>
        <p:spPr>
          <a:xfrm>
            <a:off x="7575983" y="6025874"/>
            <a:ext cx="720000" cy="709091"/>
          </a:xfrm>
          <a:prstGeom prst="rect">
            <a:avLst/>
          </a:prstGeom>
          <a:noFill/>
          <a:ln>
            <a:noFill/>
          </a:ln>
        </p:spPr>
      </p:pic>
      <p:pic>
        <p:nvPicPr>
          <p:cNvPr id="2161" name="Google Shape;2161;p17"/>
          <p:cNvPicPr preferRelativeResize="0">
            <a:picLocks noChangeAspect="1"/>
          </p:cNvPicPr>
          <p:nvPr/>
        </p:nvPicPr>
        <p:blipFill rotWithShape="1">
          <a:blip r:embed="rId34">
            <a:alphaModFix/>
          </a:blip>
          <a:srcRect/>
          <a:stretch/>
        </p:blipFill>
        <p:spPr>
          <a:xfrm>
            <a:off x="7579002" y="2630952"/>
            <a:ext cx="680548" cy="720000"/>
          </a:xfrm>
          <a:prstGeom prst="rect">
            <a:avLst/>
          </a:prstGeom>
          <a:noFill/>
          <a:ln>
            <a:noFill/>
          </a:ln>
        </p:spPr>
      </p:pic>
      <p:pic>
        <p:nvPicPr>
          <p:cNvPr id="2162" name="Google Shape;2162;p17"/>
          <p:cNvPicPr preferRelativeResize="0">
            <a:picLocks noChangeAspect="1"/>
          </p:cNvPicPr>
          <p:nvPr/>
        </p:nvPicPr>
        <p:blipFill rotWithShape="1">
          <a:blip r:embed="rId35">
            <a:alphaModFix/>
          </a:blip>
          <a:srcRect/>
          <a:stretch/>
        </p:blipFill>
        <p:spPr>
          <a:xfrm>
            <a:off x="7484613" y="630310"/>
            <a:ext cx="720000" cy="720000"/>
          </a:xfrm>
          <a:prstGeom prst="rect">
            <a:avLst/>
          </a:prstGeom>
          <a:noFill/>
          <a:ln>
            <a:noFill/>
          </a:ln>
        </p:spPr>
      </p:pic>
      <p:pic>
        <p:nvPicPr>
          <p:cNvPr id="2163" name="Google Shape;2163;p17"/>
          <p:cNvPicPr preferRelativeResize="0">
            <a:picLocks noChangeAspect="1"/>
          </p:cNvPicPr>
          <p:nvPr/>
        </p:nvPicPr>
        <p:blipFill rotWithShape="1">
          <a:blip r:embed="rId36">
            <a:alphaModFix/>
          </a:blip>
          <a:srcRect/>
          <a:stretch/>
        </p:blipFill>
        <p:spPr>
          <a:xfrm>
            <a:off x="9030319" y="6073811"/>
            <a:ext cx="1080000" cy="404968"/>
          </a:xfrm>
          <a:prstGeom prst="rect">
            <a:avLst/>
          </a:prstGeom>
          <a:noFill/>
          <a:ln>
            <a:noFill/>
          </a:ln>
        </p:spPr>
      </p:pic>
      <p:pic>
        <p:nvPicPr>
          <p:cNvPr id="7" name="Graphic 6">
            <a:extLst>
              <a:ext uri="{FF2B5EF4-FFF2-40B4-BE49-F238E27FC236}">
                <a16:creationId xmlns:a16="http://schemas.microsoft.com/office/drawing/2014/main" id="{1D491FCC-C622-080E-BBF3-D7C796DF3C0F}"/>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5056327" y="4589850"/>
            <a:ext cx="1080000" cy="652928"/>
          </a:xfrm>
          <a:prstGeom prst="rect">
            <a:avLst/>
          </a:prstGeom>
        </p:spPr>
      </p:pic>
      <p:pic>
        <p:nvPicPr>
          <p:cNvPr id="9" name="Graphic 8">
            <a:extLst>
              <a:ext uri="{FF2B5EF4-FFF2-40B4-BE49-F238E27FC236}">
                <a16:creationId xmlns:a16="http://schemas.microsoft.com/office/drawing/2014/main" id="{128DE097-0B7A-E427-EC39-67A4FCB26F5C}"/>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10986460" y="1450188"/>
            <a:ext cx="720000" cy="769068"/>
          </a:xfrm>
          <a:prstGeom prst="rect">
            <a:avLst/>
          </a:prstGeom>
        </p:spPr>
      </p:pic>
      <p:pic>
        <p:nvPicPr>
          <p:cNvPr id="11" name="Graphic 10">
            <a:extLst>
              <a:ext uri="{FF2B5EF4-FFF2-40B4-BE49-F238E27FC236}">
                <a16:creationId xmlns:a16="http://schemas.microsoft.com/office/drawing/2014/main" id="{E6B07468-69A3-E2E4-BE57-5C570EA458AB}"/>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5016000" y="5476692"/>
            <a:ext cx="1080000" cy="205714"/>
          </a:xfrm>
          <a:prstGeom prst="rect">
            <a:avLst/>
          </a:prstGeom>
        </p:spPr>
      </p:pic>
      <p:pic>
        <p:nvPicPr>
          <p:cNvPr id="13" name="Graphic 12">
            <a:extLst>
              <a:ext uri="{FF2B5EF4-FFF2-40B4-BE49-F238E27FC236}">
                <a16:creationId xmlns:a16="http://schemas.microsoft.com/office/drawing/2014/main" id="{3C9EF89C-0EC7-A453-CA2C-E127B6369471}"/>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0813284" y="2734161"/>
            <a:ext cx="1080000" cy="513581"/>
          </a:xfrm>
          <a:prstGeom prst="rect">
            <a:avLst/>
          </a:prstGeom>
        </p:spPr>
      </p:pic>
      <p:pic>
        <p:nvPicPr>
          <p:cNvPr id="17" name="Graphic 16">
            <a:extLst>
              <a:ext uri="{FF2B5EF4-FFF2-40B4-BE49-F238E27FC236}">
                <a16:creationId xmlns:a16="http://schemas.microsoft.com/office/drawing/2014/main" id="{6FE61E70-E73E-45F8-E035-85C5624C0520}"/>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10806460" y="3610259"/>
            <a:ext cx="1080000" cy="238938"/>
          </a:xfrm>
          <a:prstGeom prst="rect">
            <a:avLst/>
          </a:prstGeom>
        </p:spPr>
      </p:pic>
      <p:pic>
        <p:nvPicPr>
          <p:cNvPr id="21" name="Graphic 20">
            <a:extLst>
              <a:ext uri="{FF2B5EF4-FFF2-40B4-BE49-F238E27FC236}">
                <a16:creationId xmlns:a16="http://schemas.microsoft.com/office/drawing/2014/main" id="{C271EAD3-9652-FE28-89FA-DCF04FFA0715}"/>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6710017" y="3548692"/>
            <a:ext cx="720000" cy="720000"/>
          </a:xfrm>
          <a:prstGeom prst="rect">
            <a:avLst/>
          </a:prstGeom>
        </p:spPr>
      </p:pic>
      <p:pic>
        <p:nvPicPr>
          <p:cNvPr id="23" name="Graphic 22">
            <a:extLst>
              <a:ext uri="{FF2B5EF4-FFF2-40B4-BE49-F238E27FC236}">
                <a16:creationId xmlns:a16="http://schemas.microsoft.com/office/drawing/2014/main" id="{D0432743-0F38-F9B2-191C-418526FF38EE}"/>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6710017" y="2599547"/>
            <a:ext cx="720000" cy="720000"/>
          </a:xfrm>
          <a:prstGeom prst="rect">
            <a:avLst/>
          </a:prstGeom>
        </p:spPr>
      </p:pic>
      <p:pic>
        <p:nvPicPr>
          <p:cNvPr id="25" name="Graphic 24">
            <a:extLst>
              <a:ext uri="{FF2B5EF4-FFF2-40B4-BE49-F238E27FC236}">
                <a16:creationId xmlns:a16="http://schemas.microsoft.com/office/drawing/2014/main" id="{00EC8E0E-5719-B4C7-0502-F84D28CCDEB4}"/>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a:off x="6710017" y="1648507"/>
            <a:ext cx="720000" cy="720000"/>
          </a:xfrm>
          <a:prstGeom prst="rect">
            <a:avLst/>
          </a:prstGeom>
        </p:spPr>
      </p:pic>
      <p:pic>
        <p:nvPicPr>
          <p:cNvPr id="33" name="Graphic 32">
            <a:extLst>
              <a:ext uri="{FF2B5EF4-FFF2-40B4-BE49-F238E27FC236}">
                <a16:creationId xmlns:a16="http://schemas.microsoft.com/office/drawing/2014/main" id="{01DCF720-9B7A-E3FC-7BF8-8B9B010BCB2A}"/>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a:off x="6691663" y="675379"/>
            <a:ext cx="720000" cy="720000"/>
          </a:xfrm>
          <a:prstGeom prst="rect">
            <a:avLst/>
          </a:prstGeom>
        </p:spPr>
      </p:pic>
      <p:pic>
        <p:nvPicPr>
          <p:cNvPr id="35" name="Graphic 34">
            <a:extLst>
              <a:ext uri="{FF2B5EF4-FFF2-40B4-BE49-F238E27FC236}">
                <a16:creationId xmlns:a16="http://schemas.microsoft.com/office/drawing/2014/main" id="{6086C5FB-9A04-D1DF-7519-8BD08227E01D}"/>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6038850" y="3371850"/>
            <a:ext cx="114300" cy="114300"/>
          </a:xfrm>
          <a:prstGeom prst="rect">
            <a:avLst/>
          </a:prstGeom>
        </p:spPr>
      </p:pic>
      <p:pic>
        <p:nvPicPr>
          <p:cNvPr id="37" name="Graphic 36">
            <a:extLst>
              <a:ext uri="{FF2B5EF4-FFF2-40B4-BE49-F238E27FC236}">
                <a16:creationId xmlns:a16="http://schemas.microsoft.com/office/drawing/2014/main" id="{DC5C2C8A-92DD-E05E-9368-00F751DE2598}"/>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6699614" y="4375098"/>
            <a:ext cx="720000" cy="720000"/>
          </a:xfrm>
          <a:prstGeom prst="rect">
            <a:avLst/>
          </a:prstGeom>
        </p:spPr>
      </p:pic>
      <p:pic>
        <p:nvPicPr>
          <p:cNvPr id="39" name="Graphic 38">
            <a:extLst>
              <a:ext uri="{FF2B5EF4-FFF2-40B4-BE49-F238E27FC236}">
                <a16:creationId xmlns:a16="http://schemas.microsoft.com/office/drawing/2014/main" id="{B5F4F026-9B5E-D61C-80FC-7C07454D79BE}"/>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11026305" y="4117357"/>
            <a:ext cx="712088" cy="720000"/>
          </a:xfrm>
          <a:prstGeom prst="rect">
            <a:avLst/>
          </a:prstGeom>
        </p:spPr>
      </p:pic>
      <p:pic>
        <p:nvPicPr>
          <p:cNvPr id="41" name="Graphic 40">
            <a:extLst>
              <a:ext uri="{FF2B5EF4-FFF2-40B4-BE49-F238E27FC236}">
                <a16:creationId xmlns:a16="http://schemas.microsoft.com/office/drawing/2014/main" id="{EC965A5E-B6A3-ADA8-107B-31A588AE8A67}"/>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10881272" y="4979867"/>
            <a:ext cx="1080000" cy="514967"/>
          </a:xfrm>
          <a:prstGeom prst="rect">
            <a:avLst/>
          </a:prstGeom>
        </p:spPr>
      </p:pic>
      <p:pic>
        <p:nvPicPr>
          <p:cNvPr id="15" name="Graphic 14">
            <a:extLst>
              <a:ext uri="{FF2B5EF4-FFF2-40B4-BE49-F238E27FC236}">
                <a16:creationId xmlns:a16="http://schemas.microsoft.com/office/drawing/2014/main" id="{16830D3D-9DF5-652B-2ABA-52840A53037A}"/>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4060339" y="5899424"/>
            <a:ext cx="720000" cy="720000"/>
          </a:xfrm>
          <a:prstGeom prst="rect">
            <a:avLst/>
          </a:prstGeom>
        </p:spPr>
      </p:pic>
      <p:pic>
        <p:nvPicPr>
          <p:cNvPr id="18" name="Graphic 17">
            <a:extLst>
              <a:ext uri="{FF2B5EF4-FFF2-40B4-BE49-F238E27FC236}">
                <a16:creationId xmlns:a16="http://schemas.microsoft.com/office/drawing/2014/main" id="{E1C6FAF8-F510-AB35-8C96-F00FBA081478}"/>
              </a:ext>
            </a:extLst>
          </p:cNvPr>
          <p:cNvPicPr>
            <a:picLocks noChangeAspect="1"/>
          </p:cNvPicPr>
          <p:nvPr/>
        </p:nvPicPr>
        <p:blipFill>
          <a:blip r:embed="rId65">
            <a:extLst>
              <a:ext uri="{96DAC541-7B7A-43D3-8B79-37D633B846F1}">
                <asvg:svgBlip xmlns:asvg="http://schemas.microsoft.com/office/drawing/2016/SVG/main" r:embed="rId66"/>
              </a:ext>
            </a:extLst>
          </a:blip>
          <a:stretch>
            <a:fillRect/>
          </a:stretch>
        </p:blipFill>
        <p:spPr>
          <a:xfrm>
            <a:off x="3266253" y="5899424"/>
            <a:ext cx="562286" cy="720000"/>
          </a:xfrm>
          <a:prstGeom prst="rect">
            <a:avLst/>
          </a:prstGeom>
        </p:spPr>
      </p:pic>
      <p:pic>
        <p:nvPicPr>
          <p:cNvPr id="20" name="Graphic 19">
            <a:extLst>
              <a:ext uri="{FF2B5EF4-FFF2-40B4-BE49-F238E27FC236}">
                <a16:creationId xmlns:a16="http://schemas.microsoft.com/office/drawing/2014/main" id="{E1F310A3-1D2F-D6C9-FFA5-7B1FB6D63F46}"/>
              </a:ext>
            </a:extLst>
          </p:cNvPr>
          <p:cNvPicPr>
            <a:picLocks noChangeAspect="1"/>
          </p:cNvPicPr>
          <p:nvPr/>
        </p:nvPicPr>
        <p:blipFill>
          <a:blip r:embed="rId67">
            <a:extLst>
              <a:ext uri="{96DAC541-7B7A-43D3-8B79-37D633B846F1}">
                <asvg:svgBlip xmlns:asvg="http://schemas.microsoft.com/office/drawing/2016/SVG/main" r:embed="rId68"/>
              </a:ext>
            </a:extLst>
          </a:blip>
          <a:stretch>
            <a:fillRect/>
          </a:stretch>
        </p:blipFill>
        <p:spPr>
          <a:xfrm>
            <a:off x="2239926" y="5946839"/>
            <a:ext cx="720000" cy="720000"/>
          </a:xfrm>
          <a:prstGeom prst="rect">
            <a:avLst/>
          </a:prstGeom>
        </p:spPr>
      </p:pic>
      <p:pic>
        <p:nvPicPr>
          <p:cNvPr id="24" name="Graphic 23">
            <a:extLst>
              <a:ext uri="{FF2B5EF4-FFF2-40B4-BE49-F238E27FC236}">
                <a16:creationId xmlns:a16="http://schemas.microsoft.com/office/drawing/2014/main" id="{BDF1FBA4-F0F4-4D81-C1B9-8A223A694F98}"/>
              </a:ext>
            </a:extLst>
          </p:cNvPr>
          <p:cNvPicPr>
            <a:picLocks noChangeAspect="1"/>
          </p:cNvPicPr>
          <p:nvPr/>
        </p:nvPicPr>
        <p:blipFill>
          <a:blip r:embed="rId69">
            <a:extLst>
              <a:ext uri="{96DAC541-7B7A-43D3-8B79-37D633B846F1}">
                <asvg:svgBlip xmlns:asvg="http://schemas.microsoft.com/office/drawing/2016/SVG/main" r:embed="rId70"/>
              </a:ext>
            </a:extLst>
          </a:blip>
          <a:stretch>
            <a:fillRect/>
          </a:stretch>
        </p:blipFill>
        <p:spPr>
          <a:xfrm>
            <a:off x="1254229" y="5904374"/>
            <a:ext cx="773053" cy="720000"/>
          </a:xfrm>
          <a:prstGeom prst="rect">
            <a:avLst/>
          </a:prstGeom>
        </p:spPr>
      </p:pic>
      <p:pic>
        <p:nvPicPr>
          <p:cNvPr id="27" name="Graphic 26">
            <a:extLst>
              <a:ext uri="{FF2B5EF4-FFF2-40B4-BE49-F238E27FC236}">
                <a16:creationId xmlns:a16="http://schemas.microsoft.com/office/drawing/2014/main" id="{40C395D9-53AD-2C78-BFC2-36A55761B0A1}"/>
              </a:ext>
            </a:extLst>
          </p:cNvPr>
          <p:cNvPicPr>
            <a:picLocks noChangeAspect="1"/>
          </p:cNvPicPr>
          <p:nvPr/>
        </p:nvPicPr>
        <p:blipFill>
          <a:blip r:embed="rId71">
            <a:extLst>
              <a:ext uri="{96DAC541-7B7A-43D3-8B79-37D633B846F1}">
                <asvg:svgBlip xmlns:asvg="http://schemas.microsoft.com/office/drawing/2016/SVG/main" r:embed="rId72"/>
              </a:ext>
            </a:extLst>
          </a:blip>
          <a:stretch>
            <a:fillRect/>
          </a:stretch>
        </p:blipFill>
        <p:spPr>
          <a:xfrm>
            <a:off x="265797" y="5964303"/>
            <a:ext cx="735158" cy="720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1">
          <a:extLst>
            <a:ext uri="{FF2B5EF4-FFF2-40B4-BE49-F238E27FC236}">
              <a16:creationId xmlns:a16="http://schemas.microsoft.com/office/drawing/2014/main" id="{6E8027F1-82A6-2673-EBB4-7218FFD5CC67}"/>
            </a:ext>
          </a:extLst>
        </p:cNvPr>
        <p:cNvGrpSpPr/>
        <p:nvPr/>
      </p:nvGrpSpPr>
      <p:grpSpPr>
        <a:xfrm>
          <a:off x="0" y="0"/>
          <a:ext cx="0" cy="0"/>
          <a:chOff x="0" y="0"/>
          <a:chExt cx="0" cy="0"/>
        </a:xfrm>
      </p:grpSpPr>
      <p:cxnSp>
        <p:nvCxnSpPr>
          <p:cNvPr id="365" name="Straight Connector 364">
            <a:extLst>
              <a:ext uri="{FF2B5EF4-FFF2-40B4-BE49-F238E27FC236}">
                <a16:creationId xmlns:a16="http://schemas.microsoft.com/office/drawing/2014/main" id="{BD7524B1-7494-A418-760D-45062C7EEDF9}"/>
              </a:ext>
            </a:extLst>
          </p:cNvPr>
          <p:cNvCxnSpPr>
            <a:cxnSpLocks/>
          </p:cNvCxnSpPr>
          <p:nvPr/>
        </p:nvCxnSpPr>
        <p:spPr>
          <a:xfrm flipH="1">
            <a:off x="3373120" y="1478956"/>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307" name="Google Shape;307;p39">
            <a:extLst>
              <a:ext uri="{FF2B5EF4-FFF2-40B4-BE49-F238E27FC236}">
                <a16:creationId xmlns:a16="http://schemas.microsoft.com/office/drawing/2014/main" id="{C39ADD6D-71AA-E901-01C7-A73774918BA4}"/>
              </a:ext>
            </a:extLst>
          </p:cNvPr>
          <p:cNvSpPr>
            <a:spLocks/>
          </p:cNvSpPr>
          <p:nvPr/>
        </p:nvSpPr>
        <p:spPr>
          <a:xfrm>
            <a:off x="264995" y="1639873"/>
            <a:ext cx="8410799" cy="1248207"/>
          </a:xfrm>
          <a:prstGeom prst="roundRect">
            <a:avLst>
              <a:gd name="adj" fmla="val 5358"/>
            </a:avLst>
          </a:prstGeom>
          <a:solidFill>
            <a:schemeClr val="accent2"/>
          </a:solidFill>
          <a:ln w="19050" cap="flat" cmpd="sng">
            <a:no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94" name="Google Shape;294;p39">
            <a:extLst>
              <a:ext uri="{FF2B5EF4-FFF2-40B4-BE49-F238E27FC236}">
                <a16:creationId xmlns:a16="http://schemas.microsoft.com/office/drawing/2014/main" id="{241C36B1-7703-534D-C13D-5F557DDCF387}"/>
              </a:ext>
            </a:extLst>
          </p:cNvPr>
          <p:cNvSpPr/>
          <p:nvPr/>
        </p:nvSpPr>
        <p:spPr>
          <a:xfrm>
            <a:off x="264993" y="392748"/>
            <a:ext cx="10471347" cy="938212"/>
          </a:xfrm>
          <a:prstGeom prst="roundRect">
            <a:avLst>
              <a:gd name="adj" fmla="val 11426"/>
            </a:avLst>
          </a:prstGeom>
          <a:noFill/>
          <a:ln w="127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99" name="Google Shape;299;p39">
            <a:extLst>
              <a:ext uri="{FF2B5EF4-FFF2-40B4-BE49-F238E27FC236}">
                <a16:creationId xmlns:a16="http://schemas.microsoft.com/office/drawing/2014/main" id="{2931E4D6-7EA7-8D7C-4BFC-090D9F5B20C4}"/>
              </a:ext>
            </a:extLst>
          </p:cNvPr>
          <p:cNvPicPr preferRelativeResize="0"/>
          <p:nvPr/>
        </p:nvPicPr>
        <p:blipFill rotWithShape="1">
          <a:blip r:embed="rId3">
            <a:alphaModFix/>
          </a:blip>
          <a:srcRect/>
          <a:stretch/>
        </p:blipFill>
        <p:spPr>
          <a:xfrm>
            <a:off x="4102681" y="705121"/>
            <a:ext cx="374913" cy="374913"/>
          </a:xfrm>
          <a:prstGeom prst="rect">
            <a:avLst/>
          </a:prstGeom>
          <a:noFill/>
          <a:ln>
            <a:noFill/>
          </a:ln>
        </p:spPr>
      </p:pic>
      <p:pic>
        <p:nvPicPr>
          <p:cNvPr id="300" name="Google Shape;300;p39">
            <a:extLst>
              <a:ext uri="{FF2B5EF4-FFF2-40B4-BE49-F238E27FC236}">
                <a16:creationId xmlns:a16="http://schemas.microsoft.com/office/drawing/2014/main" id="{70CEA2EC-AE04-5651-E32E-BCD629FCBC0D}"/>
              </a:ext>
            </a:extLst>
          </p:cNvPr>
          <p:cNvPicPr preferRelativeResize="0"/>
          <p:nvPr/>
        </p:nvPicPr>
        <p:blipFill rotWithShape="1">
          <a:blip r:embed="rId4">
            <a:alphaModFix/>
          </a:blip>
          <a:srcRect/>
          <a:stretch/>
        </p:blipFill>
        <p:spPr>
          <a:xfrm>
            <a:off x="5125739" y="598494"/>
            <a:ext cx="663836" cy="588166"/>
          </a:xfrm>
          <a:prstGeom prst="rect">
            <a:avLst/>
          </a:prstGeom>
          <a:noFill/>
          <a:ln>
            <a:noFill/>
          </a:ln>
        </p:spPr>
      </p:pic>
      <p:pic>
        <p:nvPicPr>
          <p:cNvPr id="301" name="Google Shape;301;p39">
            <a:extLst>
              <a:ext uri="{FF2B5EF4-FFF2-40B4-BE49-F238E27FC236}">
                <a16:creationId xmlns:a16="http://schemas.microsoft.com/office/drawing/2014/main" id="{577DB783-DC4F-E4C3-35C2-FD9BB2450C47}"/>
              </a:ext>
            </a:extLst>
          </p:cNvPr>
          <p:cNvPicPr preferRelativeResize="0"/>
          <p:nvPr/>
        </p:nvPicPr>
        <p:blipFill rotWithShape="1">
          <a:blip r:embed="rId5">
            <a:alphaModFix/>
          </a:blip>
          <a:srcRect/>
          <a:stretch/>
        </p:blipFill>
        <p:spPr>
          <a:xfrm>
            <a:off x="6437720" y="646648"/>
            <a:ext cx="491858" cy="491858"/>
          </a:xfrm>
          <a:prstGeom prst="rect">
            <a:avLst/>
          </a:prstGeom>
          <a:noFill/>
          <a:ln>
            <a:noFill/>
          </a:ln>
        </p:spPr>
      </p:pic>
      <p:pic>
        <p:nvPicPr>
          <p:cNvPr id="302" name="Google Shape;302;p39">
            <a:extLst>
              <a:ext uri="{FF2B5EF4-FFF2-40B4-BE49-F238E27FC236}">
                <a16:creationId xmlns:a16="http://schemas.microsoft.com/office/drawing/2014/main" id="{2AAFA7B4-EAF1-B6C9-75CC-C062F75BDC40}"/>
              </a:ext>
            </a:extLst>
          </p:cNvPr>
          <p:cNvPicPr preferRelativeResize="0"/>
          <p:nvPr/>
        </p:nvPicPr>
        <p:blipFill rotWithShape="1">
          <a:blip r:embed="rId6">
            <a:alphaModFix/>
          </a:blip>
          <a:srcRect t="18751" b="15056"/>
          <a:stretch/>
        </p:blipFill>
        <p:spPr>
          <a:xfrm>
            <a:off x="680741" y="682063"/>
            <a:ext cx="983715" cy="400709"/>
          </a:xfrm>
          <a:prstGeom prst="rect">
            <a:avLst/>
          </a:prstGeom>
          <a:noFill/>
          <a:ln>
            <a:noFill/>
          </a:ln>
        </p:spPr>
      </p:pic>
      <p:pic>
        <p:nvPicPr>
          <p:cNvPr id="303" name="Google Shape;303;p39">
            <a:extLst>
              <a:ext uri="{FF2B5EF4-FFF2-40B4-BE49-F238E27FC236}">
                <a16:creationId xmlns:a16="http://schemas.microsoft.com/office/drawing/2014/main" id="{4CF34F79-2C0B-B10F-CCDC-4E151D202B41}"/>
              </a:ext>
            </a:extLst>
          </p:cNvPr>
          <p:cNvPicPr preferRelativeResize="0"/>
          <p:nvPr/>
        </p:nvPicPr>
        <p:blipFill rotWithShape="1">
          <a:blip r:embed="rId7">
            <a:alphaModFix/>
          </a:blip>
          <a:srcRect/>
          <a:stretch/>
        </p:blipFill>
        <p:spPr>
          <a:xfrm>
            <a:off x="8600781" y="703401"/>
            <a:ext cx="705111" cy="378353"/>
          </a:xfrm>
          <a:prstGeom prst="rect">
            <a:avLst/>
          </a:prstGeom>
          <a:noFill/>
          <a:ln>
            <a:noFill/>
          </a:ln>
        </p:spPr>
      </p:pic>
      <p:pic>
        <p:nvPicPr>
          <p:cNvPr id="304" name="Google Shape;304;p39">
            <a:extLst>
              <a:ext uri="{FF2B5EF4-FFF2-40B4-BE49-F238E27FC236}">
                <a16:creationId xmlns:a16="http://schemas.microsoft.com/office/drawing/2014/main" id="{10D6AA22-10EE-152A-CD04-DCD5C72FD633}"/>
              </a:ext>
            </a:extLst>
          </p:cNvPr>
          <p:cNvPicPr preferRelativeResize="0"/>
          <p:nvPr/>
        </p:nvPicPr>
        <p:blipFill rotWithShape="1">
          <a:blip r:embed="rId8">
            <a:alphaModFix/>
          </a:blip>
          <a:srcRect/>
          <a:stretch/>
        </p:blipFill>
        <p:spPr>
          <a:xfrm>
            <a:off x="2312601" y="739279"/>
            <a:ext cx="1141935" cy="337077"/>
          </a:xfrm>
          <a:prstGeom prst="rect">
            <a:avLst/>
          </a:prstGeom>
          <a:noFill/>
          <a:ln>
            <a:noFill/>
          </a:ln>
        </p:spPr>
      </p:pic>
      <p:pic>
        <p:nvPicPr>
          <p:cNvPr id="305" name="Google Shape;305;p39">
            <a:extLst>
              <a:ext uri="{FF2B5EF4-FFF2-40B4-BE49-F238E27FC236}">
                <a16:creationId xmlns:a16="http://schemas.microsoft.com/office/drawing/2014/main" id="{9A0EDA14-BD65-EF9C-D0E5-CA0B7831E2F5}"/>
              </a:ext>
            </a:extLst>
          </p:cNvPr>
          <p:cNvPicPr preferRelativeResize="0"/>
          <p:nvPr/>
        </p:nvPicPr>
        <p:blipFill rotWithShape="1">
          <a:blip r:embed="rId9">
            <a:alphaModFix/>
          </a:blip>
          <a:srcRect/>
          <a:stretch/>
        </p:blipFill>
        <p:spPr>
          <a:xfrm>
            <a:off x="9954040" y="686203"/>
            <a:ext cx="412748" cy="412748"/>
          </a:xfrm>
          <a:prstGeom prst="rect">
            <a:avLst/>
          </a:prstGeom>
          <a:noFill/>
          <a:ln>
            <a:noFill/>
          </a:ln>
        </p:spPr>
      </p:pic>
      <p:pic>
        <p:nvPicPr>
          <p:cNvPr id="306" name="Google Shape;306;p39">
            <a:extLst>
              <a:ext uri="{FF2B5EF4-FFF2-40B4-BE49-F238E27FC236}">
                <a16:creationId xmlns:a16="http://schemas.microsoft.com/office/drawing/2014/main" id="{67B99490-E62D-B807-CCFC-D6C6B609995D}"/>
              </a:ext>
            </a:extLst>
          </p:cNvPr>
          <p:cNvPicPr preferRelativeResize="0"/>
          <p:nvPr/>
        </p:nvPicPr>
        <p:blipFill rotWithShape="1">
          <a:blip r:embed="rId10">
            <a:alphaModFix/>
          </a:blip>
          <a:srcRect/>
          <a:stretch/>
        </p:blipFill>
        <p:spPr>
          <a:xfrm>
            <a:off x="7577723" y="681044"/>
            <a:ext cx="374913" cy="423067"/>
          </a:xfrm>
          <a:prstGeom prst="rect">
            <a:avLst/>
          </a:prstGeom>
          <a:noFill/>
          <a:ln>
            <a:noFill/>
          </a:ln>
        </p:spPr>
      </p:pic>
      <p:sp>
        <p:nvSpPr>
          <p:cNvPr id="308" name="Google Shape;308;p39">
            <a:extLst>
              <a:ext uri="{FF2B5EF4-FFF2-40B4-BE49-F238E27FC236}">
                <a16:creationId xmlns:a16="http://schemas.microsoft.com/office/drawing/2014/main" id="{FBFA4619-6509-F3BC-EF6C-93277F633267}"/>
              </a:ext>
            </a:extLst>
          </p:cNvPr>
          <p:cNvSpPr/>
          <p:nvPr/>
        </p:nvSpPr>
        <p:spPr>
          <a:xfrm>
            <a:off x="264995" y="5796279"/>
            <a:ext cx="10471346" cy="766041"/>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322" name="Google Shape;322;p39">
            <a:extLst>
              <a:ext uri="{FF2B5EF4-FFF2-40B4-BE49-F238E27FC236}">
                <a16:creationId xmlns:a16="http://schemas.microsoft.com/office/drawing/2014/main" id="{CD1AB2C8-3EF1-085B-2810-5FC6911F1D39}"/>
              </a:ext>
            </a:extLst>
          </p:cNvPr>
          <p:cNvGrpSpPr/>
          <p:nvPr/>
        </p:nvGrpSpPr>
        <p:grpSpPr>
          <a:xfrm>
            <a:off x="411016" y="228315"/>
            <a:ext cx="2380917" cy="343603"/>
            <a:chOff x="414974" y="906917"/>
            <a:chExt cx="2474071" cy="343603"/>
          </a:xfrm>
        </p:grpSpPr>
        <p:sp>
          <p:nvSpPr>
            <p:cNvPr id="323" name="Google Shape;323;p39">
              <a:extLst>
                <a:ext uri="{FF2B5EF4-FFF2-40B4-BE49-F238E27FC236}">
                  <a16:creationId xmlns:a16="http://schemas.microsoft.com/office/drawing/2014/main" id="{B8547562-8F79-E63A-0E03-74EF9794F944}"/>
                </a:ext>
              </a:extLst>
            </p:cNvPr>
            <p:cNvSpPr/>
            <p:nvPr/>
          </p:nvSpPr>
          <p:spPr>
            <a:xfrm>
              <a:off x="425532" y="906917"/>
              <a:ext cx="2418152"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a:extLst>
                <a:ext uri="{FF2B5EF4-FFF2-40B4-BE49-F238E27FC236}">
                  <a16:creationId xmlns:a16="http://schemas.microsoft.com/office/drawing/2014/main" id="{B7E5A16F-84FA-4C71-7D60-B90ADAD6225C}"/>
                </a:ext>
              </a:extLst>
            </p:cNvPr>
            <p:cNvSpPr txBox="1"/>
            <p:nvPr/>
          </p:nvSpPr>
          <p:spPr>
            <a:xfrm>
              <a:off x="414974" y="935724"/>
              <a:ext cx="2474071"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Apps using any language / runtime</a:t>
              </a:r>
              <a:endParaRPr sz="1000" b="0" i="0" u="none" strike="noStrike" cap="none" dirty="0">
                <a:solidFill>
                  <a:srgbClr val="121C29"/>
                </a:solidFill>
                <a:latin typeface="Space Grotesk"/>
                <a:ea typeface="Space Grotesk"/>
                <a:cs typeface="Space Grotesk"/>
                <a:sym typeface="Space Grotesk"/>
              </a:endParaRPr>
            </a:p>
          </p:txBody>
        </p:sp>
      </p:grpSp>
      <p:grpSp>
        <p:nvGrpSpPr>
          <p:cNvPr id="328" name="Google Shape;328;p39">
            <a:extLst>
              <a:ext uri="{FF2B5EF4-FFF2-40B4-BE49-F238E27FC236}">
                <a16:creationId xmlns:a16="http://schemas.microsoft.com/office/drawing/2014/main" id="{A94C445B-2D75-B43F-7E89-7C8A6D0EE1A8}"/>
              </a:ext>
            </a:extLst>
          </p:cNvPr>
          <p:cNvGrpSpPr/>
          <p:nvPr/>
        </p:nvGrpSpPr>
        <p:grpSpPr>
          <a:xfrm>
            <a:off x="472436" y="5622868"/>
            <a:ext cx="2476899" cy="343603"/>
            <a:chOff x="8802807" y="862819"/>
            <a:chExt cx="1356451" cy="343603"/>
          </a:xfrm>
        </p:grpSpPr>
        <p:sp>
          <p:nvSpPr>
            <p:cNvPr id="329" name="Google Shape;329;p39">
              <a:extLst>
                <a:ext uri="{FF2B5EF4-FFF2-40B4-BE49-F238E27FC236}">
                  <a16:creationId xmlns:a16="http://schemas.microsoft.com/office/drawing/2014/main" id="{CED9DA62-2A04-22CE-08DB-3D25F29A93B4}"/>
                </a:ext>
              </a:extLst>
            </p:cNvPr>
            <p:cNvSpPr/>
            <p:nvPr/>
          </p:nvSpPr>
          <p:spPr>
            <a:xfrm>
              <a:off x="8802807" y="862819"/>
              <a:ext cx="1356451"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a:extLst>
                <a:ext uri="{FF2B5EF4-FFF2-40B4-BE49-F238E27FC236}">
                  <a16:creationId xmlns:a16="http://schemas.microsoft.com/office/drawing/2014/main" id="{1DBD794B-0DAE-A01F-BDDB-FA494E7CC68F}"/>
                </a:ext>
              </a:extLst>
            </p:cNvPr>
            <p:cNvSpPr txBox="1"/>
            <p:nvPr/>
          </p:nvSpPr>
          <p:spPr>
            <a:xfrm>
              <a:off x="8845161" y="904385"/>
              <a:ext cx="131409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Run on cloud or edge infrastructure</a:t>
              </a:r>
              <a:endParaRPr sz="1000" b="0" i="0" u="none" strike="noStrike" cap="none" dirty="0">
                <a:solidFill>
                  <a:srgbClr val="121C29"/>
                </a:solidFill>
                <a:latin typeface="Space Grotesk"/>
                <a:ea typeface="Space Grotesk"/>
                <a:cs typeface="Space Grotesk"/>
                <a:sym typeface="Space Grotesk"/>
              </a:endParaRPr>
            </a:p>
          </p:txBody>
        </p:sp>
      </p:grpSp>
      <p:sp>
        <p:nvSpPr>
          <p:cNvPr id="19" name="Google Shape;324;p39">
            <a:extLst>
              <a:ext uri="{FF2B5EF4-FFF2-40B4-BE49-F238E27FC236}">
                <a16:creationId xmlns:a16="http://schemas.microsoft.com/office/drawing/2014/main" id="{5E06766D-6CD9-18AD-8793-64B2B0DAEA01}"/>
              </a:ext>
            </a:extLst>
          </p:cNvPr>
          <p:cNvSpPr txBox="1"/>
          <p:nvPr/>
        </p:nvSpPr>
        <p:spPr>
          <a:xfrm>
            <a:off x="11125427" y="694275"/>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Product teams</a:t>
            </a:r>
            <a:endParaRPr sz="1000" b="1" i="0" u="none" strike="noStrike" cap="none" dirty="0">
              <a:solidFill>
                <a:srgbClr val="121C29"/>
              </a:solidFill>
              <a:latin typeface="Space Grotesk"/>
              <a:ea typeface="Space Grotesk"/>
              <a:cs typeface="Space Grotesk"/>
              <a:sym typeface="Space Grotesk"/>
            </a:endParaRPr>
          </a:p>
        </p:txBody>
      </p:sp>
      <p:grpSp>
        <p:nvGrpSpPr>
          <p:cNvPr id="20" name="Google Shape;322;p39">
            <a:extLst>
              <a:ext uri="{FF2B5EF4-FFF2-40B4-BE49-F238E27FC236}">
                <a16:creationId xmlns:a16="http://schemas.microsoft.com/office/drawing/2014/main" id="{C83E22A0-4D5C-D2F5-FB88-92EF5617F8BF}"/>
              </a:ext>
            </a:extLst>
          </p:cNvPr>
          <p:cNvGrpSpPr/>
          <p:nvPr/>
        </p:nvGrpSpPr>
        <p:grpSpPr>
          <a:xfrm>
            <a:off x="423244" y="1486622"/>
            <a:ext cx="4394965" cy="343603"/>
            <a:chOff x="425533" y="906917"/>
            <a:chExt cx="3795013" cy="343603"/>
          </a:xfrm>
        </p:grpSpPr>
        <p:sp>
          <p:nvSpPr>
            <p:cNvPr id="21" name="Google Shape;323;p39">
              <a:extLst>
                <a:ext uri="{FF2B5EF4-FFF2-40B4-BE49-F238E27FC236}">
                  <a16:creationId xmlns:a16="http://schemas.microsoft.com/office/drawing/2014/main" id="{72FB3897-8017-CCBC-CA41-E4F7AF24F794}"/>
                </a:ext>
              </a:extLst>
            </p:cNvPr>
            <p:cNvSpPr/>
            <p:nvPr/>
          </p:nvSpPr>
          <p:spPr>
            <a:xfrm>
              <a:off x="425533" y="906917"/>
              <a:ext cx="3789123"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 name="Google Shape;324;p39">
              <a:extLst>
                <a:ext uri="{FF2B5EF4-FFF2-40B4-BE49-F238E27FC236}">
                  <a16:creationId xmlns:a16="http://schemas.microsoft.com/office/drawing/2014/main" id="{CAB12DAB-ED52-72D7-CCF9-9E4ABA6401B9}"/>
                </a:ext>
              </a:extLst>
            </p:cNvPr>
            <p:cNvSpPr txBox="1"/>
            <p:nvPr/>
          </p:nvSpPr>
          <p:spPr>
            <a:xfrm>
              <a:off x="431423" y="959096"/>
              <a:ext cx="3789123" cy="2545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Dapr APIs decouple infrastructure services from application code</a:t>
              </a:r>
              <a:endParaRPr sz="1000" b="1" i="0" u="none" strike="noStrike" cap="none" dirty="0">
                <a:solidFill>
                  <a:srgbClr val="121C29"/>
                </a:solidFill>
                <a:latin typeface="Space Grotesk"/>
                <a:ea typeface="Space Grotesk"/>
                <a:cs typeface="Space Grotesk"/>
                <a:sym typeface="Space Grotesk"/>
              </a:endParaRPr>
            </a:p>
          </p:txBody>
        </p:sp>
      </p:grpSp>
      <p:pic>
        <p:nvPicPr>
          <p:cNvPr id="298" name="Google Shape;298;p39">
            <a:extLst>
              <a:ext uri="{FF2B5EF4-FFF2-40B4-BE49-F238E27FC236}">
                <a16:creationId xmlns:a16="http://schemas.microsoft.com/office/drawing/2014/main" id="{87AFBCAA-5E02-DFAF-B226-B32F07394C75}"/>
              </a:ext>
            </a:extLst>
          </p:cNvPr>
          <p:cNvPicPr preferRelativeResize="0"/>
          <p:nvPr/>
        </p:nvPicPr>
        <p:blipFill rotWithShape="1">
          <a:blip r:embed="rId11">
            <a:alphaModFix/>
          </a:blip>
          <a:srcRect/>
          <a:stretch/>
        </p:blipFill>
        <p:spPr>
          <a:xfrm>
            <a:off x="374733" y="1892187"/>
            <a:ext cx="897987" cy="897987"/>
          </a:xfrm>
          <a:prstGeom prst="rect">
            <a:avLst/>
          </a:prstGeom>
          <a:noFill/>
          <a:ln>
            <a:noFill/>
          </a:ln>
        </p:spPr>
      </p:pic>
      <p:grpSp>
        <p:nvGrpSpPr>
          <p:cNvPr id="265" name="Group 264">
            <a:extLst>
              <a:ext uri="{FF2B5EF4-FFF2-40B4-BE49-F238E27FC236}">
                <a16:creationId xmlns:a16="http://schemas.microsoft.com/office/drawing/2014/main" id="{41A80BAA-51C9-2646-3552-37F5E9CF453C}"/>
              </a:ext>
            </a:extLst>
          </p:cNvPr>
          <p:cNvGrpSpPr/>
          <p:nvPr/>
        </p:nvGrpSpPr>
        <p:grpSpPr>
          <a:xfrm>
            <a:off x="1436392" y="1927568"/>
            <a:ext cx="7062784" cy="368490"/>
            <a:chOff x="1436392" y="1902168"/>
            <a:chExt cx="7062784" cy="368490"/>
          </a:xfrm>
        </p:grpSpPr>
        <p:pic>
          <p:nvPicPr>
            <p:cNvPr id="23" name="Graphic 22">
              <a:extLst>
                <a:ext uri="{FF2B5EF4-FFF2-40B4-BE49-F238E27FC236}">
                  <a16:creationId xmlns:a16="http://schemas.microsoft.com/office/drawing/2014/main" id="{EF9B3595-ECCD-BC77-C207-7EC9C5D08D9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142886" y="1910658"/>
              <a:ext cx="356290" cy="360000"/>
            </a:xfrm>
            <a:prstGeom prst="rect">
              <a:avLst/>
            </a:prstGeom>
          </p:spPr>
        </p:pic>
        <p:pic>
          <p:nvPicPr>
            <p:cNvPr id="24" name="Graphic 23">
              <a:extLst>
                <a:ext uri="{FF2B5EF4-FFF2-40B4-BE49-F238E27FC236}">
                  <a16:creationId xmlns:a16="http://schemas.microsoft.com/office/drawing/2014/main" id="{1969A391-4E3C-3648-E0CC-BEF2E605302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86792" y="1902168"/>
              <a:ext cx="360000" cy="360000"/>
            </a:xfrm>
            <a:prstGeom prst="rect">
              <a:avLst/>
            </a:prstGeom>
          </p:spPr>
        </p:pic>
        <p:pic>
          <p:nvPicPr>
            <p:cNvPr id="25" name="Graphic 24">
              <a:extLst>
                <a:ext uri="{FF2B5EF4-FFF2-40B4-BE49-F238E27FC236}">
                  <a16:creationId xmlns:a16="http://schemas.microsoft.com/office/drawing/2014/main" id="{5AB94E5C-260F-63CF-C1F8-B7068BFC540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30701" y="1902168"/>
              <a:ext cx="360000" cy="360000"/>
            </a:xfrm>
            <a:prstGeom prst="rect">
              <a:avLst/>
            </a:prstGeom>
          </p:spPr>
        </p:pic>
        <p:pic>
          <p:nvPicPr>
            <p:cNvPr id="26" name="Graphic 25">
              <a:extLst>
                <a:ext uri="{FF2B5EF4-FFF2-40B4-BE49-F238E27FC236}">
                  <a16:creationId xmlns:a16="http://schemas.microsoft.com/office/drawing/2014/main" id="{D3A1DEB5-D3FB-3E32-0056-65540C37921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474610" y="1902168"/>
              <a:ext cx="360000" cy="360000"/>
            </a:xfrm>
            <a:prstGeom prst="rect">
              <a:avLst/>
            </a:prstGeom>
          </p:spPr>
        </p:pic>
        <p:pic>
          <p:nvPicPr>
            <p:cNvPr id="27" name="Graphic 26">
              <a:extLst>
                <a:ext uri="{FF2B5EF4-FFF2-40B4-BE49-F238E27FC236}">
                  <a16:creationId xmlns:a16="http://schemas.microsoft.com/office/drawing/2014/main" id="{A03CD86D-1C20-39C1-04E5-6704C271906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14808" y="1902168"/>
              <a:ext cx="363711" cy="360000"/>
            </a:xfrm>
            <a:prstGeom prst="rect">
              <a:avLst/>
            </a:prstGeom>
          </p:spPr>
        </p:pic>
        <p:pic>
          <p:nvPicPr>
            <p:cNvPr id="28" name="Graphic 27">
              <a:extLst>
                <a:ext uri="{FF2B5EF4-FFF2-40B4-BE49-F238E27FC236}">
                  <a16:creationId xmlns:a16="http://schemas.microsoft.com/office/drawing/2014/main" id="{C63D2496-A9BD-D787-F6FC-6B9AC2807F0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355006" y="1902168"/>
              <a:ext cx="363711" cy="360000"/>
            </a:xfrm>
            <a:prstGeom prst="rect">
              <a:avLst/>
            </a:prstGeom>
          </p:spPr>
        </p:pic>
        <p:pic>
          <p:nvPicPr>
            <p:cNvPr id="29" name="Graphic 28">
              <a:extLst>
                <a:ext uri="{FF2B5EF4-FFF2-40B4-BE49-F238E27FC236}">
                  <a16:creationId xmlns:a16="http://schemas.microsoft.com/office/drawing/2014/main" id="{4042B3DB-EA86-FDF4-A5A9-AC143F98751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95204" y="1902168"/>
              <a:ext cx="363711" cy="360000"/>
            </a:xfrm>
            <a:prstGeom prst="rect">
              <a:avLst/>
            </a:prstGeom>
          </p:spPr>
        </p:pic>
        <p:pic>
          <p:nvPicPr>
            <p:cNvPr id="30" name="Graphic 29">
              <a:extLst>
                <a:ext uri="{FF2B5EF4-FFF2-40B4-BE49-F238E27FC236}">
                  <a16:creationId xmlns:a16="http://schemas.microsoft.com/office/drawing/2014/main" id="{6BB0E9CE-0D6B-7517-F393-B99014C8328D}"/>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235402" y="1902168"/>
              <a:ext cx="363711" cy="360000"/>
            </a:xfrm>
            <a:prstGeom prst="rect">
              <a:avLst/>
            </a:prstGeom>
          </p:spPr>
        </p:pic>
        <p:pic>
          <p:nvPicPr>
            <p:cNvPr id="31" name="Graphic 30">
              <a:extLst>
                <a:ext uri="{FF2B5EF4-FFF2-40B4-BE49-F238E27FC236}">
                  <a16:creationId xmlns:a16="http://schemas.microsoft.com/office/drawing/2014/main" id="{05769459-695C-E858-4AC2-273403B6E9C3}"/>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675600" y="1902168"/>
              <a:ext cx="363711" cy="360000"/>
            </a:xfrm>
            <a:prstGeom prst="rect">
              <a:avLst/>
            </a:prstGeom>
          </p:spPr>
        </p:pic>
        <p:pic>
          <p:nvPicPr>
            <p:cNvPr id="32" name="Graphic 31">
              <a:extLst>
                <a:ext uri="{FF2B5EF4-FFF2-40B4-BE49-F238E27FC236}">
                  <a16:creationId xmlns:a16="http://schemas.microsoft.com/office/drawing/2014/main" id="{09DE713A-C846-D756-EE30-397788127D7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3115798" y="1902168"/>
              <a:ext cx="363711" cy="360000"/>
            </a:xfrm>
            <a:prstGeom prst="rect">
              <a:avLst/>
            </a:prstGeom>
          </p:spPr>
        </p:pic>
        <p:pic>
          <p:nvPicPr>
            <p:cNvPr id="33" name="Graphic 32">
              <a:extLst>
                <a:ext uri="{FF2B5EF4-FFF2-40B4-BE49-F238E27FC236}">
                  <a16:creationId xmlns:a16="http://schemas.microsoft.com/office/drawing/2014/main" id="{BC7044FD-1D59-DC81-3E88-9552D8CAF4F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555996" y="1902168"/>
              <a:ext cx="363711" cy="360000"/>
            </a:xfrm>
            <a:prstGeom prst="rect">
              <a:avLst/>
            </a:prstGeom>
          </p:spPr>
        </p:pic>
        <p:pic>
          <p:nvPicPr>
            <p:cNvPr id="34" name="Graphic 33">
              <a:extLst>
                <a:ext uri="{FF2B5EF4-FFF2-40B4-BE49-F238E27FC236}">
                  <a16:creationId xmlns:a16="http://schemas.microsoft.com/office/drawing/2014/main" id="{8415193D-D079-57AC-1202-81D272B7051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1996194" y="1902168"/>
              <a:ext cx="363711" cy="360000"/>
            </a:xfrm>
            <a:prstGeom prst="rect">
              <a:avLst/>
            </a:prstGeom>
          </p:spPr>
        </p:pic>
        <p:pic>
          <p:nvPicPr>
            <p:cNvPr id="35" name="Graphic 34">
              <a:extLst>
                <a:ext uri="{FF2B5EF4-FFF2-40B4-BE49-F238E27FC236}">
                  <a16:creationId xmlns:a16="http://schemas.microsoft.com/office/drawing/2014/main" id="{181E1138-663F-BC29-A061-23F588F02496}"/>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436392" y="1902168"/>
              <a:ext cx="363711" cy="360000"/>
            </a:xfrm>
            <a:prstGeom prst="rect">
              <a:avLst/>
            </a:prstGeom>
          </p:spPr>
        </p:pic>
      </p:grpSp>
      <p:grpSp>
        <p:nvGrpSpPr>
          <p:cNvPr id="43" name="Group 42">
            <a:extLst>
              <a:ext uri="{FF2B5EF4-FFF2-40B4-BE49-F238E27FC236}">
                <a16:creationId xmlns:a16="http://schemas.microsoft.com/office/drawing/2014/main" id="{09E67F9D-0C8B-C154-A989-1009178ADBD1}"/>
              </a:ext>
            </a:extLst>
          </p:cNvPr>
          <p:cNvGrpSpPr/>
          <p:nvPr/>
        </p:nvGrpSpPr>
        <p:grpSpPr>
          <a:xfrm>
            <a:off x="3400927" y="2429819"/>
            <a:ext cx="4392066" cy="360000"/>
            <a:chOff x="3421247" y="2502632"/>
            <a:chExt cx="4392066" cy="360000"/>
          </a:xfrm>
        </p:grpSpPr>
        <p:pic>
          <p:nvPicPr>
            <p:cNvPr id="37" name="Google Shape;1978;p10">
              <a:extLst>
                <a:ext uri="{FF2B5EF4-FFF2-40B4-BE49-F238E27FC236}">
                  <a16:creationId xmlns:a16="http://schemas.microsoft.com/office/drawing/2014/main" id="{6D223D23-E6A2-5B2A-2EBA-5921B6FD7CAC}"/>
                </a:ext>
              </a:extLst>
            </p:cNvPr>
            <p:cNvPicPr preferRelativeResize="0">
              <a:picLocks noChangeAspect="1"/>
            </p:cNvPicPr>
            <p:nvPr/>
          </p:nvPicPr>
          <p:blipFill rotWithShape="1">
            <a:blip r:embed="rId38">
              <a:alphaModFix/>
            </a:blip>
            <a:srcRect/>
            <a:stretch/>
          </p:blipFill>
          <p:spPr>
            <a:xfrm>
              <a:off x="6595625" y="2502632"/>
              <a:ext cx="360000" cy="360000"/>
            </a:xfrm>
            <a:prstGeom prst="rect">
              <a:avLst/>
            </a:prstGeom>
            <a:noFill/>
            <a:ln>
              <a:noFill/>
            </a:ln>
          </p:spPr>
        </p:pic>
        <p:pic>
          <p:nvPicPr>
            <p:cNvPr id="38" name="Google Shape;1979;p10">
              <a:extLst>
                <a:ext uri="{FF2B5EF4-FFF2-40B4-BE49-F238E27FC236}">
                  <a16:creationId xmlns:a16="http://schemas.microsoft.com/office/drawing/2014/main" id="{F21E95E9-CE45-E628-4E16-96F4DEFC3F79}"/>
                </a:ext>
              </a:extLst>
            </p:cNvPr>
            <p:cNvPicPr preferRelativeResize="0">
              <a:picLocks noChangeAspect="1"/>
            </p:cNvPicPr>
            <p:nvPr/>
          </p:nvPicPr>
          <p:blipFill rotWithShape="1">
            <a:blip r:embed="rId39">
              <a:alphaModFix/>
            </a:blip>
            <a:srcRect/>
            <a:stretch/>
          </p:blipFill>
          <p:spPr>
            <a:xfrm>
              <a:off x="5200137" y="2502632"/>
              <a:ext cx="360000" cy="360000"/>
            </a:xfrm>
            <a:prstGeom prst="rect">
              <a:avLst/>
            </a:prstGeom>
            <a:noFill/>
            <a:ln>
              <a:noFill/>
            </a:ln>
          </p:spPr>
        </p:pic>
        <p:pic>
          <p:nvPicPr>
            <p:cNvPr id="39" name="Google Shape;1980;p10">
              <a:extLst>
                <a:ext uri="{FF2B5EF4-FFF2-40B4-BE49-F238E27FC236}">
                  <a16:creationId xmlns:a16="http://schemas.microsoft.com/office/drawing/2014/main" id="{4A31677C-D945-2205-73EC-10A424A6DC39}"/>
                </a:ext>
              </a:extLst>
            </p:cNvPr>
            <p:cNvPicPr preferRelativeResize="0">
              <a:picLocks noChangeAspect="1"/>
            </p:cNvPicPr>
            <p:nvPr/>
          </p:nvPicPr>
          <p:blipFill rotWithShape="1">
            <a:blip r:embed="rId40">
              <a:alphaModFix/>
            </a:blip>
            <a:srcRect/>
            <a:stretch/>
          </p:blipFill>
          <p:spPr>
            <a:xfrm>
              <a:off x="3421247" y="2502632"/>
              <a:ext cx="360000" cy="360000"/>
            </a:xfrm>
            <a:prstGeom prst="rect">
              <a:avLst/>
            </a:prstGeom>
            <a:noFill/>
            <a:ln>
              <a:noFill/>
            </a:ln>
          </p:spPr>
        </p:pic>
        <p:sp>
          <p:nvSpPr>
            <p:cNvPr id="40" name="Google Shape;1981;p10">
              <a:extLst>
                <a:ext uri="{FF2B5EF4-FFF2-40B4-BE49-F238E27FC236}">
                  <a16:creationId xmlns:a16="http://schemas.microsoft.com/office/drawing/2014/main" id="{D0D390EA-9343-22EB-4F8A-E80A1CA788A7}"/>
                </a:ext>
              </a:extLst>
            </p:cNvPr>
            <p:cNvSpPr txBox="1"/>
            <p:nvPr/>
          </p:nvSpPr>
          <p:spPr>
            <a:xfrm>
              <a:off x="6860077" y="2559542"/>
              <a:ext cx="953236"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Resiliency</a:t>
              </a:r>
              <a:endParaRPr sz="800" b="1" i="0" u="none" strike="noStrike" cap="none" dirty="0">
                <a:solidFill>
                  <a:schemeClr val="lt1"/>
                </a:solidFill>
                <a:latin typeface="Space Grotesk"/>
                <a:ea typeface="Space Grotesk"/>
                <a:cs typeface="Space Grotesk"/>
                <a:sym typeface="Space Grotesk"/>
              </a:endParaRPr>
            </a:p>
          </p:txBody>
        </p:sp>
        <p:sp>
          <p:nvSpPr>
            <p:cNvPr id="41" name="Google Shape;1982;p10">
              <a:extLst>
                <a:ext uri="{FF2B5EF4-FFF2-40B4-BE49-F238E27FC236}">
                  <a16:creationId xmlns:a16="http://schemas.microsoft.com/office/drawing/2014/main" id="{8B45F1C6-5152-1EC0-EA46-3611263F4C4D}"/>
                </a:ext>
              </a:extLst>
            </p:cNvPr>
            <p:cNvSpPr txBox="1"/>
            <p:nvPr/>
          </p:nvSpPr>
          <p:spPr>
            <a:xfrm>
              <a:off x="5397577" y="2559542"/>
              <a:ext cx="970634"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Security</a:t>
              </a:r>
              <a:endParaRPr sz="800" b="1" i="0" u="none" strike="noStrike" cap="none" dirty="0">
                <a:solidFill>
                  <a:schemeClr val="lt1"/>
                </a:solidFill>
                <a:latin typeface="Space Grotesk"/>
                <a:ea typeface="Space Grotesk"/>
                <a:cs typeface="Space Grotesk"/>
                <a:sym typeface="Space Grotesk"/>
              </a:endParaRPr>
            </a:p>
          </p:txBody>
        </p:sp>
        <p:sp>
          <p:nvSpPr>
            <p:cNvPr id="42" name="Google Shape;1983;p10">
              <a:extLst>
                <a:ext uri="{FF2B5EF4-FFF2-40B4-BE49-F238E27FC236}">
                  <a16:creationId xmlns:a16="http://schemas.microsoft.com/office/drawing/2014/main" id="{092AC37D-22C4-244C-E9CD-E4D9E2935FF5}"/>
                </a:ext>
              </a:extLst>
            </p:cNvPr>
            <p:cNvSpPr txBox="1"/>
            <p:nvPr/>
          </p:nvSpPr>
          <p:spPr>
            <a:xfrm>
              <a:off x="3705046" y="2559542"/>
              <a:ext cx="1139179"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Observability</a:t>
              </a:r>
              <a:endParaRPr sz="800" b="1" i="0" u="none" strike="noStrike" cap="none" dirty="0">
                <a:solidFill>
                  <a:schemeClr val="lt1"/>
                </a:solidFill>
                <a:latin typeface="Space Grotesk"/>
                <a:ea typeface="Space Grotesk"/>
                <a:cs typeface="Space Grotesk"/>
                <a:sym typeface="Space Grotesk"/>
              </a:endParaRPr>
            </a:p>
          </p:txBody>
        </p:sp>
      </p:grpSp>
      <p:grpSp>
        <p:nvGrpSpPr>
          <p:cNvPr id="48" name="Group 47">
            <a:extLst>
              <a:ext uri="{FF2B5EF4-FFF2-40B4-BE49-F238E27FC236}">
                <a16:creationId xmlns:a16="http://schemas.microsoft.com/office/drawing/2014/main" id="{AE0556C9-AAA4-FCA2-6348-BB5DE58A4135}"/>
              </a:ext>
            </a:extLst>
          </p:cNvPr>
          <p:cNvGrpSpPr/>
          <p:nvPr/>
        </p:nvGrpSpPr>
        <p:grpSpPr>
          <a:xfrm>
            <a:off x="1412727" y="2416681"/>
            <a:ext cx="1264591" cy="426220"/>
            <a:chOff x="1433047" y="2472229"/>
            <a:chExt cx="1352966" cy="456006"/>
          </a:xfrm>
        </p:grpSpPr>
        <p:pic>
          <p:nvPicPr>
            <p:cNvPr id="46" name="Graphic 45">
              <a:extLst>
                <a:ext uri="{FF2B5EF4-FFF2-40B4-BE49-F238E27FC236}">
                  <a16:creationId xmlns:a16="http://schemas.microsoft.com/office/drawing/2014/main" id="{5380BC39-B833-0146-B68B-D22114CB0C5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1478980" y="2472229"/>
              <a:ext cx="1261100" cy="243742"/>
            </a:xfrm>
            <a:prstGeom prst="rect">
              <a:avLst/>
            </a:prstGeom>
          </p:spPr>
        </p:pic>
        <p:sp>
          <p:nvSpPr>
            <p:cNvPr id="47" name="Google Shape;1983;p10">
              <a:extLst>
                <a:ext uri="{FF2B5EF4-FFF2-40B4-BE49-F238E27FC236}">
                  <a16:creationId xmlns:a16="http://schemas.microsoft.com/office/drawing/2014/main" id="{9F927DD5-BA3C-7A30-70F7-70DCBAAA4F3F}"/>
                </a:ext>
              </a:extLst>
            </p:cNvPr>
            <p:cNvSpPr txBox="1"/>
            <p:nvPr/>
          </p:nvSpPr>
          <p:spPr>
            <a:xfrm>
              <a:off x="1433047" y="2697779"/>
              <a:ext cx="1352966" cy="2304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Graduated project</a:t>
              </a:r>
              <a:endParaRPr sz="800" b="1" i="0" u="none" strike="noStrike" cap="none" dirty="0">
                <a:solidFill>
                  <a:schemeClr val="lt1"/>
                </a:solidFill>
                <a:latin typeface="Space Grotesk"/>
                <a:ea typeface="Space Grotesk"/>
                <a:cs typeface="Space Grotesk"/>
                <a:sym typeface="Space Grotesk"/>
              </a:endParaRPr>
            </a:p>
          </p:txBody>
        </p:sp>
      </p:grpSp>
      <p:sp>
        <p:nvSpPr>
          <p:cNvPr id="49" name="Google Shape;294;p39">
            <a:extLst>
              <a:ext uri="{FF2B5EF4-FFF2-40B4-BE49-F238E27FC236}">
                <a16:creationId xmlns:a16="http://schemas.microsoft.com/office/drawing/2014/main" id="{93F95802-7F80-46CD-BB1A-BB550FF71CCB}"/>
              </a:ext>
            </a:extLst>
          </p:cNvPr>
          <p:cNvSpPr/>
          <p:nvPr/>
        </p:nvSpPr>
        <p:spPr>
          <a:xfrm>
            <a:off x="8808041" y="1639873"/>
            <a:ext cx="1928299" cy="1248208"/>
          </a:xfrm>
          <a:prstGeom prst="roundRect">
            <a:avLst>
              <a:gd name="adj" fmla="val 11426"/>
            </a:avLst>
          </a:prstGeom>
          <a:noFill/>
          <a:ln w="127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1" name="Graphic 50">
            <a:extLst>
              <a:ext uri="{FF2B5EF4-FFF2-40B4-BE49-F238E27FC236}">
                <a16:creationId xmlns:a16="http://schemas.microsoft.com/office/drawing/2014/main" id="{83CF4E5A-B183-7DB6-8A13-4ADFB1082012}"/>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0189012" y="1936058"/>
            <a:ext cx="355555" cy="360000"/>
          </a:xfrm>
          <a:prstGeom prst="rect">
            <a:avLst/>
          </a:prstGeom>
        </p:spPr>
      </p:pic>
      <p:pic>
        <p:nvPicPr>
          <p:cNvPr id="53" name="Graphic 52">
            <a:extLst>
              <a:ext uri="{FF2B5EF4-FFF2-40B4-BE49-F238E27FC236}">
                <a16:creationId xmlns:a16="http://schemas.microsoft.com/office/drawing/2014/main" id="{078B3618-AFC5-EF5B-971F-2F0180ADF001}"/>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9581245" y="1965906"/>
            <a:ext cx="360000" cy="360000"/>
          </a:xfrm>
          <a:prstGeom prst="rect">
            <a:avLst/>
          </a:prstGeom>
        </p:spPr>
      </p:pic>
      <p:pic>
        <p:nvPicPr>
          <p:cNvPr id="55" name="Graphic 54">
            <a:extLst>
              <a:ext uri="{FF2B5EF4-FFF2-40B4-BE49-F238E27FC236}">
                <a16:creationId xmlns:a16="http://schemas.microsoft.com/office/drawing/2014/main" id="{C00B88C5-4381-16B4-F828-27B1B228A1D7}"/>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8993632" y="1956595"/>
            <a:ext cx="355555" cy="360000"/>
          </a:xfrm>
          <a:prstGeom prst="rect">
            <a:avLst/>
          </a:prstGeom>
        </p:spPr>
      </p:pic>
      <p:grpSp>
        <p:nvGrpSpPr>
          <p:cNvPr id="57" name="Google Shape;322;p39">
            <a:extLst>
              <a:ext uri="{FF2B5EF4-FFF2-40B4-BE49-F238E27FC236}">
                <a16:creationId xmlns:a16="http://schemas.microsoft.com/office/drawing/2014/main" id="{163F1833-E74B-D501-F70B-9DC556BC31A2}"/>
              </a:ext>
            </a:extLst>
          </p:cNvPr>
          <p:cNvGrpSpPr/>
          <p:nvPr/>
        </p:nvGrpSpPr>
        <p:grpSpPr>
          <a:xfrm>
            <a:off x="8989861" y="1490509"/>
            <a:ext cx="1312379" cy="343603"/>
            <a:chOff x="401752" y="906917"/>
            <a:chExt cx="1741152" cy="343603"/>
          </a:xfrm>
        </p:grpSpPr>
        <p:sp>
          <p:nvSpPr>
            <p:cNvPr id="58" name="Google Shape;323;p39">
              <a:extLst>
                <a:ext uri="{FF2B5EF4-FFF2-40B4-BE49-F238E27FC236}">
                  <a16:creationId xmlns:a16="http://schemas.microsoft.com/office/drawing/2014/main" id="{DCAAB295-367E-CC2D-79AF-ED4B15EBBBCD}"/>
                </a:ext>
              </a:extLst>
            </p:cNvPr>
            <p:cNvSpPr/>
            <p:nvPr/>
          </p:nvSpPr>
          <p:spPr>
            <a:xfrm>
              <a:off x="425533" y="906917"/>
              <a:ext cx="1717371"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59" name="Google Shape;324;p39">
              <a:extLst>
                <a:ext uri="{FF2B5EF4-FFF2-40B4-BE49-F238E27FC236}">
                  <a16:creationId xmlns:a16="http://schemas.microsoft.com/office/drawing/2014/main" id="{0191C2EA-E8D7-2702-E9A0-77C5805A9927}"/>
                </a:ext>
              </a:extLst>
            </p:cNvPr>
            <p:cNvSpPr txBox="1"/>
            <p:nvPr/>
          </p:nvSpPr>
          <p:spPr>
            <a:xfrm>
              <a:off x="401752" y="941580"/>
              <a:ext cx="1741152"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Other APIs &amp; tools</a:t>
              </a:r>
              <a:endParaRPr sz="1000" b="0" i="0" u="none" strike="noStrike" cap="none" dirty="0">
                <a:solidFill>
                  <a:srgbClr val="121C29"/>
                </a:solidFill>
                <a:latin typeface="Space Grotesk"/>
                <a:ea typeface="Space Grotesk"/>
                <a:cs typeface="Space Grotesk"/>
                <a:sym typeface="Space Grotesk"/>
              </a:endParaRPr>
            </a:p>
          </p:txBody>
        </p:sp>
      </p:grpSp>
      <p:sp>
        <p:nvSpPr>
          <p:cNvPr id="60" name="Google Shape;1983;p10">
            <a:extLst>
              <a:ext uri="{FF2B5EF4-FFF2-40B4-BE49-F238E27FC236}">
                <a16:creationId xmlns:a16="http://schemas.microsoft.com/office/drawing/2014/main" id="{125CCBE7-B120-350D-67CF-FC56614FC261}"/>
              </a:ext>
            </a:extLst>
          </p:cNvPr>
          <p:cNvSpPr txBox="1"/>
          <p:nvPr/>
        </p:nvSpPr>
        <p:spPr>
          <a:xfrm>
            <a:off x="8777180" y="2396685"/>
            <a:ext cx="76497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Payment</a:t>
            </a:r>
            <a:br>
              <a:rPr lang="en-US" sz="800" i="0" u="none" strike="noStrike" cap="none" dirty="0">
                <a:solidFill>
                  <a:schemeClr val="tx1"/>
                </a:solidFill>
                <a:latin typeface="Space Grotesk"/>
                <a:ea typeface="Space Grotesk"/>
                <a:cs typeface="Space Grotesk"/>
                <a:sym typeface="Space Grotesk"/>
              </a:rPr>
            </a:br>
            <a:r>
              <a:rPr lang="en-US" sz="800" i="0" u="none" strike="noStrike" cap="none" dirty="0">
                <a:solidFill>
                  <a:schemeClr val="tx1"/>
                </a:solidFill>
                <a:latin typeface="Space Grotesk"/>
                <a:ea typeface="Space Grotesk"/>
                <a:cs typeface="Space Grotesk"/>
                <a:sym typeface="Space Grotesk"/>
              </a:rPr>
              <a:t>providers</a:t>
            </a:r>
            <a:endParaRPr sz="800" i="0" u="none" strike="noStrike" cap="none" dirty="0">
              <a:solidFill>
                <a:schemeClr val="tx1"/>
              </a:solidFill>
              <a:latin typeface="Space Grotesk"/>
              <a:ea typeface="Space Grotesk"/>
              <a:cs typeface="Space Grotesk"/>
              <a:sym typeface="Space Grotesk"/>
            </a:endParaRPr>
          </a:p>
        </p:txBody>
      </p:sp>
      <p:sp>
        <p:nvSpPr>
          <p:cNvPr id="61" name="Google Shape;324;p39">
            <a:extLst>
              <a:ext uri="{FF2B5EF4-FFF2-40B4-BE49-F238E27FC236}">
                <a16:creationId xmlns:a16="http://schemas.microsoft.com/office/drawing/2014/main" id="{0D827366-403C-BD41-2A11-7ED3A52C3811}"/>
              </a:ext>
            </a:extLst>
          </p:cNvPr>
          <p:cNvSpPr txBox="1"/>
          <p:nvPr/>
        </p:nvSpPr>
        <p:spPr>
          <a:xfrm>
            <a:off x="11125427" y="2017724"/>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Platform interfaces</a:t>
            </a:r>
            <a:endParaRPr sz="1000" b="1" i="0" u="none" strike="noStrike" cap="none" dirty="0">
              <a:solidFill>
                <a:srgbClr val="121C29"/>
              </a:solidFill>
              <a:latin typeface="Space Grotesk"/>
              <a:ea typeface="Space Grotesk"/>
              <a:cs typeface="Space Grotesk"/>
              <a:sym typeface="Space Grotesk"/>
            </a:endParaRPr>
          </a:p>
        </p:txBody>
      </p:sp>
      <p:sp>
        <p:nvSpPr>
          <p:cNvPr id="62" name="Google Shape;324;p39">
            <a:extLst>
              <a:ext uri="{FF2B5EF4-FFF2-40B4-BE49-F238E27FC236}">
                <a16:creationId xmlns:a16="http://schemas.microsoft.com/office/drawing/2014/main" id="{01E742BF-9D87-8645-58DA-F625CEB2F896}"/>
              </a:ext>
            </a:extLst>
          </p:cNvPr>
          <p:cNvSpPr txBox="1"/>
          <p:nvPr/>
        </p:nvSpPr>
        <p:spPr>
          <a:xfrm>
            <a:off x="11125427" y="4194177"/>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Platform capabilities</a:t>
            </a:r>
            <a:endParaRPr sz="1000" b="1" i="0" u="none" strike="noStrike" cap="none" dirty="0">
              <a:solidFill>
                <a:srgbClr val="121C29"/>
              </a:solidFill>
              <a:latin typeface="Space Grotesk"/>
              <a:ea typeface="Space Grotesk"/>
              <a:cs typeface="Space Grotesk"/>
              <a:sym typeface="Space Grotesk"/>
            </a:endParaRPr>
          </a:p>
        </p:txBody>
      </p:sp>
      <p:sp>
        <p:nvSpPr>
          <p:cNvPr id="63" name="Google Shape;324;p39">
            <a:extLst>
              <a:ext uri="{FF2B5EF4-FFF2-40B4-BE49-F238E27FC236}">
                <a16:creationId xmlns:a16="http://schemas.microsoft.com/office/drawing/2014/main" id="{40DD1252-1DC8-08C9-34A3-530EE228FCBC}"/>
              </a:ext>
            </a:extLst>
          </p:cNvPr>
          <p:cNvSpPr txBox="1"/>
          <p:nvPr/>
        </p:nvSpPr>
        <p:spPr>
          <a:xfrm>
            <a:off x="11076551" y="5770879"/>
            <a:ext cx="111568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Infrastructure resources and service providers</a:t>
            </a:r>
            <a:endParaRPr sz="1000" b="1" i="0" u="none" strike="noStrike" cap="none" dirty="0">
              <a:solidFill>
                <a:srgbClr val="121C29"/>
              </a:solidFill>
              <a:latin typeface="Space Grotesk"/>
              <a:ea typeface="Space Grotesk"/>
              <a:cs typeface="Space Grotesk"/>
              <a:sym typeface="Space Grotesk"/>
            </a:endParaRPr>
          </a:p>
        </p:txBody>
      </p:sp>
      <p:sp>
        <p:nvSpPr>
          <p:cNvPr id="256" name="Google Shape;1983;p10">
            <a:extLst>
              <a:ext uri="{FF2B5EF4-FFF2-40B4-BE49-F238E27FC236}">
                <a16:creationId xmlns:a16="http://schemas.microsoft.com/office/drawing/2014/main" id="{243997DB-25D0-8055-758A-259CAC54777D}"/>
              </a:ext>
            </a:extLst>
          </p:cNvPr>
          <p:cNvSpPr txBox="1"/>
          <p:nvPr/>
        </p:nvSpPr>
        <p:spPr>
          <a:xfrm>
            <a:off x="9374169" y="2396685"/>
            <a:ext cx="764971"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CRM</a:t>
            </a:r>
            <a:endParaRPr sz="800" i="0" u="none" strike="noStrike" cap="none" dirty="0">
              <a:solidFill>
                <a:schemeClr val="tx1"/>
              </a:solidFill>
              <a:latin typeface="Space Grotesk"/>
              <a:ea typeface="Space Grotesk"/>
              <a:cs typeface="Space Grotesk"/>
              <a:sym typeface="Space Grotesk"/>
            </a:endParaRPr>
          </a:p>
        </p:txBody>
      </p:sp>
      <p:sp>
        <p:nvSpPr>
          <p:cNvPr id="257" name="Google Shape;1983;p10">
            <a:extLst>
              <a:ext uri="{FF2B5EF4-FFF2-40B4-BE49-F238E27FC236}">
                <a16:creationId xmlns:a16="http://schemas.microsoft.com/office/drawing/2014/main" id="{CD0D5ADD-061C-C0D0-5381-9F0816D44DE5}"/>
              </a:ext>
            </a:extLst>
          </p:cNvPr>
          <p:cNvSpPr txBox="1"/>
          <p:nvPr/>
        </p:nvSpPr>
        <p:spPr>
          <a:xfrm>
            <a:off x="9984303" y="2404947"/>
            <a:ext cx="764971" cy="338514"/>
          </a:xfrm>
          <a:prstGeom prst="rect">
            <a:avLst/>
          </a:prstGeom>
          <a:noFill/>
          <a:ln>
            <a:noFill/>
          </a:ln>
        </p:spPr>
        <p:txBody>
          <a:bodyPr spcFirstLastPara="1" wrap="square" lIns="36000" tIns="45700" rIns="3600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Portals &amp; dashboards</a:t>
            </a:r>
            <a:endParaRPr sz="800" i="0" u="none" strike="noStrike" cap="none" dirty="0">
              <a:solidFill>
                <a:schemeClr val="tx1"/>
              </a:solidFill>
              <a:latin typeface="Space Grotesk"/>
              <a:ea typeface="Space Grotesk"/>
              <a:cs typeface="Space Grotesk"/>
              <a:sym typeface="Space Grotesk"/>
            </a:endParaRPr>
          </a:p>
        </p:txBody>
      </p:sp>
      <p:sp>
        <p:nvSpPr>
          <p:cNvPr id="258" name="Right Brace 257">
            <a:extLst>
              <a:ext uri="{FF2B5EF4-FFF2-40B4-BE49-F238E27FC236}">
                <a16:creationId xmlns:a16="http://schemas.microsoft.com/office/drawing/2014/main" id="{7DC70195-974B-F461-8950-22101FC5D835}"/>
              </a:ext>
            </a:extLst>
          </p:cNvPr>
          <p:cNvSpPr/>
          <p:nvPr/>
        </p:nvSpPr>
        <p:spPr>
          <a:xfrm>
            <a:off x="10882363" y="226642"/>
            <a:ext cx="305406" cy="1235763"/>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59" name="Right Brace 258">
            <a:extLst>
              <a:ext uri="{FF2B5EF4-FFF2-40B4-BE49-F238E27FC236}">
                <a16:creationId xmlns:a16="http://schemas.microsoft.com/office/drawing/2014/main" id="{273FD76E-162C-C586-88A2-755A43E4CDB3}"/>
              </a:ext>
            </a:extLst>
          </p:cNvPr>
          <p:cNvSpPr/>
          <p:nvPr/>
        </p:nvSpPr>
        <p:spPr>
          <a:xfrm>
            <a:off x="10882363" y="1509436"/>
            <a:ext cx="305406" cy="1483319"/>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60" name="Right Brace 259">
            <a:extLst>
              <a:ext uri="{FF2B5EF4-FFF2-40B4-BE49-F238E27FC236}">
                <a16:creationId xmlns:a16="http://schemas.microsoft.com/office/drawing/2014/main" id="{8FF6B535-BD28-5135-C872-E83969A134EF}"/>
              </a:ext>
            </a:extLst>
          </p:cNvPr>
          <p:cNvSpPr/>
          <p:nvPr/>
        </p:nvSpPr>
        <p:spPr>
          <a:xfrm>
            <a:off x="10882363" y="3039786"/>
            <a:ext cx="305406" cy="2538052"/>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grpSp>
        <p:nvGrpSpPr>
          <p:cNvPr id="262" name="Group 261">
            <a:extLst>
              <a:ext uri="{FF2B5EF4-FFF2-40B4-BE49-F238E27FC236}">
                <a16:creationId xmlns:a16="http://schemas.microsoft.com/office/drawing/2014/main" id="{7FE48BB9-1269-77A0-3496-F89EC7B68591}"/>
              </a:ext>
            </a:extLst>
          </p:cNvPr>
          <p:cNvGrpSpPr/>
          <p:nvPr/>
        </p:nvGrpSpPr>
        <p:grpSpPr>
          <a:xfrm>
            <a:off x="639245" y="6039974"/>
            <a:ext cx="9631026" cy="296914"/>
            <a:chOff x="639245" y="5933294"/>
            <a:chExt cx="9631026" cy="296914"/>
          </a:xfrm>
        </p:grpSpPr>
        <p:pic>
          <p:nvPicPr>
            <p:cNvPr id="331" name="Google Shape;331;p39">
              <a:extLst>
                <a:ext uri="{FF2B5EF4-FFF2-40B4-BE49-F238E27FC236}">
                  <a16:creationId xmlns:a16="http://schemas.microsoft.com/office/drawing/2014/main" id="{A240F258-0EF5-304B-9C31-04A837A715C7}"/>
                </a:ext>
              </a:extLst>
            </p:cNvPr>
            <p:cNvPicPr preferRelativeResize="0">
              <a:picLocks noChangeAspect="1"/>
            </p:cNvPicPr>
            <p:nvPr/>
          </p:nvPicPr>
          <p:blipFill rotWithShape="1">
            <a:blip r:embed="rId49">
              <a:alphaModFix/>
            </a:blip>
            <a:srcRect/>
            <a:stretch/>
          </p:blipFill>
          <p:spPr>
            <a:xfrm>
              <a:off x="2670672" y="5939286"/>
              <a:ext cx="477352" cy="284931"/>
            </a:xfrm>
            <a:prstGeom prst="rect">
              <a:avLst/>
            </a:prstGeom>
            <a:noFill/>
            <a:ln>
              <a:noFill/>
            </a:ln>
          </p:spPr>
        </p:pic>
        <p:pic>
          <p:nvPicPr>
            <p:cNvPr id="332" name="Google Shape;332;p39">
              <a:extLst>
                <a:ext uri="{FF2B5EF4-FFF2-40B4-BE49-F238E27FC236}">
                  <a16:creationId xmlns:a16="http://schemas.microsoft.com/office/drawing/2014/main" id="{78877F72-3DCB-ED65-5F02-EE19B7B439A8}"/>
                </a:ext>
              </a:extLst>
            </p:cNvPr>
            <p:cNvPicPr preferRelativeResize="0">
              <a:picLocks noChangeAspect="1"/>
            </p:cNvPicPr>
            <p:nvPr/>
          </p:nvPicPr>
          <p:blipFill rotWithShape="1">
            <a:blip r:embed="rId50">
              <a:alphaModFix/>
            </a:blip>
            <a:srcRect/>
            <a:stretch/>
          </p:blipFill>
          <p:spPr>
            <a:xfrm>
              <a:off x="4182528" y="5973751"/>
              <a:ext cx="1390736" cy="216000"/>
            </a:xfrm>
            <a:prstGeom prst="rect">
              <a:avLst/>
            </a:prstGeom>
            <a:noFill/>
            <a:ln>
              <a:noFill/>
            </a:ln>
          </p:spPr>
        </p:pic>
        <p:pic>
          <p:nvPicPr>
            <p:cNvPr id="334" name="Google Shape;334;p39">
              <a:extLst>
                <a:ext uri="{FF2B5EF4-FFF2-40B4-BE49-F238E27FC236}">
                  <a16:creationId xmlns:a16="http://schemas.microsoft.com/office/drawing/2014/main" id="{7316E29A-F6A9-1F3D-B285-3B41A7C61084}"/>
                </a:ext>
              </a:extLst>
            </p:cNvPr>
            <p:cNvPicPr preferRelativeResize="0">
              <a:picLocks noChangeAspect="1"/>
            </p:cNvPicPr>
            <p:nvPr/>
          </p:nvPicPr>
          <p:blipFill rotWithShape="1">
            <a:blip r:embed="rId51">
              <a:alphaModFix/>
            </a:blip>
            <a:srcRect/>
            <a:stretch/>
          </p:blipFill>
          <p:spPr>
            <a:xfrm>
              <a:off x="639245" y="5937751"/>
              <a:ext cx="996923" cy="288000"/>
            </a:xfrm>
            <a:prstGeom prst="rect">
              <a:avLst/>
            </a:prstGeom>
            <a:noFill/>
            <a:ln>
              <a:noFill/>
            </a:ln>
          </p:spPr>
        </p:pic>
        <p:pic>
          <p:nvPicPr>
            <p:cNvPr id="335" name="Google Shape;335;p39">
              <a:extLst>
                <a:ext uri="{FF2B5EF4-FFF2-40B4-BE49-F238E27FC236}">
                  <a16:creationId xmlns:a16="http://schemas.microsoft.com/office/drawing/2014/main" id="{FBD8CD07-55A8-242A-518A-08CC8A011BB0}"/>
                </a:ext>
              </a:extLst>
            </p:cNvPr>
            <p:cNvPicPr preferRelativeResize="0">
              <a:picLocks noChangeAspect="1"/>
            </p:cNvPicPr>
            <p:nvPr/>
          </p:nvPicPr>
          <p:blipFill rotWithShape="1">
            <a:blip r:embed="rId52">
              <a:alphaModFix/>
            </a:blip>
            <a:srcRect/>
            <a:stretch/>
          </p:blipFill>
          <p:spPr>
            <a:xfrm>
              <a:off x="8956271" y="5933294"/>
              <a:ext cx="1314000" cy="296914"/>
            </a:xfrm>
            <a:prstGeom prst="rect">
              <a:avLst/>
            </a:prstGeom>
            <a:noFill/>
            <a:ln>
              <a:noFill/>
            </a:ln>
          </p:spPr>
        </p:pic>
        <p:pic>
          <p:nvPicPr>
            <p:cNvPr id="261" name="Google Shape;2125;p16">
              <a:extLst>
                <a:ext uri="{FF2B5EF4-FFF2-40B4-BE49-F238E27FC236}">
                  <a16:creationId xmlns:a16="http://schemas.microsoft.com/office/drawing/2014/main" id="{563A1E75-4F76-9FE6-0157-FB2A21C90D6E}"/>
                </a:ext>
              </a:extLst>
            </p:cNvPr>
            <p:cNvPicPr preferRelativeResize="0">
              <a:picLocks noChangeAspect="1"/>
            </p:cNvPicPr>
            <p:nvPr/>
          </p:nvPicPr>
          <p:blipFill rotWithShape="1">
            <a:blip r:embed="rId53">
              <a:alphaModFix/>
            </a:blip>
            <a:srcRect/>
            <a:stretch/>
          </p:blipFill>
          <p:spPr>
            <a:xfrm>
              <a:off x="6607768" y="6000751"/>
              <a:ext cx="1314000" cy="162000"/>
            </a:xfrm>
            <a:prstGeom prst="rect">
              <a:avLst/>
            </a:prstGeom>
            <a:noFill/>
            <a:ln>
              <a:noFill/>
            </a:ln>
          </p:spPr>
        </p:pic>
      </p:grpSp>
      <p:sp>
        <p:nvSpPr>
          <p:cNvPr id="263" name="Right Brace 262">
            <a:extLst>
              <a:ext uri="{FF2B5EF4-FFF2-40B4-BE49-F238E27FC236}">
                <a16:creationId xmlns:a16="http://schemas.microsoft.com/office/drawing/2014/main" id="{C90C7D9E-C6D9-A048-5262-693B505CD4B1}"/>
              </a:ext>
            </a:extLst>
          </p:cNvPr>
          <p:cNvSpPr/>
          <p:nvPr/>
        </p:nvSpPr>
        <p:spPr>
          <a:xfrm>
            <a:off x="10882363" y="5624868"/>
            <a:ext cx="305406" cy="1098919"/>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73" name="Google Shape;308;p39">
            <a:extLst>
              <a:ext uri="{FF2B5EF4-FFF2-40B4-BE49-F238E27FC236}">
                <a16:creationId xmlns:a16="http://schemas.microsoft.com/office/drawing/2014/main" id="{70241F1C-2696-F264-9957-AF469FE88E5C}"/>
              </a:ext>
            </a:extLst>
          </p:cNvPr>
          <p:cNvSpPr/>
          <p:nvPr/>
        </p:nvSpPr>
        <p:spPr>
          <a:xfrm>
            <a:off x="268479" y="3190560"/>
            <a:ext cx="10471346" cy="1267350"/>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4" name="Google Shape;328;p39">
            <a:extLst>
              <a:ext uri="{FF2B5EF4-FFF2-40B4-BE49-F238E27FC236}">
                <a16:creationId xmlns:a16="http://schemas.microsoft.com/office/drawing/2014/main" id="{8B4E0680-5948-52A4-6140-99A283639F44}"/>
              </a:ext>
            </a:extLst>
          </p:cNvPr>
          <p:cNvGrpSpPr/>
          <p:nvPr/>
        </p:nvGrpSpPr>
        <p:grpSpPr>
          <a:xfrm>
            <a:off x="505667" y="3035856"/>
            <a:ext cx="3984832" cy="277059"/>
            <a:chOff x="8812299" y="862819"/>
            <a:chExt cx="1272402" cy="369311"/>
          </a:xfrm>
        </p:grpSpPr>
        <p:sp>
          <p:nvSpPr>
            <p:cNvPr id="275" name="Google Shape;329;p39">
              <a:extLst>
                <a:ext uri="{FF2B5EF4-FFF2-40B4-BE49-F238E27FC236}">
                  <a16:creationId xmlns:a16="http://schemas.microsoft.com/office/drawing/2014/main" id="{BF7625C8-F6FB-4136-1451-CF2E9C8832B5}"/>
                </a:ext>
              </a:extLst>
            </p:cNvPr>
            <p:cNvSpPr/>
            <p:nvPr/>
          </p:nvSpPr>
          <p:spPr>
            <a:xfrm>
              <a:off x="8812947" y="862819"/>
              <a:ext cx="1271754" cy="369311"/>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76" name="Google Shape;330;p39">
              <a:extLst>
                <a:ext uri="{FF2B5EF4-FFF2-40B4-BE49-F238E27FC236}">
                  <a16:creationId xmlns:a16="http://schemas.microsoft.com/office/drawing/2014/main" id="{D6BDBB87-0927-7E7A-9B7D-66F098111158}"/>
                </a:ext>
              </a:extLst>
            </p:cNvPr>
            <p:cNvSpPr txBox="1"/>
            <p:nvPr/>
          </p:nvSpPr>
          <p:spPr>
            <a:xfrm>
              <a:off x="8812299" y="891688"/>
              <a:ext cx="1271754" cy="3281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Connect with over 120 infrastructure resources &amp; capabilities</a:t>
              </a:r>
              <a:endParaRPr sz="1000" b="0" i="0" u="none" strike="noStrike" cap="none" dirty="0">
                <a:solidFill>
                  <a:srgbClr val="121C29"/>
                </a:solidFill>
                <a:latin typeface="Space Grotesk"/>
                <a:ea typeface="Space Grotesk"/>
                <a:cs typeface="Space Grotesk"/>
                <a:sym typeface="Space Grotesk"/>
              </a:endParaRPr>
            </a:p>
          </p:txBody>
        </p:sp>
      </p:grpSp>
      <p:grpSp>
        <p:nvGrpSpPr>
          <p:cNvPr id="287" name="Group 286">
            <a:extLst>
              <a:ext uri="{FF2B5EF4-FFF2-40B4-BE49-F238E27FC236}">
                <a16:creationId xmlns:a16="http://schemas.microsoft.com/office/drawing/2014/main" id="{3525D940-4BC6-7850-4896-A50218FF714B}"/>
              </a:ext>
            </a:extLst>
          </p:cNvPr>
          <p:cNvGrpSpPr/>
          <p:nvPr/>
        </p:nvGrpSpPr>
        <p:grpSpPr>
          <a:xfrm>
            <a:off x="277928" y="4484960"/>
            <a:ext cx="10471346" cy="949612"/>
            <a:chOff x="277928" y="4637360"/>
            <a:chExt cx="10471346" cy="949612"/>
          </a:xfrm>
        </p:grpSpPr>
        <p:sp>
          <p:nvSpPr>
            <p:cNvPr id="269" name="Google Shape;308;p39">
              <a:extLst>
                <a:ext uri="{FF2B5EF4-FFF2-40B4-BE49-F238E27FC236}">
                  <a16:creationId xmlns:a16="http://schemas.microsoft.com/office/drawing/2014/main" id="{713BDAF1-A372-BC4E-51D4-499453CA8A89}"/>
                </a:ext>
              </a:extLst>
            </p:cNvPr>
            <p:cNvSpPr/>
            <p:nvPr/>
          </p:nvSpPr>
          <p:spPr>
            <a:xfrm>
              <a:off x="277928" y="4820931"/>
              <a:ext cx="10471346" cy="766041"/>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0" name="Google Shape;328;p39">
              <a:extLst>
                <a:ext uri="{FF2B5EF4-FFF2-40B4-BE49-F238E27FC236}">
                  <a16:creationId xmlns:a16="http://schemas.microsoft.com/office/drawing/2014/main" id="{B31402F4-96FA-0596-3F5E-48185C531D63}"/>
                </a:ext>
              </a:extLst>
            </p:cNvPr>
            <p:cNvGrpSpPr/>
            <p:nvPr/>
          </p:nvGrpSpPr>
          <p:grpSpPr>
            <a:xfrm>
              <a:off x="481428" y="4637360"/>
              <a:ext cx="2282092" cy="343603"/>
              <a:chOff x="8800649" y="862819"/>
              <a:chExt cx="1249767" cy="343603"/>
            </a:xfrm>
          </p:grpSpPr>
          <p:sp>
            <p:nvSpPr>
              <p:cNvPr id="271" name="Google Shape;329;p39">
                <a:extLst>
                  <a:ext uri="{FF2B5EF4-FFF2-40B4-BE49-F238E27FC236}">
                    <a16:creationId xmlns:a16="http://schemas.microsoft.com/office/drawing/2014/main" id="{3F8C6120-23E1-B369-AFF2-E858F2F70019}"/>
                  </a:ext>
                </a:extLst>
              </p:cNvPr>
              <p:cNvSpPr/>
              <p:nvPr/>
            </p:nvSpPr>
            <p:spPr>
              <a:xfrm>
                <a:off x="8802808" y="862819"/>
                <a:ext cx="1239262"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72" name="Google Shape;330;p39">
                <a:extLst>
                  <a:ext uri="{FF2B5EF4-FFF2-40B4-BE49-F238E27FC236}">
                    <a16:creationId xmlns:a16="http://schemas.microsoft.com/office/drawing/2014/main" id="{43C44040-257D-B3B8-0362-0010BA522B99}"/>
                  </a:ext>
                </a:extLst>
              </p:cNvPr>
              <p:cNvSpPr txBox="1"/>
              <p:nvPr/>
            </p:nvSpPr>
            <p:spPr>
              <a:xfrm>
                <a:off x="8800649" y="904385"/>
                <a:ext cx="124976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Cloud native integrations include</a:t>
                </a:r>
                <a:endParaRPr sz="1000" b="0" i="0" u="none" strike="noStrike" cap="none" dirty="0">
                  <a:solidFill>
                    <a:srgbClr val="121C29"/>
                  </a:solidFill>
                  <a:latin typeface="Space Grotesk"/>
                  <a:ea typeface="Space Grotesk"/>
                  <a:cs typeface="Space Grotesk"/>
                  <a:sym typeface="Space Grotesk"/>
                </a:endParaRPr>
              </a:p>
            </p:txBody>
          </p:sp>
        </p:grpSp>
        <p:grpSp>
          <p:nvGrpSpPr>
            <p:cNvPr id="283" name="Group 282">
              <a:extLst>
                <a:ext uri="{FF2B5EF4-FFF2-40B4-BE49-F238E27FC236}">
                  <a16:creationId xmlns:a16="http://schemas.microsoft.com/office/drawing/2014/main" id="{FC702CDD-2791-EA3C-7E45-DF16673BE066}"/>
                </a:ext>
              </a:extLst>
            </p:cNvPr>
            <p:cNvGrpSpPr/>
            <p:nvPr/>
          </p:nvGrpSpPr>
          <p:grpSpPr>
            <a:xfrm>
              <a:off x="634165" y="4978276"/>
              <a:ext cx="9754131" cy="504000"/>
              <a:chOff x="639245" y="4978276"/>
              <a:chExt cx="9754131" cy="504000"/>
            </a:xfrm>
          </p:grpSpPr>
          <p:pic>
            <p:nvPicPr>
              <p:cNvPr id="333" name="Google Shape;333;p39">
                <a:extLst>
                  <a:ext uri="{FF2B5EF4-FFF2-40B4-BE49-F238E27FC236}">
                    <a16:creationId xmlns:a16="http://schemas.microsoft.com/office/drawing/2014/main" id="{873794BE-CDD3-D6A7-DBAB-2C5024CD1924}"/>
                  </a:ext>
                </a:extLst>
              </p:cNvPr>
              <p:cNvPicPr preferRelativeResize="0">
                <a:picLocks noChangeAspect="1"/>
              </p:cNvPicPr>
              <p:nvPr/>
            </p:nvPicPr>
            <p:blipFill rotWithShape="1">
              <a:blip r:embed="rId54">
                <a:alphaModFix/>
              </a:blip>
              <a:srcRect/>
              <a:stretch/>
            </p:blipFill>
            <p:spPr>
              <a:xfrm>
                <a:off x="639245" y="5122276"/>
                <a:ext cx="1219569" cy="216000"/>
              </a:xfrm>
              <a:prstGeom prst="rect">
                <a:avLst/>
              </a:prstGeom>
              <a:noFill/>
              <a:ln>
                <a:noFill/>
              </a:ln>
            </p:spPr>
          </p:pic>
          <p:pic>
            <p:nvPicPr>
              <p:cNvPr id="277" name="Graphic 276">
                <a:extLst>
                  <a:ext uri="{FF2B5EF4-FFF2-40B4-BE49-F238E27FC236}">
                    <a16:creationId xmlns:a16="http://schemas.microsoft.com/office/drawing/2014/main" id="{120F637D-7AD6-683D-256A-618566800817}"/>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2504105" y="4978276"/>
                <a:ext cx="471844" cy="504000"/>
              </a:xfrm>
              <a:prstGeom prst="rect">
                <a:avLst/>
              </a:prstGeom>
            </p:spPr>
          </p:pic>
          <p:pic>
            <p:nvPicPr>
              <p:cNvPr id="278" name="Graphic 277">
                <a:extLst>
                  <a:ext uri="{FF2B5EF4-FFF2-40B4-BE49-F238E27FC236}">
                    <a16:creationId xmlns:a16="http://schemas.microsoft.com/office/drawing/2014/main" id="{CB302E10-0220-6FAB-2FAD-EE5D8EFE59B3}"/>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8523696" y="5032276"/>
                <a:ext cx="832741" cy="396000"/>
              </a:xfrm>
              <a:prstGeom prst="rect">
                <a:avLst/>
              </a:prstGeom>
            </p:spPr>
          </p:pic>
          <p:pic>
            <p:nvPicPr>
              <p:cNvPr id="279" name="Graphic 278">
                <a:extLst>
                  <a:ext uri="{FF2B5EF4-FFF2-40B4-BE49-F238E27FC236}">
                    <a16:creationId xmlns:a16="http://schemas.microsoft.com/office/drawing/2014/main" id="{EA3C0CFC-E65D-B150-CCAA-9228D2D7B261}"/>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6798405" y="5110807"/>
                <a:ext cx="1080000" cy="238938"/>
              </a:xfrm>
              <a:prstGeom prst="rect">
                <a:avLst/>
              </a:prstGeom>
            </p:spPr>
          </p:pic>
          <p:pic>
            <p:nvPicPr>
              <p:cNvPr id="280" name="Graphic 279">
                <a:extLst>
                  <a:ext uri="{FF2B5EF4-FFF2-40B4-BE49-F238E27FC236}">
                    <a16:creationId xmlns:a16="http://schemas.microsoft.com/office/drawing/2014/main" id="{02502336-ADAF-9396-CE81-A4A6E8E22CD7}"/>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10001727" y="5032276"/>
                <a:ext cx="391649" cy="396000"/>
              </a:xfrm>
              <a:prstGeom prst="rect">
                <a:avLst/>
              </a:prstGeom>
            </p:spPr>
          </p:pic>
          <p:pic>
            <p:nvPicPr>
              <p:cNvPr id="281" name="Graphic 280">
                <a:extLst>
                  <a:ext uri="{FF2B5EF4-FFF2-40B4-BE49-F238E27FC236}">
                    <a16:creationId xmlns:a16="http://schemas.microsoft.com/office/drawing/2014/main" id="{A972F4CF-1587-2F89-9555-86C280F370C4}"/>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5322614" y="5032276"/>
                <a:ext cx="830500" cy="396000"/>
              </a:xfrm>
              <a:prstGeom prst="rect">
                <a:avLst/>
              </a:prstGeom>
            </p:spPr>
          </p:pic>
          <p:pic>
            <p:nvPicPr>
              <p:cNvPr id="282" name="Google Shape;2163;p17">
                <a:extLst>
                  <a:ext uri="{FF2B5EF4-FFF2-40B4-BE49-F238E27FC236}">
                    <a16:creationId xmlns:a16="http://schemas.microsoft.com/office/drawing/2014/main" id="{F6FAA028-05B0-F26C-1DB7-E415816805A3}"/>
                  </a:ext>
                </a:extLst>
              </p:cNvPr>
              <p:cNvPicPr preferRelativeResize="0">
                <a:picLocks noChangeAspect="1"/>
              </p:cNvPicPr>
              <p:nvPr/>
            </p:nvPicPr>
            <p:blipFill rotWithShape="1">
              <a:blip r:embed="rId65">
                <a:alphaModFix/>
              </a:blip>
              <a:srcRect/>
              <a:stretch/>
            </p:blipFill>
            <p:spPr>
              <a:xfrm>
                <a:off x="3621240" y="5032276"/>
                <a:ext cx="1056083" cy="396000"/>
              </a:xfrm>
              <a:prstGeom prst="rect">
                <a:avLst/>
              </a:prstGeom>
              <a:noFill/>
              <a:ln>
                <a:noFill/>
              </a:ln>
            </p:spPr>
          </p:pic>
        </p:grpSp>
      </p:grpSp>
      <p:cxnSp>
        <p:nvCxnSpPr>
          <p:cNvPr id="289" name="Straight Connector 288">
            <a:extLst>
              <a:ext uri="{FF2B5EF4-FFF2-40B4-BE49-F238E27FC236}">
                <a16:creationId xmlns:a16="http://schemas.microsoft.com/office/drawing/2014/main" id="{4935BB3D-53EA-F65F-0C95-F9C537D33C38}"/>
              </a:ext>
            </a:extLst>
          </p:cNvPr>
          <p:cNvCxnSpPr>
            <a:cxnSpLocks/>
          </p:cNvCxnSpPr>
          <p:nvPr/>
        </p:nvCxnSpPr>
        <p:spPr>
          <a:xfrm flipH="1">
            <a:off x="3373120" y="6723789"/>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grpSp>
        <p:nvGrpSpPr>
          <p:cNvPr id="361" name="Group 360">
            <a:extLst>
              <a:ext uri="{FF2B5EF4-FFF2-40B4-BE49-F238E27FC236}">
                <a16:creationId xmlns:a16="http://schemas.microsoft.com/office/drawing/2014/main" id="{393BBDC3-0451-A36A-51EC-9A88BE5024A2}"/>
              </a:ext>
            </a:extLst>
          </p:cNvPr>
          <p:cNvGrpSpPr/>
          <p:nvPr/>
        </p:nvGrpSpPr>
        <p:grpSpPr>
          <a:xfrm>
            <a:off x="638679" y="3362889"/>
            <a:ext cx="9722158" cy="941987"/>
            <a:chOff x="638679" y="3301929"/>
            <a:chExt cx="9722158" cy="941987"/>
          </a:xfrm>
        </p:grpSpPr>
        <p:pic>
          <p:nvPicPr>
            <p:cNvPr id="290" name="Google Shape;2130;p17">
              <a:extLst>
                <a:ext uri="{FF2B5EF4-FFF2-40B4-BE49-F238E27FC236}">
                  <a16:creationId xmlns:a16="http://schemas.microsoft.com/office/drawing/2014/main" id="{39944ACD-7F87-E2F7-0A3B-6DB8CE71B749}"/>
                </a:ext>
              </a:extLst>
            </p:cNvPr>
            <p:cNvPicPr preferRelativeResize="0">
              <a:picLocks noChangeAspect="1"/>
            </p:cNvPicPr>
            <p:nvPr/>
          </p:nvPicPr>
          <p:blipFill rotWithShape="1">
            <a:blip r:embed="rId66">
              <a:alphaModFix/>
            </a:blip>
            <a:srcRect/>
            <a:stretch/>
          </p:blipFill>
          <p:spPr>
            <a:xfrm>
              <a:off x="8423491" y="3301929"/>
              <a:ext cx="360000" cy="360000"/>
            </a:xfrm>
            <a:prstGeom prst="rect">
              <a:avLst/>
            </a:prstGeom>
            <a:noFill/>
            <a:ln>
              <a:noFill/>
            </a:ln>
          </p:spPr>
        </p:pic>
        <p:pic>
          <p:nvPicPr>
            <p:cNvPr id="291" name="Google Shape;2131;p17">
              <a:extLst>
                <a:ext uri="{FF2B5EF4-FFF2-40B4-BE49-F238E27FC236}">
                  <a16:creationId xmlns:a16="http://schemas.microsoft.com/office/drawing/2014/main" id="{52761645-614D-EE0C-D153-1C28FD53A0CA}"/>
                </a:ext>
              </a:extLst>
            </p:cNvPr>
            <p:cNvPicPr preferRelativeResize="0">
              <a:picLocks noChangeAspect="1"/>
            </p:cNvPicPr>
            <p:nvPr/>
          </p:nvPicPr>
          <p:blipFill rotWithShape="1">
            <a:blip r:embed="rId67">
              <a:alphaModFix/>
            </a:blip>
            <a:srcRect/>
            <a:stretch/>
          </p:blipFill>
          <p:spPr>
            <a:xfrm>
              <a:off x="9972327" y="3301929"/>
              <a:ext cx="360000" cy="360000"/>
            </a:xfrm>
            <a:prstGeom prst="rect">
              <a:avLst/>
            </a:prstGeom>
            <a:noFill/>
            <a:ln>
              <a:noFill/>
            </a:ln>
          </p:spPr>
        </p:pic>
        <p:pic>
          <p:nvPicPr>
            <p:cNvPr id="336" name="Google Shape;2132;p17">
              <a:extLst>
                <a:ext uri="{FF2B5EF4-FFF2-40B4-BE49-F238E27FC236}">
                  <a16:creationId xmlns:a16="http://schemas.microsoft.com/office/drawing/2014/main" id="{D4409B74-FFC3-828C-3520-7F39809029A2}"/>
                </a:ext>
              </a:extLst>
            </p:cNvPr>
            <p:cNvPicPr preferRelativeResize="0">
              <a:picLocks noChangeAspect="1"/>
            </p:cNvPicPr>
            <p:nvPr/>
          </p:nvPicPr>
          <p:blipFill rotWithShape="1">
            <a:blip r:embed="rId68">
              <a:alphaModFix/>
            </a:blip>
            <a:srcRect/>
            <a:stretch/>
          </p:blipFill>
          <p:spPr>
            <a:xfrm>
              <a:off x="9993490" y="3883916"/>
              <a:ext cx="367347" cy="360000"/>
            </a:xfrm>
            <a:prstGeom prst="rect">
              <a:avLst/>
            </a:prstGeom>
            <a:noFill/>
            <a:ln>
              <a:noFill/>
            </a:ln>
          </p:spPr>
        </p:pic>
        <p:pic>
          <p:nvPicPr>
            <p:cNvPr id="337" name="Google Shape;2134;p17">
              <a:extLst>
                <a:ext uri="{FF2B5EF4-FFF2-40B4-BE49-F238E27FC236}">
                  <a16:creationId xmlns:a16="http://schemas.microsoft.com/office/drawing/2014/main" id="{DDBD9DE6-5FA5-62F6-B9FA-7203A2667AD5}"/>
                </a:ext>
              </a:extLst>
            </p:cNvPr>
            <p:cNvPicPr preferRelativeResize="0">
              <a:picLocks noChangeAspect="1"/>
            </p:cNvPicPr>
            <p:nvPr/>
          </p:nvPicPr>
          <p:blipFill rotWithShape="1">
            <a:blip r:embed="rId69">
              <a:alphaModFix/>
            </a:blip>
            <a:srcRect/>
            <a:stretch/>
          </p:blipFill>
          <p:spPr>
            <a:xfrm>
              <a:off x="7076817" y="3883916"/>
              <a:ext cx="222849" cy="360000"/>
            </a:xfrm>
            <a:prstGeom prst="rect">
              <a:avLst/>
            </a:prstGeom>
            <a:noFill/>
            <a:ln>
              <a:noFill/>
            </a:ln>
          </p:spPr>
        </p:pic>
        <p:pic>
          <p:nvPicPr>
            <p:cNvPr id="338" name="Google Shape;2135;p17">
              <a:extLst>
                <a:ext uri="{FF2B5EF4-FFF2-40B4-BE49-F238E27FC236}">
                  <a16:creationId xmlns:a16="http://schemas.microsoft.com/office/drawing/2014/main" id="{DF9978EA-F067-858B-F60C-70B1889216B5}"/>
                </a:ext>
              </a:extLst>
            </p:cNvPr>
            <p:cNvPicPr preferRelativeResize="0">
              <a:picLocks noChangeAspect="1"/>
            </p:cNvPicPr>
            <p:nvPr/>
          </p:nvPicPr>
          <p:blipFill rotWithShape="1">
            <a:blip r:embed="rId70">
              <a:alphaModFix/>
            </a:blip>
            <a:srcRect/>
            <a:stretch/>
          </p:blipFill>
          <p:spPr>
            <a:xfrm>
              <a:off x="9172874" y="3883916"/>
              <a:ext cx="373091" cy="360000"/>
            </a:xfrm>
            <a:prstGeom prst="rect">
              <a:avLst/>
            </a:prstGeom>
            <a:noFill/>
            <a:ln>
              <a:noFill/>
            </a:ln>
          </p:spPr>
        </p:pic>
        <p:pic>
          <p:nvPicPr>
            <p:cNvPr id="339" name="Google Shape;2136;p17">
              <a:extLst>
                <a:ext uri="{FF2B5EF4-FFF2-40B4-BE49-F238E27FC236}">
                  <a16:creationId xmlns:a16="http://schemas.microsoft.com/office/drawing/2014/main" id="{FAC17190-6193-7676-27F8-BEC30F9A4F1C}"/>
                </a:ext>
              </a:extLst>
            </p:cNvPr>
            <p:cNvPicPr preferRelativeResize="0">
              <a:picLocks noChangeAspect="1"/>
            </p:cNvPicPr>
            <p:nvPr/>
          </p:nvPicPr>
          <p:blipFill rotWithShape="1">
            <a:blip r:embed="rId71">
              <a:alphaModFix/>
            </a:blip>
            <a:srcRect/>
            <a:stretch/>
          </p:blipFill>
          <p:spPr>
            <a:xfrm>
              <a:off x="8561386" y="3883916"/>
              <a:ext cx="163961" cy="360000"/>
            </a:xfrm>
            <a:prstGeom prst="rect">
              <a:avLst/>
            </a:prstGeom>
            <a:noFill/>
            <a:ln>
              <a:noFill/>
            </a:ln>
          </p:spPr>
        </p:pic>
        <p:pic>
          <p:nvPicPr>
            <p:cNvPr id="340" name="Google Shape;2137;p17">
              <a:extLst>
                <a:ext uri="{FF2B5EF4-FFF2-40B4-BE49-F238E27FC236}">
                  <a16:creationId xmlns:a16="http://schemas.microsoft.com/office/drawing/2014/main" id="{00FB77D2-5095-D86A-7372-6683A222D5BA}"/>
                </a:ext>
              </a:extLst>
            </p:cNvPr>
            <p:cNvPicPr preferRelativeResize="0">
              <a:picLocks noChangeAspect="1"/>
            </p:cNvPicPr>
            <p:nvPr/>
          </p:nvPicPr>
          <p:blipFill rotWithShape="1">
            <a:blip r:embed="rId72">
              <a:alphaModFix/>
            </a:blip>
            <a:srcRect/>
            <a:stretch/>
          </p:blipFill>
          <p:spPr>
            <a:xfrm>
              <a:off x="5495932" y="3883916"/>
              <a:ext cx="347369" cy="360000"/>
            </a:xfrm>
            <a:prstGeom prst="rect">
              <a:avLst/>
            </a:prstGeom>
            <a:noFill/>
            <a:ln>
              <a:noFill/>
            </a:ln>
          </p:spPr>
        </p:pic>
        <p:pic>
          <p:nvPicPr>
            <p:cNvPr id="341" name="Google Shape;2138;p17">
              <a:extLst>
                <a:ext uri="{FF2B5EF4-FFF2-40B4-BE49-F238E27FC236}">
                  <a16:creationId xmlns:a16="http://schemas.microsoft.com/office/drawing/2014/main" id="{E0592A72-6C3A-03D7-4DF8-CB5B18B0B4B6}"/>
                </a:ext>
              </a:extLst>
            </p:cNvPr>
            <p:cNvPicPr preferRelativeResize="0">
              <a:picLocks noChangeAspect="1"/>
            </p:cNvPicPr>
            <p:nvPr/>
          </p:nvPicPr>
          <p:blipFill rotWithShape="1">
            <a:blip r:embed="rId73">
              <a:alphaModFix/>
            </a:blip>
            <a:srcRect/>
            <a:stretch/>
          </p:blipFill>
          <p:spPr>
            <a:xfrm>
              <a:off x="6290828" y="3883916"/>
              <a:ext cx="338462" cy="360000"/>
            </a:xfrm>
            <a:prstGeom prst="rect">
              <a:avLst/>
            </a:prstGeom>
            <a:noFill/>
            <a:ln>
              <a:noFill/>
            </a:ln>
          </p:spPr>
        </p:pic>
        <p:pic>
          <p:nvPicPr>
            <p:cNvPr id="342" name="Google Shape;2139;p17">
              <a:extLst>
                <a:ext uri="{FF2B5EF4-FFF2-40B4-BE49-F238E27FC236}">
                  <a16:creationId xmlns:a16="http://schemas.microsoft.com/office/drawing/2014/main" id="{4D81C6BB-8437-596D-0A9C-9D0CBD641DDD}"/>
                </a:ext>
              </a:extLst>
            </p:cNvPr>
            <p:cNvPicPr preferRelativeResize="0">
              <a:picLocks noChangeAspect="1"/>
            </p:cNvPicPr>
            <p:nvPr/>
          </p:nvPicPr>
          <p:blipFill rotWithShape="1">
            <a:blip r:embed="rId74">
              <a:alphaModFix/>
            </a:blip>
            <a:srcRect/>
            <a:stretch/>
          </p:blipFill>
          <p:spPr>
            <a:xfrm>
              <a:off x="4631563" y="3883916"/>
              <a:ext cx="416842" cy="360000"/>
            </a:xfrm>
            <a:prstGeom prst="rect">
              <a:avLst/>
            </a:prstGeom>
            <a:noFill/>
            <a:ln>
              <a:noFill/>
            </a:ln>
          </p:spPr>
        </p:pic>
        <p:pic>
          <p:nvPicPr>
            <p:cNvPr id="344" name="Google Shape;2141;p17">
              <a:extLst>
                <a:ext uri="{FF2B5EF4-FFF2-40B4-BE49-F238E27FC236}">
                  <a16:creationId xmlns:a16="http://schemas.microsoft.com/office/drawing/2014/main" id="{08786306-22C5-762F-7AFF-A5A5C9ED1A2F}"/>
                </a:ext>
              </a:extLst>
            </p:cNvPr>
            <p:cNvPicPr preferRelativeResize="0">
              <a:picLocks noChangeAspect="1"/>
            </p:cNvPicPr>
            <p:nvPr/>
          </p:nvPicPr>
          <p:blipFill rotWithShape="1">
            <a:blip r:embed="rId75">
              <a:alphaModFix/>
            </a:blip>
            <a:srcRect/>
            <a:stretch/>
          </p:blipFill>
          <p:spPr>
            <a:xfrm>
              <a:off x="6103477" y="3301929"/>
              <a:ext cx="360000" cy="360000"/>
            </a:xfrm>
            <a:prstGeom prst="rect">
              <a:avLst/>
            </a:prstGeom>
            <a:noFill/>
            <a:ln>
              <a:noFill/>
            </a:ln>
          </p:spPr>
        </p:pic>
        <p:pic>
          <p:nvPicPr>
            <p:cNvPr id="345" name="Google Shape;2142;p17">
              <a:extLst>
                <a:ext uri="{FF2B5EF4-FFF2-40B4-BE49-F238E27FC236}">
                  <a16:creationId xmlns:a16="http://schemas.microsoft.com/office/drawing/2014/main" id="{348C1D77-D187-5692-4363-31F66B2251F9}"/>
                </a:ext>
              </a:extLst>
            </p:cNvPr>
            <p:cNvPicPr preferRelativeResize="0">
              <a:picLocks noChangeAspect="1"/>
            </p:cNvPicPr>
            <p:nvPr/>
          </p:nvPicPr>
          <p:blipFill rotWithShape="1">
            <a:blip r:embed="rId76">
              <a:alphaModFix/>
            </a:blip>
            <a:srcRect/>
            <a:stretch/>
          </p:blipFill>
          <p:spPr>
            <a:xfrm>
              <a:off x="6877896" y="3301929"/>
              <a:ext cx="360000" cy="360000"/>
            </a:xfrm>
            <a:prstGeom prst="rect">
              <a:avLst/>
            </a:prstGeom>
            <a:noFill/>
            <a:ln>
              <a:noFill/>
            </a:ln>
          </p:spPr>
        </p:pic>
        <p:pic>
          <p:nvPicPr>
            <p:cNvPr id="346" name="Google Shape;2143;p17">
              <a:extLst>
                <a:ext uri="{FF2B5EF4-FFF2-40B4-BE49-F238E27FC236}">
                  <a16:creationId xmlns:a16="http://schemas.microsoft.com/office/drawing/2014/main" id="{610F9F8D-F4BF-F65C-2360-2BFD75D4B372}"/>
                </a:ext>
              </a:extLst>
            </p:cNvPr>
            <p:cNvPicPr preferRelativeResize="0">
              <a:picLocks noChangeAspect="1"/>
            </p:cNvPicPr>
            <p:nvPr/>
          </p:nvPicPr>
          <p:blipFill rotWithShape="1">
            <a:blip r:embed="rId77">
              <a:alphaModFix/>
            </a:blip>
            <a:srcRect/>
            <a:stretch/>
          </p:blipFill>
          <p:spPr>
            <a:xfrm>
              <a:off x="5329058" y="3301929"/>
              <a:ext cx="360000" cy="360000"/>
            </a:xfrm>
            <a:prstGeom prst="rect">
              <a:avLst/>
            </a:prstGeom>
            <a:noFill/>
            <a:ln>
              <a:noFill/>
            </a:ln>
          </p:spPr>
        </p:pic>
        <p:pic>
          <p:nvPicPr>
            <p:cNvPr id="347" name="Google Shape;2144;p17">
              <a:extLst>
                <a:ext uri="{FF2B5EF4-FFF2-40B4-BE49-F238E27FC236}">
                  <a16:creationId xmlns:a16="http://schemas.microsoft.com/office/drawing/2014/main" id="{F81F1774-7FD2-02A3-73D6-7178CD4C23BD}"/>
                </a:ext>
              </a:extLst>
            </p:cNvPr>
            <p:cNvPicPr preferRelativeResize="0">
              <a:picLocks noChangeAspect="1"/>
            </p:cNvPicPr>
            <p:nvPr/>
          </p:nvPicPr>
          <p:blipFill rotWithShape="1">
            <a:blip r:embed="rId78">
              <a:alphaModFix/>
            </a:blip>
            <a:srcRect/>
            <a:stretch/>
          </p:blipFill>
          <p:spPr>
            <a:xfrm>
              <a:off x="2231330" y="3301929"/>
              <a:ext cx="360000" cy="360000"/>
            </a:xfrm>
            <a:prstGeom prst="rect">
              <a:avLst/>
            </a:prstGeom>
            <a:noFill/>
            <a:ln>
              <a:noFill/>
            </a:ln>
          </p:spPr>
        </p:pic>
        <p:pic>
          <p:nvPicPr>
            <p:cNvPr id="348" name="Google Shape;2145;p17">
              <a:extLst>
                <a:ext uri="{FF2B5EF4-FFF2-40B4-BE49-F238E27FC236}">
                  <a16:creationId xmlns:a16="http://schemas.microsoft.com/office/drawing/2014/main" id="{840CF7BC-1C13-CE6A-80F7-6F170CB416B0}"/>
                </a:ext>
              </a:extLst>
            </p:cNvPr>
            <p:cNvPicPr preferRelativeResize="0">
              <a:picLocks noChangeAspect="1"/>
            </p:cNvPicPr>
            <p:nvPr/>
          </p:nvPicPr>
          <p:blipFill rotWithShape="1">
            <a:blip r:embed="rId79">
              <a:alphaModFix/>
            </a:blip>
            <a:srcRect/>
            <a:stretch/>
          </p:blipFill>
          <p:spPr>
            <a:xfrm>
              <a:off x="3780220" y="3301929"/>
              <a:ext cx="360000" cy="360000"/>
            </a:xfrm>
            <a:prstGeom prst="rect">
              <a:avLst/>
            </a:prstGeom>
            <a:noFill/>
            <a:ln>
              <a:noFill/>
            </a:ln>
          </p:spPr>
        </p:pic>
        <p:pic>
          <p:nvPicPr>
            <p:cNvPr id="349" name="Google Shape;2146;p17">
              <a:extLst>
                <a:ext uri="{FF2B5EF4-FFF2-40B4-BE49-F238E27FC236}">
                  <a16:creationId xmlns:a16="http://schemas.microsoft.com/office/drawing/2014/main" id="{4F4A330D-B11B-C4DA-E6B8-CA1E6F1C553E}"/>
                </a:ext>
              </a:extLst>
            </p:cNvPr>
            <p:cNvPicPr preferRelativeResize="0">
              <a:picLocks noChangeAspect="1"/>
            </p:cNvPicPr>
            <p:nvPr/>
          </p:nvPicPr>
          <p:blipFill rotWithShape="1">
            <a:blip r:embed="rId80">
              <a:alphaModFix/>
            </a:blip>
            <a:srcRect/>
            <a:stretch/>
          </p:blipFill>
          <p:spPr>
            <a:xfrm>
              <a:off x="654256" y="3301929"/>
              <a:ext cx="360000" cy="360000"/>
            </a:xfrm>
            <a:prstGeom prst="rect">
              <a:avLst/>
            </a:prstGeom>
            <a:noFill/>
            <a:ln>
              <a:noFill/>
            </a:ln>
          </p:spPr>
        </p:pic>
        <p:pic>
          <p:nvPicPr>
            <p:cNvPr id="350" name="Google Shape;2147;p17">
              <a:extLst>
                <a:ext uri="{FF2B5EF4-FFF2-40B4-BE49-F238E27FC236}">
                  <a16:creationId xmlns:a16="http://schemas.microsoft.com/office/drawing/2014/main" id="{516826F2-FF36-C814-D94A-9D5EEBC30A18}"/>
                </a:ext>
              </a:extLst>
            </p:cNvPr>
            <p:cNvPicPr preferRelativeResize="0">
              <a:picLocks noChangeAspect="1"/>
            </p:cNvPicPr>
            <p:nvPr/>
          </p:nvPicPr>
          <p:blipFill rotWithShape="1">
            <a:blip r:embed="rId81">
              <a:alphaModFix/>
            </a:blip>
            <a:srcRect/>
            <a:stretch/>
          </p:blipFill>
          <p:spPr>
            <a:xfrm>
              <a:off x="3005749" y="3301929"/>
              <a:ext cx="360052" cy="360000"/>
            </a:xfrm>
            <a:prstGeom prst="rect">
              <a:avLst/>
            </a:prstGeom>
            <a:noFill/>
            <a:ln>
              <a:noFill/>
            </a:ln>
          </p:spPr>
        </p:pic>
        <p:pic>
          <p:nvPicPr>
            <p:cNvPr id="351" name="Google Shape;2148;p17">
              <a:extLst>
                <a:ext uri="{FF2B5EF4-FFF2-40B4-BE49-F238E27FC236}">
                  <a16:creationId xmlns:a16="http://schemas.microsoft.com/office/drawing/2014/main" id="{9E824C52-DB97-4536-EFB5-A0BEAC74B62B}"/>
                </a:ext>
              </a:extLst>
            </p:cNvPr>
            <p:cNvPicPr preferRelativeResize="0">
              <a:picLocks noChangeAspect="1"/>
            </p:cNvPicPr>
            <p:nvPr/>
          </p:nvPicPr>
          <p:blipFill rotWithShape="1">
            <a:blip r:embed="rId82">
              <a:alphaModFix/>
            </a:blip>
            <a:srcRect/>
            <a:stretch/>
          </p:blipFill>
          <p:spPr>
            <a:xfrm>
              <a:off x="7747193" y="3973916"/>
              <a:ext cx="366666" cy="180000"/>
            </a:xfrm>
            <a:prstGeom prst="rect">
              <a:avLst/>
            </a:prstGeom>
            <a:noFill/>
            <a:ln>
              <a:noFill/>
            </a:ln>
          </p:spPr>
        </p:pic>
        <p:pic>
          <p:nvPicPr>
            <p:cNvPr id="352" name="Google Shape;2149;p17">
              <a:extLst>
                <a:ext uri="{FF2B5EF4-FFF2-40B4-BE49-F238E27FC236}">
                  <a16:creationId xmlns:a16="http://schemas.microsoft.com/office/drawing/2014/main" id="{75BBBB3C-A2E6-D7BA-5C8E-B73A5EBACACF}"/>
                </a:ext>
              </a:extLst>
            </p:cNvPr>
            <p:cNvPicPr preferRelativeResize="0">
              <a:picLocks noChangeAspect="1"/>
            </p:cNvPicPr>
            <p:nvPr/>
          </p:nvPicPr>
          <p:blipFill rotWithShape="1">
            <a:blip r:embed="rId83">
              <a:alphaModFix/>
            </a:blip>
            <a:srcRect/>
            <a:stretch/>
          </p:blipFill>
          <p:spPr>
            <a:xfrm>
              <a:off x="9197910" y="3301929"/>
              <a:ext cx="360000" cy="360000"/>
            </a:xfrm>
            <a:prstGeom prst="rect">
              <a:avLst/>
            </a:prstGeom>
            <a:noFill/>
            <a:ln>
              <a:noFill/>
            </a:ln>
          </p:spPr>
        </p:pic>
        <p:pic>
          <p:nvPicPr>
            <p:cNvPr id="353" name="Google Shape;2150;p17">
              <a:extLst>
                <a:ext uri="{FF2B5EF4-FFF2-40B4-BE49-F238E27FC236}">
                  <a16:creationId xmlns:a16="http://schemas.microsoft.com/office/drawing/2014/main" id="{CE719311-9CCB-9937-ED73-B300C3B3DD45}"/>
                </a:ext>
              </a:extLst>
            </p:cNvPr>
            <p:cNvPicPr preferRelativeResize="0">
              <a:picLocks noChangeAspect="1"/>
            </p:cNvPicPr>
            <p:nvPr/>
          </p:nvPicPr>
          <p:blipFill rotWithShape="1">
            <a:blip r:embed="rId84">
              <a:alphaModFix/>
            </a:blip>
            <a:srcRect/>
            <a:stretch/>
          </p:blipFill>
          <p:spPr>
            <a:xfrm>
              <a:off x="1428675" y="3301929"/>
              <a:ext cx="388236" cy="360000"/>
            </a:xfrm>
            <a:prstGeom prst="rect">
              <a:avLst/>
            </a:prstGeom>
            <a:noFill/>
            <a:ln>
              <a:noFill/>
            </a:ln>
          </p:spPr>
        </p:pic>
        <p:pic>
          <p:nvPicPr>
            <p:cNvPr id="354" name="Google Shape;2151;p17">
              <a:extLst>
                <a:ext uri="{FF2B5EF4-FFF2-40B4-BE49-F238E27FC236}">
                  <a16:creationId xmlns:a16="http://schemas.microsoft.com/office/drawing/2014/main" id="{093F953D-1781-F4D3-9339-4AC754A2C6E3}"/>
                </a:ext>
              </a:extLst>
            </p:cNvPr>
            <p:cNvPicPr preferRelativeResize="0">
              <a:picLocks noChangeAspect="1"/>
            </p:cNvPicPr>
            <p:nvPr/>
          </p:nvPicPr>
          <p:blipFill rotWithShape="1">
            <a:blip r:embed="rId85">
              <a:alphaModFix/>
            </a:blip>
            <a:srcRect/>
            <a:stretch/>
          </p:blipFill>
          <p:spPr>
            <a:xfrm>
              <a:off x="4554639" y="3301929"/>
              <a:ext cx="360000" cy="360000"/>
            </a:xfrm>
            <a:prstGeom prst="rect">
              <a:avLst/>
            </a:prstGeom>
            <a:noFill/>
            <a:ln>
              <a:noFill/>
            </a:ln>
          </p:spPr>
        </p:pic>
        <p:pic>
          <p:nvPicPr>
            <p:cNvPr id="355" name="Google Shape;2152;p17">
              <a:extLst>
                <a:ext uri="{FF2B5EF4-FFF2-40B4-BE49-F238E27FC236}">
                  <a16:creationId xmlns:a16="http://schemas.microsoft.com/office/drawing/2014/main" id="{374ED006-A089-0590-5430-99F8B29ED36B}"/>
                </a:ext>
              </a:extLst>
            </p:cNvPr>
            <p:cNvPicPr preferRelativeResize="0">
              <a:picLocks noChangeAspect="1"/>
            </p:cNvPicPr>
            <p:nvPr/>
          </p:nvPicPr>
          <p:blipFill rotWithShape="1">
            <a:blip r:embed="rId86">
              <a:alphaModFix/>
            </a:blip>
            <a:srcRect/>
            <a:stretch/>
          </p:blipFill>
          <p:spPr>
            <a:xfrm>
              <a:off x="7652315" y="3301929"/>
              <a:ext cx="356757" cy="360000"/>
            </a:xfrm>
            <a:prstGeom prst="rect">
              <a:avLst/>
            </a:prstGeom>
            <a:noFill/>
            <a:ln>
              <a:noFill/>
            </a:ln>
          </p:spPr>
        </p:pic>
        <p:pic>
          <p:nvPicPr>
            <p:cNvPr id="356" name="Graphic 355">
              <a:extLst>
                <a:ext uri="{FF2B5EF4-FFF2-40B4-BE49-F238E27FC236}">
                  <a16:creationId xmlns:a16="http://schemas.microsoft.com/office/drawing/2014/main" id="{A03E830A-73DE-FB2D-FA0A-BB6E3ACF4E98}"/>
                </a:ext>
              </a:extLst>
            </p:cNvPr>
            <p:cNvPicPr>
              <a:picLocks noChangeAspect="1"/>
            </p:cNvPicPr>
            <p:nvPr/>
          </p:nvPicPr>
          <p:blipFill>
            <a:blip r:embed="rId87">
              <a:extLst>
                <a:ext uri="{96DAC541-7B7A-43D3-8B79-37D633B846F1}">
                  <asvg:svgBlip xmlns:asvg="http://schemas.microsoft.com/office/drawing/2016/SVG/main" r:embed="rId88"/>
                </a:ext>
              </a:extLst>
            </a:blip>
            <a:stretch>
              <a:fillRect/>
            </a:stretch>
          </p:blipFill>
          <p:spPr>
            <a:xfrm>
              <a:off x="3824036" y="3883916"/>
              <a:ext cx="360000" cy="360000"/>
            </a:xfrm>
            <a:prstGeom prst="rect">
              <a:avLst/>
            </a:prstGeom>
          </p:spPr>
        </p:pic>
        <p:pic>
          <p:nvPicPr>
            <p:cNvPr id="357" name="Graphic 356">
              <a:extLst>
                <a:ext uri="{FF2B5EF4-FFF2-40B4-BE49-F238E27FC236}">
                  <a16:creationId xmlns:a16="http://schemas.microsoft.com/office/drawing/2014/main" id="{AE3EFB94-CE3E-1BE7-85A0-AA44411AC6B2}"/>
                </a:ext>
              </a:extLst>
            </p:cNvPr>
            <p:cNvPicPr>
              <a:picLocks noChangeAspect="1"/>
            </p:cNvPicPr>
            <p:nvPr/>
          </p:nvPicPr>
          <p:blipFill>
            <a:blip r:embed="rId89">
              <a:extLst>
                <a:ext uri="{96DAC541-7B7A-43D3-8B79-37D633B846F1}">
                  <asvg:svgBlip xmlns:asvg="http://schemas.microsoft.com/office/drawing/2016/SVG/main" r:embed="rId90"/>
                </a:ext>
              </a:extLst>
            </a:blip>
            <a:stretch>
              <a:fillRect/>
            </a:stretch>
          </p:blipFill>
          <p:spPr>
            <a:xfrm>
              <a:off x="3095366" y="3883916"/>
              <a:ext cx="281143" cy="360000"/>
            </a:xfrm>
            <a:prstGeom prst="rect">
              <a:avLst/>
            </a:prstGeom>
          </p:spPr>
        </p:pic>
        <p:pic>
          <p:nvPicPr>
            <p:cNvPr id="358" name="Graphic 357">
              <a:extLst>
                <a:ext uri="{FF2B5EF4-FFF2-40B4-BE49-F238E27FC236}">
                  <a16:creationId xmlns:a16="http://schemas.microsoft.com/office/drawing/2014/main" id="{7AC66C8D-7E58-24D5-CBBA-4277DEB635F9}"/>
                </a:ext>
              </a:extLst>
            </p:cNvPr>
            <p:cNvPicPr>
              <a:picLocks noChangeAspect="1"/>
            </p:cNvPicPr>
            <p:nvPr/>
          </p:nvPicPr>
          <p:blipFill>
            <a:blip r:embed="rId91">
              <a:extLst>
                <a:ext uri="{96DAC541-7B7A-43D3-8B79-37D633B846F1}">
                  <asvg:svgBlip xmlns:asvg="http://schemas.microsoft.com/office/drawing/2016/SVG/main" r:embed="rId92"/>
                </a:ext>
              </a:extLst>
            </a:blip>
            <a:stretch>
              <a:fillRect/>
            </a:stretch>
          </p:blipFill>
          <p:spPr>
            <a:xfrm>
              <a:off x="2287839" y="3883916"/>
              <a:ext cx="360000" cy="360000"/>
            </a:xfrm>
            <a:prstGeom prst="rect">
              <a:avLst/>
            </a:prstGeom>
          </p:spPr>
        </p:pic>
        <p:pic>
          <p:nvPicPr>
            <p:cNvPr id="359" name="Graphic 358">
              <a:extLst>
                <a:ext uri="{FF2B5EF4-FFF2-40B4-BE49-F238E27FC236}">
                  <a16:creationId xmlns:a16="http://schemas.microsoft.com/office/drawing/2014/main" id="{B217D32A-D4E5-36B5-6845-57FA7C34A641}"/>
                </a:ext>
              </a:extLst>
            </p:cNvPr>
            <p:cNvPicPr>
              <a:picLocks noChangeAspect="1"/>
            </p:cNvPicPr>
            <p:nvPr/>
          </p:nvPicPr>
          <p:blipFill>
            <a:blip r:embed="rId93">
              <a:extLst>
                <a:ext uri="{96DAC541-7B7A-43D3-8B79-37D633B846F1}">
                  <asvg:svgBlip xmlns:asvg="http://schemas.microsoft.com/office/drawing/2016/SVG/main" r:embed="rId94"/>
                </a:ext>
              </a:extLst>
            </a:blip>
            <a:stretch>
              <a:fillRect/>
            </a:stretch>
          </p:blipFill>
          <p:spPr>
            <a:xfrm>
              <a:off x="1453785" y="3883916"/>
              <a:ext cx="386527" cy="360000"/>
            </a:xfrm>
            <a:prstGeom prst="rect">
              <a:avLst/>
            </a:prstGeom>
          </p:spPr>
        </p:pic>
        <p:pic>
          <p:nvPicPr>
            <p:cNvPr id="360" name="Graphic 359">
              <a:extLst>
                <a:ext uri="{FF2B5EF4-FFF2-40B4-BE49-F238E27FC236}">
                  <a16:creationId xmlns:a16="http://schemas.microsoft.com/office/drawing/2014/main" id="{39077968-0352-DC69-2AD2-5B9AAF28C760}"/>
                </a:ext>
              </a:extLst>
            </p:cNvPr>
            <p:cNvPicPr>
              <a:picLocks noChangeAspect="1"/>
            </p:cNvPicPr>
            <p:nvPr/>
          </p:nvPicPr>
          <p:blipFill>
            <a:blip r:embed="rId95">
              <a:extLst>
                <a:ext uri="{96DAC541-7B7A-43D3-8B79-37D633B846F1}">
                  <asvg:svgBlip xmlns:asvg="http://schemas.microsoft.com/office/drawing/2016/SVG/main" r:embed="rId96"/>
                </a:ext>
              </a:extLst>
            </a:blip>
            <a:stretch>
              <a:fillRect/>
            </a:stretch>
          </p:blipFill>
          <p:spPr>
            <a:xfrm>
              <a:off x="638679" y="3883916"/>
              <a:ext cx="367579" cy="360000"/>
            </a:xfrm>
            <a:prstGeom prst="rect">
              <a:avLst/>
            </a:prstGeom>
          </p:spPr>
        </p:pic>
      </p:grpSp>
      <p:cxnSp>
        <p:nvCxnSpPr>
          <p:cNvPr id="363" name="Straight Connector 362">
            <a:extLst>
              <a:ext uri="{FF2B5EF4-FFF2-40B4-BE49-F238E27FC236}">
                <a16:creationId xmlns:a16="http://schemas.microsoft.com/office/drawing/2014/main" id="{28A0B105-C08D-28BA-E40B-258F61FBB256}"/>
              </a:ext>
            </a:extLst>
          </p:cNvPr>
          <p:cNvCxnSpPr>
            <a:cxnSpLocks/>
          </p:cNvCxnSpPr>
          <p:nvPr/>
        </p:nvCxnSpPr>
        <p:spPr>
          <a:xfrm flipH="1">
            <a:off x="3373120" y="5608318"/>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364" name="Straight Connector 363">
            <a:extLst>
              <a:ext uri="{FF2B5EF4-FFF2-40B4-BE49-F238E27FC236}">
                <a16:creationId xmlns:a16="http://schemas.microsoft.com/office/drawing/2014/main" id="{AD052BB4-E055-D881-268E-C973FAF866F6}"/>
              </a:ext>
            </a:extLst>
          </p:cNvPr>
          <p:cNvCxnSpPr>
            <a:cxnSpLocks/>
          </p:cNvCxnSpPr>
          <p:nvPr/>
        </p:nvCxnSpPr>
        <p:spPr>
          <a:xfrm flipH="1">
            <a:off x="3373120" y="3023233"/>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6EAD75AD-E2BD-0A58-B7A1-92C566A1D17B}"/>
              </a:ext>
            </a:extLst>
          </p:cNvPr>
          <p:cNvCxnSpPr>
            <a:cxnSpLocks/>
          </p:cNvCxnSpPr>
          <p:nvPr/>
        </p:nvCxnSpPr>
        <p:spPr>
          <a:xfrm flipH="1">
            <a:off x="3373120" y="226642"/>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17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components</a:t>
            </a:r>
            <a:endParaRPr dirty="0"/>
          </a:p>
        </p:txBody>
      </p:sp>
      <p:grpSp>
        <p:nvGrpSpPr>
          <p:cNvPr id="357" name="Google Shape;357;p41"/>
          <p:cNvGrpSpPr/>
          <p:nvPr/>
        </p:nvGrpSpPr>
        <p:grpSpPr>
          <a:xfrm>
            <a:off x="7964229" y="247745"/>
            <a:ext cx="1690147" cy="1722037"/>
            <a:chOff x="5037950" y="573267"/>
            <a:chExt cx="1855000" cy="1890000"/>
          </a:xfrm>
        </p:grpSpPr>
        <p:pic>
          <p:nvPicPr>
            <p:cNvPr id="358" name="Google Shape;358;p41"/>
            <p:cNvPicPr preferRelativeResize="0"/>
            <p:nvPr/>
          </p:nvPicPr>
          <p:blipFill rotWithShape="1">
            <a:blip r:embed="rId3">
              <a:alphaModFix/>
            </a:blip>
            <a:srcRect/>
            <a:stretch/>
          </p:blipFill>
          <p:spPr>
            <a:xfrm>
              <a:off x="5037950" y="573267"/>
              <a:ext cx="1855000" cy="1890000"/>
            </a:xfrm>
            <a:prstGeom prst="rect">
              <a:avLst/>
            </a:prstGeom>
            <a:noFill/>
            <a:ln>
              <a:noFill/>
            </a:ln>
          </p:spPr>
        </p:pic>
        <p:sp>
          <p:nvSpPr>
            <p:cNvPr id="359" name="Google Shape;359;p41"/>
            <p:cNvSpPr txBox="1"/>
            <p:nvPr/>
          </p:nvSpPr>
          <p:spPr>
            <a:xfrm>
              <a:off x="5192297" y="1139589"/>
              <a:ext cx="1149446" cy="3377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361" name="Google Shape;361;p41"/>
          <p:cNvPicPr>
            <a:picLocks noChangeAspect="1"/>
          </p:cNvPicPr>
          <p:nvPr/>
        </p:nvPicPr>
        <p:blipFill rotWithShape="1">
          <a:blip r:embed="rId4">
            <a:alphaModFix/>
          </a:blip>
          <a:srcRect/>
          <a:stretch/>
        </p:blipFill>
        <p:spPr>
          <a:xfrm>
            <a:off x="7384852" y="2466584"/>
            <a:ext cx="972000" cy="972000"/>
          </a:xfrm>
          <a:prstGeom prst="rect">
            <a:avLst/>
          </a:prstGeom>
          <a:noFill/>
          <a:ln>
            <a:noFill/>
          </a:ln>
        </p:spPr>
      </p:pic>
      <p:pic>
        <p:nvPicPr>
          <p:cNvPr id="362" name="Google Shape;362;p41"/>
          <p:cNvPicPr>
            <a:picLocks noChangeAspect="1"/>
          </p:cNvPicPr>
          <p:nvPr/>
        </p:nvPicPr>
        <p:blipFill rotWithShape="1">
          <a:blip r:embed="rId5">
            <a:alphaModFix/>
          </a:blip>
          <a:srcRect/>
          <a:stretch/>
        </p:blipFill>
        <p:spPr>
          <a:xfrm>
            <a:off x="1538527" y="2466584"/>
            <a:ext cx="972000" cy="972000"/>
          </a:xfrm>
          <a:prstGeom prst="rect">
            <a:avLst/>
          </a:prstGeom>
          <a:noFill/>
          <a:ln>
            <a:noFill/>
          </a:ln>
        </p:spPr>
      </p:pic>
      <p:pic>
        <p:nvPicPr>
          <p:cNvPr id="363" name="Google Shape;363;p41"/>
          <p:cNvPicPr>
            <a:picLocks noChangeAspect="1"/>
          </p:cNvPicPr>
          <p:nvPr/>
        </p:nvPicPr>
        <p:blipFill rotWithShape="1">
          <a:blip r:embed="rId6">
            <a:alphaModFix/>
          </a:blip>
          <a:srcRect/>
          <a:stretch/>
        </p:blipFill>
        <p:spPr>
          <a:xfrm>
            <a:off x="3877057" y="2466584"/>
            <a:ext cx="972000" cy="972000"/>
          </a:xfrm>
          <a:prstGeom prst="rect">
            <a:avLst/>
          </a:prstGeom>
          <a:noFill/>
          <a:ln>
            <a:noFill/>
          </a:ln>
        </p:spPr>
      </p:pic>
      <p:pic>
        <p:nvPicPr>
          <p:cNvPr id="364" name="Google Shape;364;p41"/>
          <p:cNvPicPr>
            <a:picLocks noChangeAspect="1"/>
          </p:cNvPicPr>
          <p:nvPr/>
        </p:nvPicPr>
        <p:blipFill rotWithShape="1">
          <a:blip r:embed="rId7">
            <a:alphaModFix/>
          </a:blip>
          <a:srcRect/>
          <a:stretch/>
        </p:blipFill>
        <p:spPr>
          <a:xfrm>
            <a:off x="369262" y="2466584"/>
            <a:ext cx="972000" cy="972000"/>
          </a:xfrm>
          <a:prstGeom prst="rect">
            <a:avLst/>
          </a:prstGeom>
          <a:noFill/>
          <a:ln>
            <a:noFill/>
          </a:ln>
        </p:spPr>
      </p:pic>
      <p:pic>
        <p:nvPicPr>
          <p:cNvPr id="366" name="Google Shape;366;p41"/>
          <p:cNvPicPr>
            <a:picLocks noChangeAspect="1"/>
          </p:cNvPicPr>
          <p:nvPr/>
        </p:nvPicPr>
        <p:blipFill rotWithShape="1">
          <a:blip r:embed="rId8">
            <a:alphaModFix/>
          </a:blip>
          <a:srcRect/>
          <a:stretch/>
        </p:blipFill>
        <p:spPr>
          <a:xfrm>
            <a:off x="5046322" y="2466584"/>
            <a:ext cx="972000" cy="972000"/>
          </a:xfrm>
          <a:prstGeom prst="rect">
            <a:avLst/>
          </a:prstGeom>
          <a:noFill/>
          <a:ln>
            <a:noFill/>
          </a:ln>
        </p:spPr>
      </p:pic>
      <p:pic>
        <p:nvPicPr>
          <p:cNvPr id="367" name="Google Shape;367;p41"/>
          <p:cNvPicPr>
            <a:picLocks noChangeAspect="1"/>
          </p:cNvPicPr>
          <p:nvPr/>
        </p:nvPicPr>
        <p:blipFill rotWithShape="1">
          <a:blip r:embed="rId9">
            <a:alphaModFix/>
          </a:blip>
          <a:srcRect/>
          <a:stretch/>
        </p:blipFill>
        <p:spPr>
          <a:xfrm>
            <a:off x="9723382" y="2466584"/>
            <a:ext cx="972000" cy="972000"/>
          </a:xfrm>
          <a:prstGeom prst="rect">
            <a:avLst/>
          </a:prstGeom>
          <a:noFill/>
          <a:ln>
            <a:noFill/>
          </a:ln>
        </p:spPr>
      </p:pic>
      <p:pic>
        <p:nvPicPr>
          <p:cNvPr id="368" name="Google Shape;368;p41"/>
          <p:cNvPicPr>
            <a:picLocks noChangeAspect="1"/>
          </p:cNvPicPr>
          <p:nvPr/>
        </p:nvPicPr>
        <p:blipFill rotWithShape="1">
          <a:blip r:embed="rId10">
            <a:alphaModFix/>
          </a:blip>
          <a:srcRect/>
          <a:stretch/>
        </p:blipFill>
        <p:spPr>
          <a:xfrm>
            <a:off x="2707792" y="2466584"/>
            <a:ext cx="972000" cy="972000"/>
          </a:xfrm>
          <a:prstGeom prst="rect">
            <a:avLst/>
          </a:prstGeom>
          <a:noFill/>
          <a:ln>
            <a:noFill/>
          </a:ln>
        </p:spPr>
      </p:pic>
      <p:pic>
        <p:nvPicPr>
          <p:cNvPr id="369" name="Google Shape;369;p41"/>
          <p:cNvPicPr>
            <a:picLocks noChangeAspect="1"/>
          </p:cNvPicPr>
          <p:nvPr/>
        </p:nvPicPr>
        <p:blipFill rotWithShape="1">
          <a:blip r:embed="rId11">
            <a:alphaModFix/>
          </a:blip>
          <a:srcRect/>
          <a:stretch/>
        </p:blipFill>
        <p:spPr>
          <a:xfrm>
            <a:off x="6215587" y="2466584"/>
            <a:ext cx="972000" cy="972000"/>
          </a:xfrm>
          <a:prstGeom prst="rect">
            <a:avLst/>
          </a:prstGeom>
          <a:noFill/>
          <a:ln>
            <a:noFill/>
          </a:ln>
        </p:spPr>
      </p:pic>
      <p:grpSp>
        <p:nvGrpSpPr>
          <p:cNvPr id="370" name="Google Shape;370;p41"/>
          <p:cNvGrpSpPr/>
          <p:nvPr/>
        </p:nvGrpSpPr>
        <p:grpSpPr>
          <a:xfrm>
            <a:off x="547550" y="3603378"/>
            <a:ext cx="617220" cy="2790279"/>
            <a:chOff x="724042" y="3703868"/>
            <a:chExt cx="617220" cy="2790279"/>
          </a:xfrm>
        </p:grpSpPr>
        <p:pic>
          <p:nvPicPr>
            <p:cNvPr id="371" name="Google Shape;371;p41"/>
            <p:cNvPicPr preferRelativeResize="0"/>
            <p:nvPr/>
          </p:nvPicPr>
          <p:blipFill rotWithShape="1">
            <a:blip r:embed="rId12">
              <a:alphaModFix/>
            </a:blip>
            <a:srcRect/>
            <a:stretch/>
          </p:blipFill>
          <p:spPr>
            <a:xfrm>
              <a:off x="792622" y="4937558"/>
              <a:ext cx="480060" cy="560070"/>
            </a:xfrm>
            <a:prstGeom prst="rect">
              <a:avLst/>
            </a:prstGeom>
            <a:noFill/>
            <a:ln>
              <a:noFill/>
            </a:ln>
          </p:spPr>
        </p:pic>
        <p:pic>
          <p:nvPicPr>
            <p:cNvPr id="372" name="Google Shape;372;p41"/>
            <p:cNvPicPr preferRelativeResize="0"/>
            <p:nvPr/>
          </p:nvPicPr>
          <p:blipFill rotWithShape="1">
            <a:blip r:embed="rId13">
              <a:alphaModFix/>
            </a:blip>
            <a:srcRect/>
            <a:stretch/>
          </p:blipFill>
          <p:spPr>
            <a:xfrm>
              <a:off x="823102" y="5571072"/>
              <a:ext cx="419100" cy="499110"/>
            </a:xfrm>
            <a:prstGeom prst="rect">
              <a:avLst/>
            </a:prstGeom>
            <a:noFill/>
            <a:ln>
              <a:noFill/>
            </a:ln>
          </p:spPr>
        </p:pic>
        <p:pic>
          <p:nvPicPr>
            <p:cNvPr id="373" name="Google Shape;373;p41"/>
            <p:cNvPicPr preferRelativeResize="0"/>
            <p:nvPr/>
          </p:nvPicPr>
          <p:blipFill rotWithShape="1">
            <a:blip r:embed="rId14">
              <a:alphaModFix/>
            </a:blip>
            <a:srcRect/>
            <a:stretch/>
          </p:blipFill>
          <p:spPr>
            <a:xfrm>
              <a:off x="823102" y="6151247"/>
              <a:ext cx="419100" cy="342900"/>
            </a:xfrm>
            <a:prstGeom prst="rect">
              <a:avLst/>
            </a:prstGeom>
            <a:noFill/>
            <a:ln>
              <a:noFill/>
            </a:ln>
          </p:spPr>
        </p:pic>
        <p:pic>
          <p:nvPicPr>
            <p:cNvPr id="374" name="Google Shape;374;p41"/>
            <p:cNvPicPr preferRelativeResize="0"/>
            <p:nvPr/>
          </p:nvPicPr>
          <p:blipFill rotWithShape="1">
            <a:blip r:embed="rId15">
              <a:alphaModFix/>
            </a:blip>
            <a:srcRect/>
            <a:stretch/>
          </p:blipFill>
          <p:spPr>
            <a:xfrm>
              <a:off x="724042" y="4334048"/>
              <a:ext cx="617220" cy="525780"/>
            </a:xfrm>
            <a:prstGeom prst="rect">
              <a:avLst/>
            </a:prstGeom>
            <a:noFill/>
            <a:ln>
              <a:noFill/>
            </a:ln>
          </p:spPr>
        </p:pic>
        <p:pic>
          <p:nvPicPr>
            <p:cNvPr id="375" name="Google Shape;375;p41"/>
            <p:cNvPicPr preferRelativeResize="0"/>
            <p:nvPr/>
          </p:nvPicPr>
          <p:blipFill rotWithShape="1">
            <a:blip r:embed="rId16">
              <a:alphaModFix/>
            </a:blip>
            <a:srcRect/>
            <a:stretch/>
          </p:blipFill>
          <p:spPr>
            <a:xfrm>
              <a:off x="731662" y="3703868"/>
              <a:ext cx="601980" cy="556260"/>
            </a:xfrm>
            <a:prstGeom prst="rect">
              <a:avLst/>
            </a:prstGeom>
            <a:noFill/>
            <a:ln>
              <a:noFill/>
            </a:ln>
          </p:spPr>
        </p:pic>
      </p:grpSp>
      <p:grpSp>
        <p:nvGrpSpPr>
          <p:cNvPr id="376" name="Google Shape;376;p41"/>
          <p:cNvGrpSpPr/>
          <p:nvPr/>
        </p:nvGrpSpPr>
        <p:grpSpPr>
          <a:xfrm>
            <a:off x="1697499" y="3601948"/>
            <a:ext cx="655320" cy="3030310"/>
            <a:chOff x="1933191" y="3703868"/>
            <a:chExt cx="655320" cy="3030310"/>
          </a:xfrm>
        </p:grpSpPr>
        <p:pic>
          <p:nvPicPr>
            <p:cNvPr id="377" name="Google Shape;377;p41"/>
            <p:cNvPicPr preferRelativeResize="0"/>
            <p:nvPr/>
          </p:nvPicPr>
          <p:blipFill rotWithShape="1">
            <a:blip r:embed="rId17">
              <a:alphaModFix/>
            </a:blip>
            <a:srcRect/>
            <a:stretch/>
          </p:blipFill>
          <p:spPr>
            <a:xfrm>
              <a:off x="2009866" y="4937559"/>
              <a:ext cx="480060" cy="556260"/>
            </a:xfrm>
            <a:prstGeom prst="rect">
              <a:avLst/>
            </a:prstGeom>
            <a:noFill/>
            <a:ln>
              <a:noFill/>
            </a:ln>
          </p:spPr>
        </p:pic>
        <p:pic>
          <p:nvPicPr>
            <p:cNvPr id="378" name="Google Shape;378;p41"/>
            <p:cNvPicPr preferRelativeResize="0"/>
            <p:nvPr/>
          </p:nvPicPr>
          <p:blipFill rotWithShape="1">
            <a:blip r:embed="rId18">
              <a:alphaModFix/>
            </a:blip>
            <a:srcRect/>
            <a:stretch/>
          </p:blipFill>
          <p:spPr>
            <a:xfrm>
              <a:off x="2036535" y="6151248"/>
              <a:ext cx="419100" cy="582930"/>
            </a:xfrm>
            <a:prstGeom prst="rect">
              <a:avLst/>
            </a:prstGeom>
            <a:noFill/>
            <a:ln>
              <a:noFill/>
            </a:ln>
          </p:spPr>
        </p:pic>
        <p:pic>
          <p:nvPicPr>
            <p:cNvPr id="379" name="Google Shape;379;p41"/>
            <p:cNvPicPr preferRelativeResize="0"/>
            <p:nvPr/>
          </p:nvPicPr>
          <p:blipFill rotWithShape="1">
            <a:blip r:embed="rId19">
              <a:alphaModFix/>
            </a:blip>
            <a:srcRect/>
            <a:stretch/>
          </p:blipFill>
          <p:spPr>
            <a:xfrm>
              <a:off x="1933191" y="4334049"/>
              <a:ext cx="655320" cy="556260"/>
            </a:xfrm>
            <a:prstGeom prst="rect">
              <a:avLst/>
            </a:prstGeom>
            <a:noFill/>
            <a:ln>
              <a:noFill/>
            </a:ln>
          </p:spPr>
        </p:pic>
        <p:pic>
          <p:nvPicPr>
            <p:cNvPr id="380" name="Google Shape;380;p41"/>
            <p:cNvPicPr preferRelativeResize="0"/>
            <p:nvPr/>
          </p:nvPicPr>
          <p:blipFill rotWithShape="1">
            <a:blip r:embed="rId20">
              <a:alphaModFix/>
            </a:blip>
            <a:srcRect/>
            <a:stretch/>
          </p:blipFill>
          <p:spPr>
            <a:xfrm>
              <a:off x="2036538" y="3703868"/>
              <a:ext cx="419100" cy="556260"/>
            </a:xfrm>
            <a:prstGeom prst="rect">
              <a:avLst/>
            </a:prstGeom>
            <a:noFill/>
            <a:ln>
              <a:noFill/>
            </a:ln>
          </p:spPr>
        </p:pic>
        <p:pic>
          <p:nvPicPr>
            <p:cNvPr id="381" name="Google Shape;381;p41"/>
            <p:cNvPicPr preferRelativeResize="0"/>
            <p:nvPr/>
          </p:nvPicPr>
          <p:blipFill rotWithShape="1">
            <a:blip r:embed="rId13">
              <a:alphaModFix/>
            </a:blip>
            <a:srcRect/>
            <a:stretch/>
          </p:blipFill>
          <p:spPr>
            <a:xfrm>
              <a:off x="2036535" y="5569709"/>
              <a:ext cx="419100" cy="499110"/>
            </a:xfrm>
            <a:prstGeom prst="rect">
              <a:avLst/>
            </a:prstGeom>
            <a:noFill/>
            <a:ln>
              <a:noFill/>
            </a:ln>
          </p:spPr>
        </p:pic>
      </p:grpSp>
      <p:grpSp>
        <p:nvGrpSpPr>
          <p:cNvPr id="382" name="Google Shape;382;p41"/>
          <p:cNvGrpSpPr/>
          <p:nvPr/>
        </p:nvGrpSpPr>
        <p:grpSpPr>
          <a:xfrm>
            <a:off x="2843326" y="3608142"/>
            <a:ext cx="708660" cy="3022986"/>
            <a:chOff x="3195387" y="3703868"/>
            <a:chExt cx="708660" cy="3022986"/>
          </a:xfrm>
        </p:grpSpPr>
        <p:pic>
          <p:nvPicPr>
            <p:cNvPr id="383" name="Google Shape;383;p41"/>
            <p:cNvPicPr preferRelativeResize="0"/>
            <p:nvPr/>
          </p:nvPicPr>
          <p:blipFill rotWithShape="1">
            <a:blip r:embed="rId21">
              <a:alphaModFix/>
            </a:blip>
            <a:srcRect/>
            <a:stretch/>
          </p:blipFill>
          <p:spPr>
            <a:xfrm>
              <a:off x="3340167" y="3703868"/>
              <a:ext cx="419100" cy="556260"/>
            </a:xfrm>
            <a:prstGeom prst="rect">
              <a:avLst/>
            </a:prstGeom>
            <a:noFill/>
            <a:ln>
              <a:noFill/>
            </a:ln>
          </p:spPr>
        </p:pic>
        <p:pic>
          <p:nvPicPr>
            <p:cNvPr id="384" name="Google Shape;384;p41"/>
            <p:cNvPicPr preferRelativeResize="0"/>
            <p:nvPr/>
          </p:nvPicPr>
          <p:blipFill rotWithShape="1">
            <a:blip r:embed="rId22">
              <a:alphaModFix/>
            </a:blip>
            <a:srcRect/>
            <a:stretch/>
          </p:blipFill>
          <p:spPr>
            <a:xfrm>
              <a:off x="3290637" y="4325602"/>
              <a:ext cx="518160" cy="556260"/>
            </a:xfrm>
            <a:prstGeom prst="rect">
              <a:avLst/>
            </a:prstGeom>
            <a:noFill/>
            <a:ln>
              <a:noFill/>
            </a:ln>
          </p:spPr>
        </p:pic>
        <p:pic>
          <p:nvPicPr>
            <p:cNvPr id="385" name="Google Shape;385;p41"/>
            <p:cNvPicPr preferRelativeResize="0"/>
            <p:nvPr/>
          </p:nvPicPr>
          <p:blipFill rotWithShape="1">
            <a:blip r:embed="rId23">
              <a:alphaModFix/>
            </a:blip>
            <a:srcRect/>
            <a:stretch/>
          </p:blipFill>
          <p:spPr>
            <a:xfrm>
              <a:off x="3195387" y="4933569"/>
              <a:ext cx="708660" cy="556260"/>
            </a:xfrm>
            <a:prstGeom prst="rect">
              <a:avLst/>
            </a:prstGeom>
            <a:noFill/>
            <a:ln>
              <a:noFill/>
            </a:ln>
          </p:spPr>
        </p:pic>
        <p:pic>
          <p:nvPicPr>
            <p:cNvPr id="386" name="Google Shape;386;p41"/>
            <p:cNvPicPr preferRelativeResize="0"/>
            <p:nvPr/>
          </p:nvPicPr>
          <p:blipFill rotWithShape="1">
            <a:blip r:embed="rId24">
              <a:alphaModFix/>
            </a:blip>
            <a:srcRect/>
            <a:stretch/>
          </p:blipFill>
          <p:spPr>
            <a:xfrm>
              <a:off x="3431607" y="5549051"/>
              <a:ext cx="236220" cy="518160"/>
            </a:xfrm>
            <a:prstGeom prst="rect">
              <a:avLst/>
            </a:prstGeom>
            <a:noFill/>
            <a:ln>
              <a:noFill/>
            </a:ln>
          </p:spPr>
        </p:pic>
        <p:pic>
          <p:nvPicPr>
            <p:cNvPr id="387" name="Google Shape;387;p41"/>
            <p:cNvPicPr preferRelativeResize="0"/>
            <p:nvPr/>
          </p:nvPicPr>
          <p:blipFill rotWithShape="1">
            <a:blip r:embed="rId25">
              <a:alphaModFix/>
            </a:blip>
            <a:srcRect/>
            <a:stretch/>
          </p:blipFill>
          <p:spPr>
            <a:xfrm>
              <a:off x="3340167" y="6170594"/>
              <a:ext cx="419100" cy="556260"/>
            </a:xfrm>
            <a:prstGeom prst="rect">
              <a:avLst/>
            </a:prstGeom>
            <a:noFill/>
            <a:ln>
              <a:noFill/>
            </a:ln>
          </p:spPr>
        </p:pic>
      </p:grpSp>
      <p:grpSp>
        <p:nvGrpSpPr>
          <p:cNvPr id="388" name="Google Shape;388;p41"/>
          <p:cNvGrpSpPr/>
          <p:nvPr/>
        </p:nvGrpSpPr>
        <p:grpSpPr>
          <a:xfrm>
            <a:off x="4000895" y="3601948"/>
            <a:ext cx="731520" cy="2994115"/>
            <a:chOff x="4420633" y="3703868"/>
            <a:chExt cx="731520" cy="2994115"/>
          </a:xfrm>
        </p:grpSpPr>
        <p:pic>
          <p:nvPicPr>
            <p:cNvPr id="389" name="Google Shape;389;p41"/>
            <p:cNvPicPr preferRelativeResize="0"/>
            <p:nvPr/>
          </p:nvPicPr>
          <p:blipFill rotWithShape="1">
            <a:blip r:embed="rId26">
              <a:alphaModFix/>
            </a:blip>
            <a:srcRect/>
            <a:stretch/>
          </p:blipFill>
          <p:spPr>
            <a:xfrm>
              <a:off x="4447303" y="3703868"/>
              <a:ext cx="678180" cy="556260"/>
            </a:xfrm>
            <a:prstGeom prst="rect">
              <a:avLst/>
            </a:prstGeom>
            <a:noFill/>
            <a:ln>
              <a:noFill/>
            </a:ln>
          </p:spPr>
        </p:pic>
        <p:pic>
          <p:nvPicPr>
            <p:cNvPr id="390" name="Google Shape;390;p41"/>
            <p:cNvPicPr preferRelativeResize="0"/>
            <p:nvPr/>
          </p:nvPicPr>
          <p:blipFill rotWithShape="1">
            <a:blip r:embed="rId27">
              <a:alphaModFix/>
            </a:blip>
            <a:srcRect/>
            <a:stretch/>
          </p:blipFill>
          <p:spPr>
            <a:xfrm>
              <a:off x="4500643" y="4943615"/>
              <a:ext cx="571500" cy="556260"/>
            </a:xfrm>
            <a:prstGeom prst="rect">
              <a:avLst/>
            </a:prstGeom>
            <a:noFill/>
            <a:ln>
              <a:noFill/>
            </a:ln>
          </p:spPr>
        </p:pic>
        <p:pic>
          <p:nvPicPr>
            <p:cNvPr id="391" name="Google Shape;391;p41"/>
            <p:cNvPicPr preferRelativeResize="0"/>
            <p:nvPr/>
          </p:nvPicPr>
          <p:blipFill rotWithShape="1">
            <a:blip r:embed="rId28">
              <a:alphaModFix/>
            </a:blip>
            <a:srcRect/>
            <a:stretch/>
          </p:blipFill>
          <p:spPr>
            <a:xfrm>
              <a:off x="4473973" y="4312331"/>
              <a:ext cx="624840" cy="556260"/>
            </a:xfrm>
            <a:prstGeom prst="rect">
              <a:avLst/>
            </a:prstGeom>
            <a:noFill/>
            <a:ln>
              <a:noFill/>
            </a:ln>
          </p:spPr>
        </p:pic>
        <p:pic>
          <p:nvPicPr>
            <p:cNvPr id="392" name="Google Shape;392;p41"/>
            <p:cNvPicPr preferRelativeResize="0"/>
            <p:nvPr/>
          </p:nvPicPr>
          <p:blipFill rotWithShape="1">
            <a:blip r:embed="rId29">
              <a:alphaModFix/>
            </a:blip>
            <a:srcRect/>
            <a:stretch/>
          </p:blipFill>
          <p:spPr>
            <a:xfrm>
              <a:off x="4496833" y="6187443"/>
              <a:ext cx="579120" cy="510540"/>
            </a:xfrm>
            <a:prstGeom prst="rect">
              <a:avLst/>
            </a:prstGeom>
            <a:noFill/>
            <a:ln>
              <a:noFill/>
            </a:ln>
          </p:spPr>
        </p:pic>
        <p:pic>
          <p:nvPicPr>
            <p:cNvPr id="393" name="Google Shape;393;p41"/>
            <p:cNvPicPr preferRelativeResize="0"/>
            <p:nvPr/>
          </p:nvPicPr>
          <p:blipFill rotWithShape="1">
            <a:blip r:embed="rId30">
              <a:alphaModFix/>
            </a:blip>
            <a:srcRect/>
            <a:stretch/>
          </p:blipFill>
          <p:spPr>
            <a:xfrm>
              <a:off x="4420633" y="5541134"/>
              <a:ext cx="731520" cy="556260"/>
            </a:xfrm>
            <a:prstGeom prst="rect">
              <a:avLst/>
            </a:prstGeom>
            <a:noFill/>
            <a:ln>
              <a:noFill/>
            </a:ln>
          </p:spPr>
        </p:pic>
      </p:grpSp>
      <p:grpSp>
        <p:nvGrpSpPr>
          <p:cNvPr id="394" name="Google Shape;394;p41"/>
          <p:cNvGrpSpPr/>
          <p:nvPr/>
        </p:nvGrpSpPr>
        <p:grpSpPr>
          <a:xfrm>
            <a:off x="5226505" y="3601948"/>
            <a:ext cx="617220" cy="3008532"/>
            <a:chOff x="5728372" y="3703868"/>
            <a:chExt cx="617220" cy="3008532"/>
          </a:xfrm>
        </p:grpSpPr>
        <p:pic>
          <p:nvPicPr>
            <p:cNvPr id="395" name="Google Shape;395;p41"/>
            <p:cNvPicPr preferRelativeResize="0"/>
            <p:nvPr/>
          </p:nvPicPr>
          <p:blipFill rotWithShape="1">
            <a:blip r:embed="rId31">
              <a:alphaModFix/>
            </a:blip>
            <a:srcRect/>
            <a:stretch/>
          </p:blipFill>
          <p:spPr>
            <a:xfrm>
              <a:off x="5857912" y="5558279"/>
              <a:ext cx="358140" cy="521970"/>
            </a:xfrm>
            <a:prstGeom prst="rect">
              <a:avLst/>
            </a:prstGeom>
            <a:noFill/>
            <a:ln>
              <a:noFill/>
            </a:ln>
          </p:spPr>
        </p:pic>
        <p:pic>
          <p:nvPicPr>
            <p:cNvPr id="396" name="Google Shape;396;p41"/>
            <p:cNvPicPr preferRelativeResize="0"/>
            <p:nvPr/>
          </p:nvPicPr>
          <p:blipFill rotWithShape="1">
            <a:blip r:embed="rId32">
              <a:alphaModFix/>
            </a:blip>
            <a:srcRect/>
            <a:stretch/>
          </p:blipFill>
          <p:spPr>
            <a:xfrm>
              <a:off x="5827432" y="6140900"/>
              <a:ext cx="419100" cy="571500"/>
            </a:xfrm>
            <a:prstGeom prst="rect">
              <a:avLst/>
            </a:prstGeom>
            <a:noFill/>
            <a:ln>
              <a:noFill/>
            </a:ln>
          </p:spPr>
        </p:pic>
        <p:pic>
          <p:nvPicPr>
            <p:cNvPr id="397" name="Google Shape;397;p41"/>
            <p:cNvPicPr preferRelativeResize="0"/>
            <p:nvPr/>
          </p:nvPicPr>
          <p:blipFill rotWithShape="1">
            <a:blip r:embed="rId15">
              <a:alphaModFix/>
            </a:blip>
            <a:srcRect/>
            <a:stretch/>
          </p:blipFill>
          <p:spPr>
            <a:xfrm>
              <a:off x="5728372" y="4349289"/>
              <a:ext cx="617220" cy="525780"/>
            </a:xfrm>
            <a:prstGeom prst="rect">
              <a:avLst/>
            </a:prstGeom>
            <a:noFill/>
            <a:ln>
              <a:noFill/>
            </a:ln>
          </p:spPr>
        </p:pic>
        <p:pic>
          <p:nvPicPr>
            <p:cNvPr id="398" name="Google Shape;398;p41"/>
            <p:cNvPicPr preferRelativeResize="0"/>
            <p:nvPr/>
          </p:nvPicPr>
          <p:blipFill rotWithShape="1">
            <a:blip r:embed="rId16">
              <a:alphaModFix/>
            </a:blip>
            <a:srcRect/>
            <a:stretch/>
          </p:blipFill>
          <p:spPr>
            <a:xfrm>
              <a:off x="5735992" y="3703868"/>
              <a:ext cx="601980" cy="556260"/>
            </a:xfrm>
            <a:prstGeom prst="rect">
              <a:avLst/>
            </a:prstGeom>
            <a:noFill/>
            <a:ln>
              <a:noFill/>
            </a:ln>
          </p:spPr>
        </p:pic>
        <p:pic>
          <p:nvPicPr>
            <p:cNvPr id="399" name="Google Shape;399;p41"/>
            <p:cNvPicPr preferRelativeResize="0"/>
            <p:nvPr/>
          </p:nvPicPr>
          <p:blipFill rotWithShape="1">
            <a:blip r:embed="rId13">
              <a:alphaModFix/>
            </a:blip>
            <a:srcRect/>
            <a:stretch/>
          </p:blipFill>
          <p:spPr>
            <a:xfrm>
              <a:off x="5827432" y="4998518"/>
              <a:ext cx="419100" cy="499110"/>
            </a:xfrm>
            <a:prstGeom prst="rect">
              <a:avLst/>
            </a:prstGeom>
            <a:noFill/>
            <a:ln>
              <a:noFill/>
            </a:ln>
          </p:spPr>
        </p:pic>
      </p:grpSp>
      <p:grpSp>
        <p:nvGrpSpPr>
          <p:cNvPr id="400" name="Google Shape;400;p41"/>
          <p:cNvGrpSpPr/>
          <p:nvPr/>
        </p:nvGrpSpPr>
        <p:grpSpPr>
          <a:xfrm>
            <a:off x="6250584" y="3598218"/>
            <a:ext cx="899160" cy="1752865"/>
            <a:chOff x="6866252" y="3732443"/>
            <a:chExt cx="899160" cy="1752865"/>
          </a:xfrm>
        </p:grpSpPr>
        <p:pic>
          <p:nvPicPr>
            <p:cNvPr id="401" name="Google Shape;401;p41"/>
            <p:cNvPicPr preferRelativeResize="0"/>
            <p:nvPr/>
          </p:nvPicPr>
          <p:blipFill rotWithShape="1">
            <a:blip r:embed="rId13">
              <a:alphaModFix/>
            </a:blip>
            <a:srcRect/>
            <a:stretch/>
          </p:blipFill>
          <p:spPr>
            <a:xfrm>
              <a:off x="7106282" y="3732443"/>
              <a:ext cx="419100" cy="499110"/>
            </a:xfrm>
            <a:prstGeom prst="rect">
              <a:avLst/>
            </a:prstGeom>
            <a:noFill/>
            <a:ln>
              <a:noFill/>
            </a:ln>
          </p:spPr>
        </p:pic>
        <p:pic>
          <p:nvPicPr>
            <p:cNvPr id="402" name="Google Shape;402;p41"/>
            <p:cNvPicPr preferRelativeResize="0"/>
            <p:nvPr/>
          </p:nvPicPr>
          <p:blipFill rotWithShape="1">
            <a:blip r:embed="rId32">
              <a:alphaModFix/>
            </a:blip>
            <a:srcRect/>
            <a:stretch/>
          </p:blipFill>
          <p:spPr>
            <a:xfrm>
              <a:off x="7106282" y="4913808"/>
              <a:ext cx="419100" cy="571500"/>
            </a:xfrm>
            <a:prstGeom prst="rect">
              <a:avLst/>
            </a:prstGeom>
            <a:noFill/>
            <a:ln>
              <a:noFill/>
            </a:ln>
          </p:spPr>
        </p:pic>
        <p:pic>
          <p:nvPicPr>
            <p:cNvPr id="403" name="Google Shape;403;p41"/>
            <p:cNvPicPr preferRelativeResize="0"/>
            <p:nvPr/>
          </p:nvPicPr>
          <p:blipFill rotWithShape="1">
            <a:blip r:embed="rId33">
              <a:alphaModFix/>
            </a:blip>
            <a:srcRect/>
            <a:stretch/>
          </p:blipFill>
          <p:spPr>
            <a:xfrm>
              <a:off x="6866252" y="4299758"/>
              <a:ext cx="899160" cy="560070"/>
            </a:xfrm>
            <a:prstGeom prst="rect">
              <a:avLst/>
            </a:prstGeom>
            <a:noFill/>
            <a:ln>
              <a:noFill/>
            </a:ln>
          </p:spPr>
        </p:pic>
      </p:grpSp>
      <p:pic>
        <p:nvPicPr>
          <p:cNvPr id="404" name="Google Shape;404;p41"/>
          <p:cNvPicPr preferRelativeResize="0"/>
          <p:nvPr/>
        </p:nvPicPr>
        <p:blipFill rotWithShape="1">
          <a:blip r:embed="rId13">
            <a:alphaModFix/>
          </a:blip>
          <a:srcRect/>
          <a:stretch/>
        </p:blipFill>
        <p:spPr>
          <a:xfrm>
            <a:off x="7702497" y="3611905"/>
            <a:ext cx="419100" cy="499110"/>
          </a:xfrm>
          <a:prstGeom prst="rect">
            <a:avLst/>
          </a:prstGeom>
          <a:noFill/>
          <a:ln>
            <a:noFill/>
          </a:ln>
        </p:spPr>
      </p:pic>
      <p:grpSp>
        <p:nvGrpSpPr>
          <p:cNvPr id="406" name="Google Shape;406;p41"/>
          <p:cNvGrpSpPr/>
          <p:nvPr/>
        </p:nvGrpSpPr>
        <p:grpSpPr>
          <a:xfrm>
            <a:off x="9843773" y="3598218"/>
            <a:ext cx="731520" cy="2389967"/>
            <a:chOff x="10719294" y="3703868"/>
            <a:chExt cx="731520" cy="2389967"/>
          </a:xfrm>
        </p:grpSpPr>
        <p:pic>
          <p:nvPicPr>
            <p:cNvPr id="407" name="Google Shape;407;p41"/>
            <p:cNvPicPr preferRelativeResize="0"/>
            <p:nvPr/>
          </p:nvPicPr>
          <p:blipFill rotWithShape="1">
            <a:blip r:embed="rId27">
              <a:alphaModFix/>
            </a:blip>
            <a:srcRect/>
            <a:stretch/>
          </p:blipFill>
          <p:spPr>
            <a:xfrm>
              <a:off x="10799304" y="3703868"/>
              <a:ext cx="571500" cy="556260"/>
            </a:xfrm>
            <a:prstGeom prst="rect">
              <a:avLst/>
            </a:prstGeom>
            <a:noFill/>
            <a:ln>
              <a:noFill/>
            </a:ln>
          </p:spPr>
        </p:pic>
        <p:pic>
          <p:nvPicPr>
            <p:cNvPr id="408" name="Google Shape;408;p41"/>
            <p:cNvPicPr preferRelativeResize="0"/>
            <p:nvPr/>
          </p:nvPicPr>
          <p:blipFill rotWithShape="1">
            <a:blip r:embed="rId30">
              <a:alphaModFix/>
            </a:blip>
            <a:srcRect/>
            <a:stretch/>
          </p:blipFill>
          <p:spPr>
            <a:xfrm>
              <a:off x="10719294" y="4301387"/>
              <a:ext cx="731520" cy="556260"/>
            </a:xfrm>
            <a:prstGeom prst="rect">
              <a:avLst/>
            </a:prstGeom>
            <a:noFill/>
            <a:ln>
              <a:noFill/>
            </a:ln>
          </p:spPr>
        </p:pic>
        <p:pic>
          <p:nvPicPr>
            <p:cNvPr id="409" name="Google Shape;409;p41"/>
            <p:cNvPicPr preferRelativeResize="0"/>
            <p:nvPr/>
          </p:nvPicPr>
          <p:blipFill rotWithShape="1">
            <a:blip r:embed="rId34">
              <a:alphaModFix/>
            </a:blip>
            <a:srcRect/>
            <a:stretch/>
          </p:blipFill>
          <p:spPr>
            <a:xfrm>
              <a:off x="10725009" y="4952619"/>
              <a:ext cx="720090" cy="518160"/>
            </a:xfrm>
            <a:prstGeom prst="rect">
              <a:avLst/>
            </a:prstGeom>
            <a:noFill/>
            <a:ln>
              <a:noFill/>
            </a:ln>
          </p:spPr>
        </p:pic>
        <p:pic>
          <p:nvPicPr>
            <p:cNvPr id="410" name="Google Shape;410;p41"/>
            <p:cNvPicPr preferRelativeResize="0"/>
            <p:nvPr/>
          </p:nvPicPr>
          <p:blipFill rotWithShape="1">
            <a:blip r:embed="rId35">
              <a:alphaModFix/>
            </a:blip>
            <a:srcRect/>
            <a:stretch/>
          </p:blipFill>
          <p:spPr>
            <a:xfrm>
              <a:off x="10892649" y="5575675"/>
              <a:ext cx="384810" cy="518160"/>
            </a:xfrm>
            <a:prstGeom prst="rect">
              <a:avLst/>
            </a:prstGeom>
            <a:noFill/>
            <a:ln>
              <a:noFill/>
            </a:ln>
          </p:spPr>
        </p:pic>
      </p:grpSp>
      <p:cxnSp>
        <p:nvCxnSpPr>
          <p:cNvPr id="411" name="Google Shape;411;p41"/>
          <p:cNvCxnSpPr>
            <a:cxnSpLocks/>
            <a:endCxn id="361" idx="0"/>
          </p:cNvCxnSpPr>
          <p:nvPr/>
        </p:nvCxnSpPr>
        <p:spPr>
          <a:xfrm rot="5400000">
            <a:off x="8280962" y="1559872"/>
            <a:ext cx="496603" cy="131682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2" name="Google Shape;412;p41"/>
          <p:cNvCxnSpPr>
            <a:cxnSpLocks/>
            <a:endCxn id="369" idx="0"/>
          </p:cNvCxnSpPr>
          <p:nvPr/>
        </p:nvCxnSpPr>
        <p:spPr>
          <a:xfrm rot="5400000">
            <a:off x="7696329" y="975239"/>
            <a:ext cx="496603" cy="248608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3" name="Google Shape;413;p41"/>
          <p:cNvCxnSpPr>
            <a:cxnSpLocks/>
            <a:endCxn id="366" idx="0"/>
          </p:cNvCxnSpPr>
          <p:nvPr/>
        </p:nvCxnSpPr>
        <p:spPr>
          <a:xfrm rot="5400000">
            <a:off x="7111697" y="390607"/>
            <a:ext cx="496603" cy="365535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4" name="Google Shape;414;p41"/>
          <p:cNvCxnSpPr>
            <a:cxnSpLocks/>
            <a:endCxn id="363" idx="0"/>
          </p:cNvCxnSpPr>
          <p:nvPr/>
        </p:nvCxnSpPr>
        <p:spPr>
          <a:xfrm rot="5400000">
            <a:off x="6527064" y="-194026"/>
            <a:ext cx="496603" cy="482461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5" name="Google Shape;415;p41"/>
          <p:cNvCxnSpPr>
            <a:cxnSpLocks/>
            <a:endCxn id="368" idx="0"/>
          </p:cNvCxnSpPr>
          <p:nvPr/>
        </p:nvCxnSpPr>
        <p:spPr>
          <a:xfrm rot="5400000">
            <a:off x="5942432" y="-778658"/>
            <a:ext cx="496603" cy="599388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6" name="Google Shape;416;p41"/>
          <p:cNvCxnSpPr>
            <a:cxnSpLocks/>
            <a:endCxn id="362" idx="0"/>
          </p:cNvCxnSpPr>
          <p:nvPr/>
        </p:nvCxnSpPr>
        <p:spPr>
          <a:xfrm rot="5400000">
            <a:off x="5357799" y="-1363291"/>
            <a:ext cx="496603" cy="716314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7" name="Google Shape;417;p41"/>
          <p:cNvCxnSpPr>
            <a:cxnSpLocks/>
            <a:endCxn id="364" idx="0"/>
          </p:cNvCxnSpPr>
          <p:nvPr/>
        </p:nvCxnSpPr>
        <p:spPr>
          <a:xfrm rot="5400000">
            <a:off x="4773167" y="-1947923"/>
            <a:ext cx="496603" cy="833241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8" name="Google Shape;418;p41"/>
          <p:cNvCxnSpPr>
            <a:cxnSpLocks/>
          </p:cNvCxnSpPr>
          <p:nvPr/>
        </p:nvCxnSpPr>
        <p:spPr>
          <a:xfrm rot="5400000">
            <a:off x="8865594" y="2144504"/>
            <a:ext cx="496603" cy="14755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9" name="Google Shape;419;p41"/>
          <p:cNvCxnSpPr>
            <a:cxnSpLocks/>
            <a:endCxn id="367" idx="0"/>
          </p:cNvCxnSpPr>
          <p:nvPr/>
        </p:nvCxnSpPr>
        <p:spPr>
          <a:xfrm rot="16200000" flipH="1">
            <a:off x="9450226" y="1707427"/>
            <a:ext cx="496603" cy="1021709"/>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20" name="Google Shape;420;p41"/>
          <p:cNvCxnSpPr/>
          <p:nvPr/>
        </p:nvCxnSpPr>
        <p:spPr>
          <a:xfrm>
            <a:off x="9189720" y="1975485"/>
            <a:ext cx="0" cy="147008"/>
          </a:xfrm>
          <a:prstGeom prst="straightConnector1">
            <a:avLst/>
          </a:prstGeom>
          <a:noFill/>
          <a:ln w="12700" cap="flat" cmpd="sng">
            <a:solidFill>
              <a:schemeClr val="tx1"/>
            </a:solidFill>
            <a:prstDash val="solid"/>
            <a:round/>
            <a:headEnd type="none" w="sm" len="sm"/>
            <a:tailEnd type="none" w="sm" len="sm"/>
          </a:ln>
        </p:spPr>
      </p:cxnSp>
      <p:grpSp>
        <p:nvGrpSpPr>
          <p:cNvPr id="12" name="Group 11">
            <a:extLst>
              <a:ext uri="{FF2B5EF4-FFF2-40B4-BE49-F238E27FC236}">
                <a16:creationId xmlns:a16="http://schemas.microsoft.com/office/drawing/2014/main" id="{483CE3A6-CBF3-14F2-BBDA-CDF122FCD002}"/>
              </a:ext>
            </a:extLst>
          </p:cNvPr>
          <p:cNvGrpSpPr/>
          <p:nvPr/>
        </p:nvGrpSpPr>
        <p:grpSpPr>
          <a:xfrm>
            <a:off x="11081469" y="3598614"/>
            <a:ext cx="594360" cy="3030310"/>
            <a:chOff x="11525363" y="3703868"/>
            <a:chExt cx="594360" cy="3030310"/>
          </a:xfrm>
        </p:grpSpPr>
        <p:pic>
          <p:nvPicPr>
            <p:cNvPr id="3" name="Graphic 2">
              <a:extLst>
                <a:ext uri="{FF2B5EF4-FFF2-40B4-BE49-F238E27FC236}">
                  <a16:creationId xmlns:a16="http://schemas.microsoft.com/office/drawing/2014/main" id="{F98F3F3A-D74F-17D8-4790-CD43AD580F59}"/>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628233" y="3703868"/>
              <a:ext cx="388620" cy="541020"/>
            </a:xfrm>
            <a:prstGeom prst="rect">
              <a:avLst/>
            </a:prstGeom>
          </p:spPr>
        </p:pic>
        <p:pic>
          <p:nvPicPr>
            <p:cNvPr id="5" name="Graphic 4">
              <a:extLst>
                <a:ext uri="{FF2B5EF4-FFF2-40B4-BE49-F238E27FC236}">
                  <a16:creationId xmlns:a16="http://schemas.microsoft.com/office/drawing/2014/main" id="{88D77623-E665-4337-F0E1-4A253B8526DE}"/>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1525363" y="4312331"/>
              <a:ext cx="594360" cy="541020"/>
            </a:xfrm>
            <a:prstGeom prst="rect">
              <a:avLst/>
            </a:prstGeom>
          </p:spPr>
        </p:pic>
        <p:pic>
          <p:nvPicPr>
            <p:cNvPr id="7" name="Graphic 6">
              <a:extLst>
                <a:ext uri="{FF2B5EF4-FFF2-40B4-BE49-F238E27FC236}">
                  <a16:creationId xmlns:a16="http://schemas.microsoft.com/office/drawing/2014/main" id="{E6984DBB-EB36-1A03-D78C-453DF671D00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654903" y="5552815"/>
              <a:ext cx="335280" cy="541020"/>
            </a:xfrm>
            <a:prstGeom prst="rect">
              <a:avLst/>
            </a:prstGeom>
          </p:spPr>
        </p:pic>
        <p:pic>
          <p:nvPicPr>
            <p:cNvPr id="9" name="Graphic 8">
              <a:extLst>
                <a:ext uri="{FF2B5EF4-FFF2-40B4-BE49-F238E27FC236}">
                  <a16:creationId xmlns:a16="http://schemas.microsoft.com/office/drawing/2014/main" id="{57610109-CA96-57E2-CA71-04F72FEE2FB0}"/>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1632043" y="6216018"/>
              <a:ext cx="381000" cy="518160"/>
            </a:xfrm>
            <a:prstGeom prst="rect">
              <a:avLst/>
            </a:prstGeom>
          </p:spPr>
        </p:pic>
        <p:pic>
          <p:nvPicPr>
            <p:cNvPr id="11" name="Graphic 10">
              <a:extLst>
                <a:ext uri="{FF2B5EF4-FFF2-40B4-BE49-F238E27FC236}">
                  <a16:creationId xmlns:a16="http://schemas.microsoft.com/office/drawing/2014/main" id="{559414E2-2905-193C-2DAE-70827F2B246C}"/>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1612993" y="4896606"/>
              <a:ext cx="419100" cy="556260"/>
            </a:xfrm>
            <a:prstGeom prst="rect">
              <a:avLst/>
            </a:prstGeom>
          </p:spPr>
        </p:pic>
      </p:grpSp>
      <p:pic>
        <p:nvPicPr>
          <p:cNvPr id="15" name="Picture 14" descr="A blue and white sign with arrows&#10;&#10;Description automatically generated">
            <a:extLst>
              <a:ext uri="{FF2B5EF4-FFF2-40B4-BE49-F238E27FC236}">
                <a16:creationId xmlns:a16="http://schemas.microsoft.com/office/drawing/2014/main" id="{22860F93-BB3A-C4C9-784C-1242C7A269EC}"/>
              </a:ext>
            </a:extLst>
          </p:cNvPr>
          <p:cNvPicPr>
            <a:picLocks noChangeAspect="1"/>
          </p:cNvPicPr>
          <p:nvPr/>
        </p:nvPicPr>
        <p:blipFill>
          <a:blip r:embed="rId46"/>
          <a:stretch>
            <a:fillRect/>
          </a:stretch>
        </p:blipFill>
        <p:spPr>
          <a:xfrm>
            <a:off x="10892649" y="2466584"/>
            <a:ext cx="972000" cy="972000"/>
          </a:xfrm>
          <a:prstGeom prst="rect">
            <a:avLst/>
          </a:prstGeom>
        </p:spPr>
      </p:pic>
      <p:cxnSp>
        <p:nvCxnSpPr>
          <p:cNvPr id="16" name="Google Shape;419;p41">
            <a:extLst>
              <a:ext uri="{FF2B5EF4-FFF2-40B4-BE49-F238E27FC236}">
                <a16:creationId xmlns:a16="http://schemas.microsoft.com/office/drawing/2014/main" id="{162E8702-4D04-4F44-2B5C-22D12A65EA51}"/>
              </a:ext>
            </a:extLst>
          </p:cNvPr>
          <p:cNvCxnSpPr>
            <a:cxnSpLocks/>
            <a:endCxn id="15" idx="0"/>
          </p:cNvCxnSpPr>
          <p:nvPr/>
        </p:nvCxnSpPr>
        <p:spPr>
          <a:xfrm rot="16200000" flipH="1">
            <a:off x="10034860" y="1122794"/>
            <a:ext cx="496603" cy="2190976"/>
          </a:xfrm>
          <a:prstGeom prst="bentConnector3">
            <a:avLst>
              <a:gd name="adj1" fmla="val 50000"/>
            </a:avLst>
          </a:prstGeom>
          <a:noFill/>
          <a:ln w="12700" cap="flat" cmpd="sng">
            <a:solidFill>
              <a:schemeClr val="tx1"/>
            </a:solidFill>
            <a:prstDash val="solid"/>
            <a:round/>
            <a:headEnd type="none" w="sm" len="sm"/>
            <a:tailEnd type="triangle" w="med" len="med"/>
          </a:ln>
        </p:spPr>
      </p:cxnSp>
      <p:pic>
        <p:nvPicPr>
          <p:cNvPr id="10" name="Graphic 9">
            <a:extLst>
              <a:ext uri="{FF2B5EF4-FFF2-40B4-BE49-F238E27FC236}">
                <a16:creationId xmlns:a16="http://schemas.microsoft.com/office/drawing/2014/main" id="{ABEE8661-CC9D-6605-DCF3-7C182EAC5C74}"/>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8554115" y="2466583"/>
            <a:ext cx="972000" cy="972000"/>
          </a:xfrm>
          <a:prstGeom prst="rect">
            <a:avLst/>
          </a:prstGeom>
        </p:spPr>
      </p:pic>
      <p:pic>
        <p:nvPicPr>
          <p:cNvPr id="18" name="Graphic 17">
            <a:extLst>
              <a:ext uri="{FF2B5EF4-FFF2-40B4-BE49-F238E27FC236}">
                <a16:creationId xmlns:a16="http://schemas.microsoft.com/office/drawing/2014/main" id="{764F60D5-8F24-AA8A-0A72-F70FCC99873A}"/>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8250170" y="3854478"/>
            <a:ext cx="114300" cy="114300"/>
          </a:xfrm>
          <a:prstGeom prst="rect">
            <a:avLst/>
          </a:prstGeom>
        </p:spPr>
      </p:pic>
      <p:pic>
        <p:nvPicPr>
          <p:cNvPr id="26" name="Graphic 25">
            <a:extLst>
              <a:ext uri="{FF2B5EF4-FFF2-40B4-BE49-F238E27FC236}">
                <a16:creationId xmlns:a16="http://schemas.microsoft.com/office/drawing/2014/main" id="{C2E924C0-A876-F991-649B-D41D5A1E98F2}"/>
              </a:ext>
            </a:extLst>
          </p:cNvPr>
          <p:cNvPicPr>
            <a:picLocks noChangeAspect="1"/>
          </p:cNvPicPr>
          <p:nvPr/>
        </p:nvPicPr>
        <p:blipFill>
          <a:blip r:embed="rId49">
            <a:extLst>
              <a:ext uri="{96DAC541-7B7A-43D3-8B79-37D633B846F1}">
                <asvg:svgBlip xmlns:asvg="http://schemas.microsoft.com/office/drawing/2016/SVG/main" r:embed="rId51"/>
              </a:ext>
            </a:extLst>
          </a:blip>
          <a:stretch>
            <a:fillRect/>
          </a:stretch>
        </p:blipFill>
        <p:spPr>
          <a:xfrm>
            <a:off x="8850170" y="4454478"/>
            <a:ext cx="114300" cy="114300"/>
          </a:xfrm>
          <a:prstGeom prst="rect">
            <a:avLst/>
          </a:prstGeom>
        </p:spPr>
      </p:pic>
      <p:pic>
        <p:nvPicPr>
          <p:cNvPr id="28" name="Graphic 27">
            <a:extLst>
              <a:ext uri="{FF2B5EF4-FFF2-40B4-BE49-F238E27FC236}">
                <a16:creationId xmlns:a16="http://schemas.microsoft.com/office/drawing/2014/main" id="{358631E8-79C1-04C4-E1E5-83B7D60470DF}"/>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6038850" y="3371850"/>
            <a:ext cx="114300" cy="114300"/>
          </a:xfrm>
          <a:prstGeom prst="rect">
            <a:avLst/>
          </a:prstGeom>
        </p:spPr>
      </p:pic>
      <p:pic>
        <p:nvPicPr>
          <p:cNvPr id="30" name="Graphic 29">
            <a:extLst>
              <a:ext uri="{FF2B5EF4-FFF2-40B4-BE49-F238E27FC236}">
                <a16:creationId xmlns:a16="http://schemas.microsoft.com/office/drawing/2014/main" id="{CECD93E5-CF25-98CA-5DF7-48EB4D16EA0B}"/>
              </a:ext>
            </a:extLst>
          </p:cNvPr>
          <p:cNvPicPr>
            <a:picLocks noChangeAspect="1"/>
          </p:cNvPicPr>
          <p:nvPr/>
        </p:nvPicPr>
        <p:blipFill>
          <a:blip r:embed="rId49">
            <a:extLst>
              <a:ext uri="{96DAC541-7B7A-43D3-8B79-37D633B846F1}">
                <asvg:svgBlip xmlns:asvg="http://schemas.microsoft.com/office/drawing/2016/SVG/main" r:embed="rId51"/>
              </a:ext>
            </a:extLst>
          </a:blip>
          <a:stretch>
            <a:fillRect/>
          </a:stretch>
        </p:blipFill>
        <p:spPr>
          <a:xfrm>
            <a:off x="6038850" y="3371850"/>
            <a:ext cx="114300" cy="114300"/>
          </a:xfrm>
          <a:prstGeom prst="rect">
            <a:avLst/>
          </a:prstGeom>
        </p:spPr>
      </p:pic>
      <p:grpSp>
        <p:nvGrpSpPr>
          <p:cNvPr id="47" name="Group 46">
            <a:extLst>
              <a:ext uri="{FF2B5EF4-FFF2-40B4-BE49-F238E27FC236}">
                <a16:creationId xmlns:a16="http://schemas.microsoft.com/office/drawing/2014/main" id="{5300CB82-A5E7-68FD-E1EB-C3BFEDDCEC49}"/>
              </a:ext>
            </a:extLst>
          </p:cNvPr>
          <p:cNvGrpSpPr/>
          <p:nvPr/>
        </p:nvGrpSpPr>
        <p:grpSpPr>
          <a:xfrm>
            <a:off x="8800325" y="3595604"/>
            <a:ext cx="479580" cy="3020155"/>
            <a:chOff x="8783659" y="3595604"/>
            <a:chExt cx="479580" cy="3020155"/>
          </a:xfrm>
        </p:grpSpPr>
        <p:pic>
          <p:nvPicPr>
            <p:cNvPr id="38" name="Graphic 37">
              <a:extLst>
                <a:ext uri="{FF2B5EF4-FFF2-40B4-BE49-F238E27FC236}">
                  <a16:creationId xmlns:a16="http://schemas.microsoft.com/office/drawing/2014/main" id="{016F2E7D-A19B-A99C-B08F-D1AEBE0D15BB}"/>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8819572" y="5456321"/>
              <a:ext cx="407755" cy="540000"/>
            </a:xfrm>
            <a:prstGeom prst="rect">
              <a:avLst/>
            </a:prstGeom>
          </p:spPr>
        </p:pic>
        <p:pic>
          <p:nvPicPr>
            <p:cNvPr id="40" name="Graphic 39">
              <a:extLst>
                <a:ext uri="{FF2B5EF4-FFF2-40B4-BE49-F238E27FC236}">
                  <a16:creationId xmlns:a16="http://schemas.microsoft.com/office/drawing/2014/main" id="{D358C1FF-6179-060D-F9F1-59EF4EDE1E9B}"/>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8822308" y="6075759"/>
              <a:ext cx="402282" cy="540000"/>
            </a:xfrm>
            <a:prstGeom prst="rect">
              <a:avLst/>
            </a:prstGeom>
          </p:spPr>
        </p:pic>
        <p:pic>
          <p:nvPicPr>
            <p:cNvPr id="42" name="Graphic 41">
              <a:extLst>
                <a:ext uri="{FF2B5EF4-FFF2-40B4-BE49-F238E27FC236}">
                  <a16:creationId xmlns:a16="http://schemas.microsoft.com/office/drawing/2014/main" id="{05657581-6A83-F420-7E51-13E85D428036}"/>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8806275" y="3595604"/>
              <a:ext cx="434348" cy="540000"/>
            </a:xfrm>
            <a:prstGeom prst="rect">
              <a:avLst/>
            </a:prstGeom>
          </p:spPr>
        </p:pic>
        <p:pic>
          <p:nvPicPr>
            <p:cNvPr id="44" name="Graphic 43">
              <a:extLst>
                <a:ext uri="{FF2B5EF4-FFF2-40B4-BE49-F238E27FC236}">
                  <a16:creationId xmlns:a16="http://schemas.microsoft.com/office/drawing/2014/main" id="{CE24CFBF-E933-9410-7EFF-6CE9F6DF3A34}"/>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8820049" y="4215043"/>
              <a:ext cx="406800" cy="542400"/>
            </a:xfrm>
            <a:prstGeom prst="rect">
              <a:avLst/>
            </a:prstGeom>
          </p:spPr>
        </p:pic>
        <p:pic>
          <p:nvPicPr>
            <p:cNvPr id="46" name="Graphic 45">
              <a:extLst>
                <a:ext uri="{FF2B5EF4-FFF2-40B4-BE49-F238E27FC236}">
                  <a16:creationId xmlns:a16="http://schemas.microsoft.com/office/drawing/2014/main" id="{C02D28BD-B081-00D2-D8D6-5F7C98A2EFF7}"/>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8783659" y="4836882"/>
              <a:ext cx="479580" cy="540000"/>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p:txBody>
          <a:bodyPr/>
          <a:lstStyle/>
          <a:p>
            <a:r>
              <a:rPr lang="en-GB" dirty="0"/>
              <a:t>Guidelines for building diagrams</a:t>
            </a:r>
            <a:endParaRPr lang="en-NL" dirty="0"/>
          </a:p>
        </p:txBody>
      </p:sp>
      <p:grpSp>
        <p:nvGrpSpPr>
          <p:cNvPr id="9" name="Google Shape;1814;p4">
            <a:extLst>
              <a:ext uri="{FF2B5EF4-FFF2-40B4-BE49-F238E27FC236}">
                <a16:creationId xmlns:a16="http://schemas.microsoft.com/office/drawing/2014/main" id="{371333C9-4328-6808-3F17-91CC1E4A9BDB}"/>
              </a:ext>
            </a:extLst>
          </p:cNvPr>
          <p:cNvGrpSpPr/>
          <p:nvPr/>
        </p:nvGrpSpPr>
        <p:grpSpPr>
          <a:xfrm>
            <a:off x="723529" y="2678631"/>
            <a:ext cx="1855000" cy="1890000"/>
            <a:chOff x="3071990" y="1647687"/>
            <a:chExt cx="1855000" cy="1890000"/>
          </a:xfrm>
        </p:grpSpPr>
        <p:pic>
          <p:nvPicPr>
            <p:cNvPr id="10" name="Google Shape;1815;p4">
              <a:extLst>
                <a:ext uri="{FF2B5EF4-FFF2-40B4-BE49-F238E27FC236}">
                  <a16:creationId xmlns:a16="http://schemas.microsoft.com/office/drawing/2014/main" id="{EB3E8D26-F511-2014-1D31-2FB7041F76A5}"/>
                </a:ext>
              </a:extLst>
            </p:cNvPr>
            <p:cNvPicPr preferRelativeResize="0"/>
            <p:nvPr/>
          </p:nvPicPr>
          <p:blipFill rotWithShape="1">
            <a:blip r:embed="rId2">
              <a:alphaModFix/>
            </a:blip>
            <a:srcRect/>
            <a:stretch/>
          </p:blipFill>
          <p:spPr>
            <a:xfrm>
              <a:off x="3071990" y="1647687"/>
              <a:ext cx="1855000" cy="1890000"/>
            </a:xfrm>
            <a:prstGeom prst="rect">
              <a:avLst/>
            </a:prstGeom>
            <a:noFill/>
            <a:ln>
              <a:noFill/>
            </a:ln>
          </p:spPr>
        </p:pic>
        <p:sp>
          <p:nvSpPr>
            <p:cNvPr id="11" name="Google Shape;1816;p4">
              <a:extLst>
                <a:ext uri="{FF2B5EF4-FFF2-40B4-BE49-F238E27FC236}">
                  <a16:creationId xmlns:a16="http://schemas.microsoft.com/office/drawing/2014/main" id="{ADE3CD5A-1FA5-0A0D-B83E-3D3AD80A1682}"/>
                </a:ext>
              </a:extLst>
            </p:cNvPr>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
        <p:nvSpPr>
          <p:cNvPr id="13" name="TextBox 12">
            <a:extLst>
              <a:ext uri="{FF2B5EF4-FFF2-40B4-BE49-F238E27FC236}">
                <a16:creationId xmlns:a16="http://schemas.microsoft.com/office/drawing/2014/main" id="{75D47C1C-1B42-4687-163A-2C42F16F3DFF}"/>
              </a:ext>
            </a:extLst>
          </p:cNvPr>
          <p:cNvSpPr txBox="1"/>
          <p:nvPr/>
        </p:nvSpPr>
        <p:spPr>
          <a:xfrm>
            <a:off x="3225186" y="1368883"/>
            <a:ext cx="6095028" cy="5324535"/>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Apps are represented by a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App labels use the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using only one App, use the green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more than one application is present in a diagram, use alternate hexagon colors, with light blue, yellow and teal.</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Dapr sidecar is represented by a white hexagon with a light blue border containing the Dapr logo.</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sidecar icon can be in any corner if needed, although the bottom right is preferred.</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7" name="Google Shape;1831;p5">
            <a:extLst>
              <a:ext uri="{FF2B5EF4-FFF2-40B4-BE49-F238E27FC236}">
                <a16:creationId xmlns:a16="http://schemas.microsoft.com/office/drawing/2014/main" id="{AD57EA6B-34F1-7E04-C731-A3AF59D12066}"/>
              </a:ext>
            </a:extLst>
          </p:cNvPr>
          <p:cNvGrpSpPr/>
          <p:nvPr/>
        </p:nvGrpSpPr>
        <p:grpSpPr>
          <a:xfrm>
            <a:off x="9666364" y="495039"/>
            <a:ext cx="1855000" cy="1890000"/>
            <a:chOff x="1008840" y="1539000"/>
            <a:chExt cx="1855000" cy="1890000"/>
          </a:xfrm>
        </p:grpSpPr>
        <p:pic>
          <p:nvPicPr>
            <p:cNvPr id="18" name="Google Shape;1832;p5">
              <a:extLst>
                <a:ext uri="{FF2B5EF4-FFF2-40B4-BE49-F238E27FC236}">
                  <a16:creationId xmlns:a16="http://schemas.microsoft.com/office/drawing/2014/main" id="{A4998ABA-2FC9-2388-4842-1EA92B625B13}"/>
                </a:ext>
              </a:extLst>
            </p:cNvPr>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9" name="Google Shape;1833;p5">
              <a:extLst>
                <a:ext uri="{FF2B5EF4-FFF2-40B4-BE49-F238E27FC236}">
                  <a16:creationId xmlns:a16="http://schemas.microsoft.com/office/drawing/2014/main" id="{E9A74622-D85C-DD95-5E81-BCA56F197167}"/>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0" name="Google Shape;1837;p5">
            <a:extLst>
              <a:ext uri="{FF2B5EF4-FFF2-40B4-BE49-F238E27FC236}">
                <a16:creationId xmlns:a16="http://schemas.microsoft.com/office/drawing/2014/main" id="{F6C09D01-7008-B3DD-7DC4-4E1E8600A6BD}"/>
              </a:ext>
            </a:extLst>
          </p:cNvPr>
          <p:cNvGrpSpPr/>
          <p:nvPr/>
        </p:nvGrpSpPr>
        <p:grpSpPr>
          <a:xfrm>
            <a:off x="9666364" y="4712105"/>
            <a:ext cx="1855000" cy="1890000"/>
            <a:chOff x="5005426" y="1539000"/>
            <a:chExt cx="1855000" cy="1890000"/>
          </a:xfrm>
        </p:grpSpPr>
        <p:pic>
          <p:nvPicPr>
            <p:cNvPr id="21" name="Google Shape;1838;p5">
              <a:extLst>
                <a:ext uri="{FF2B5EF4-FFF2-40B4-BE49-F238E27FC236}">
                  <a16:creationId xmlns:a16="http://schemas.microsoft.com/office/drawing/2014/main" id="{174F6D45-6E4D-746F-B561-DD274E901CD8}"/>
                </a:ext>
              </a:extLst>
            </p:cNvPr>
            <p:cNvPicPr preferRelativeResize="0"/>
            <p:nvPr/>
          </p:nvPicPr>
          <p:blipFill rotWithShape="1">
            <a:blip r:embed="rId4">
              <a:alphaModFix/>
            </a:blip>
            <a:srcRect/>
            <a:stretch/>
          </p:blipFill>
          <p:spPr>
            <a:xfrm>
              <a:off x="5005426" y="1539000"/>
              <a:ext cx="1855000" cy="1890000"/>
            </a:xfrm>
            <a:prstGeom prst="rect">
              <a:avLst/>
            </a:prstGeom>
            <a:noFill/>
            <a:ln>
              <a:noFill/>
            </a:ln>
          </p:spPr>
        </p:pic>
        <p:sp>
          <p:nvSpPr>
            <p:cNvPr id="22" name="Google Shape;1839;p5">
              <a:extLst>
                <a:ext uri="{FF2B5EF4-FFF2-40B4-BE49-F238E27FC236}">
                  <a16:creationId xmlns:a16="http://schemas.microsoft.com/office/drawing/2014/main" id="{60FCFC98-8C9A-131D-D783-227B6302F2AE}"/>
                </a:ext>
              </a:extLst>
            </p:cNvPr>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3" name="Google Shape;1849;p5">
            <a:extLst>
              <a:ext uri="{FF2B5EF4-FFF2-40B4-BE49-F238E27FC236}">
                <a16:creationId xmlns:a16="http://schemas.microsoft.com/office/drawing/2014/main" id="{071BCBA0-826E-7320-23EB-B937B191E5E2}"/>
              </a:ext>
            </a:extLst>
          </p:cNvPr>
          <p:cNvGrpSpPr/>
          <p:nvPr/>
        </p:nvGrpSpPr>
        <p:grpSpPr>
          <a:xfrm>
            <a:off x="9666364" y="2603572"/>
            <a:ext cx="1855001" cy="1890000"/>
            <a:chOff x="7003719" y="1539000"/>
            <a:chExt cx="1855001" cy="1890000"/>
          </a:xfrm>
        </p:grpSpPr>
        <p:pic>
          <p:nvPicPr>
            <p:cNvPr id="24" name="Google Shape;1850;p5">
              <a:extLst>
                <a:ext uri="{FF2B5EF4-FFF2-40B4-BE49-F238E27FC236}">
                  <a16:creationId xmlns:a16="http://schemas.microsoft.com/office/drawing/2014/main" id="{218F5506-7762-6EC8-88E4-826E5FF10437}"/>
                </a:ext>
              </a:extLst>
            </p:cNvPr>
            <p:cNvPicPr preferRelativeResize="0"/>
            <p:nvPr/>
          </p:nvPicPr>
          <p:blipFill rotWithShape="1">
            <a:blip r:embed="rId5">
              <a:alphaModFix/>
            </a:blip>
            <a:srcRect/>
            <a:stretch/>
          </p:blipFill>
          <p:spPr>
            <a:xfrm>
              <a:off x="7003719" y="1539000"/>
              <a:ext cx="1855001" cy="1890000"/>
            </a:xfrm>
            <a:prstGeom prst="rect">
              <a:avLst/>
            </a:prstGeom>
            <a:noFill/>
            <a:ln>
              <a:noFill/>
            </a:ln>
          </p:spPr>
        </p:pic>
        <p:sp>
          <p:nvSpPr>
            <p:cNvPr id="25" name="Google Shape;1851;p5">
              <a:extLst>
                <a:ext uri="{FF2B5EF4-FFF2-40B4-BE49-F238E27FC236}">
                  <a16:creationId xmlns:a16="http://schemas.microsoft.com/office/drawing/2014/main" id="{7E4D54B6-BB06-B838-EC8D-48A73C3478F7}"/>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5049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Sidecar pattern and the Dapr API</a:t>
            </a:r>
            <a:endParaRPr dirty="0"/>
          </a:p>
        </p:txBody>
      </p:sp>
      <p:sp>
        <p:nvSpPr>
          <p:cNvPr id="351" name="Google Shape;351;p40"/>
          <p:cNvSpPr txBox="1"/>
          <p:nvPr/>
        </p:nvSpPr>
        <p:spPr>
          <a:xfrm>
            <a:off x="1303360" y="4221913"/>
            <a:ext cx="9649727" cy="20928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cart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inventory</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item50</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vault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dbaccess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workflows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dapr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businessprocess</a:t>
            </a:r>
            <a:r>
              <a:rPr lang="en-US" sz="1600" b="0" i="0" u="none" strike="noStrike" cap="none" dirty="0">
                <a:solidFill>
                  <a:schemeClr val="dk1"/>
                </a:solidFill>
                <a:latin typeface="Space Grotesk" pitchFamily="2" charset="0"/>
                <a:cs typeface="Space Grotesk" pitchFamily="2" charset="0"/>
                <a:sym typeface="Arial"/>
              </a:rPr>
              <a:t>/start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5" name="Group 4">
            <a:extLst>
              <a:ext uri="{FF2B5EF4-FFF2-40B4-BE49-F238E27FC236}">
                <a16:creationId xmlns:a16="http://schemas.microsoft.com/office/drawing/2014/main" id="{3ED9CB25-7DF7-8739-811F-34E61F3B7AB1}"/>
              </a:ext>
            </a:extLst>
          </p:cNvPr>
          <p:cNvGrpSpPr/>
          <p:nvPr/>
        </p:nvGrpSpPr>
        <p:grpSpPr>
          <a:xfrm>
            <a:off x="3341091" y="1600751"/>
            <a:ext cx="5509817" cy="2006132"/>
            <a:chOff x="3341091" y="1600751"/>
            <a:chExt cx="5509817" cy="2006132"/>
          </a:xfrm>
        </p:grpSpPr>
        <p:pic>
          <p:nvPicPr>
            <p:cNvPr id="344" name="Google Shape;344;p40"/>
            <p:cNvPicPr preferRelativeResize="0"/>
            <p:nvPr/>
          </p:nvPicPr>
          <p:blipFill rotWithShape="1">
            <a:blip r:embed="rId3">
              <a:alphaModFix/>
            </a:blip>
            <a:srcRect/>
            <a:stretch/>
          </p:blipFill>
          <p:spPr>
            <a:xfrm>
              <a:off x="7222935" y="1600751"/>
              <a:ext cx="1440000" cy="1440000"/>
            </a:xfrm>
            <a:prstGeom prst="rect">
              <a:avLst/>
            </a:prstGeom>
            <a:noFill/>
            <a:ln>
              <a:noFill/>
            </a:ln>
          </p:spPr>
        </p:pic>
        <p:sp>
          <p:nvSpPr>
            <p:cNvPr id="345" name="Google Shape;345;p40"/>
            <p:cNvSpPr txBox="1"/>
            <p:nvPr/>
          </p:nvSpPr>
          <p:spPr>
            <a:xfrm>
              <a:off x="3736877" y="21668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My App</a:t>
              </a:r>
              <a:endParaRPr sz="1400" b="1" i="0" u="none" strike="noStrike" cap="none">
                <a:solidFill>
                  <a:schemeClr val="lt1"/>
                </a:solidFill>
                <a:latin typeface="Space Grotesk"/>
                <a:ea typeface="Space Grotesk"/>
                <a:cs typeface="Space Grotesk"/>
                <a:sym typeface="Space Grotesk"/>
              </a:endParaRPr>
            </a:p>
          </p:txBody>
        </p:sp>
        <p:sp>
          <p:nvSpPr>
            <p:cNvPr id="346" name="Google Shape;346;p40"/>
            <p:cNvSpPr txBox="1"/>
            <p:nvPr/>
          </p:nvSpPr>
          <p:spPr>
            <a:xfrm>
              <a:off x="334109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Application code</a:t>
              </a:r>
              <a:endParaRPr sz="1400" b="0" i="0" u="none" strike="noStrike" cap="none" dirty="0">
                <a:solidFill>
                  <a:srgbClr val="121C29"/>
                </a:solidFill>
                <a:latin typeface="Space Grotesk"/>
                <a:ea typeface="Space Grotesk"/>
                <a:cs typeface="Space Grotesk"/>
                <a:sym typeface="Space Grotesk"/>
              </a:endParaRPr>
            </a:p>
          </p:txBody>
        </p:sp>
        <p:sp>
          <p:nvSpPr>
            <p:cNvPr id="347" name="Google Shape;347;p40"/>
            <p:cNvSpPr txBox="1"/>
            <p:nvPr/>
          </p:nvSpPr>
          <p:spPr>
            <a:xfrm>
              <a:off x="703496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Dapr sidecar</a:t>
              </a:r>
              <a:endParaRPr sz="1400" b="0" i="0" u="none" strike="noStrike" cap="none">
                <a:solidFill>
                  <a:srgbClr val="121C29"/>
                </a:solidFill>
                <a:latin typeface="Space Grotesk"/>
                <a:ea typeface="Space Grotesk"/>
                <a:cs typeface="Space Grotesk"/>
                <a:sym typeface="Space Grotesk"/>
              </a:endParaRPr>
            </a:p>
          </p:txBody>
        </p:sp>
        <p:cxnSp>
          <p:nvCxnSpPr>
            <p:cNvPr id="348" name="Google Shape;348;p40"/>
            <p:cNvCxnSpPr/>
            <p:nvPr/>
          </p:nvCxnSpPr>
          <p:spPr>
            <a:xfrm>
              <a:off x="5031600" y="2320751"/>
              <a:ext cx="2193253" cy="0"/>
            </a:xfrm>
            <a:prstGeom prst="straightConnector1">
              <a:avLst/>
            </a:prstGeom>
            <a:noFill/>
            <a:ln w="25400" cap="flat" cmpd="sng">
              <a:solidFill>
                <a:schemeClr val="dk1"/>
              </a:solidFill>
              <a:prstDash val="solid"/>
              <a:miter lim="800000"/>
              <a:headEnd type="triangle" w="lg" len="lg"/>
              <a:tailEnd type="triangle" w="lg" len="lg"/>
            </a:ln>
          </p:spPr>
        </p:cxnSp>
        <p:sp>
          <p:nvSpPr>
            <p:cNvPr id="349" name="Google Shape;349;p40"/>
            <p:cNvSpPr txBox="1"/>
            <p:nvPr/>
          </p:nvSpPr>
          <p:spPr>
            <a:xfrm>
              <a:off x="5220251" y="1951923"/>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Dapr API</a:t>
              </a:r>
              <a:endParaRPr sz="1400" b="1" i="0" u="none" strike="noStrike" cap="none">
                <a:solidFill>
                  <a:srgbClr val="121C29"/>
                </a:solidFill>
                <a:latin typeface="Space Grotesk"/>
                <a:ea typeface="Space Grotesk"/>
                <a:cs typeface="Space Grotesk"/>
                <a:sym typeface="Space Grotesk"/>
              </a:endParaRPr>
            </a:p>
          </p:txBody>
        </p:sp>
        <p:sp>
          <p:nvSpPr>
            <p:cNvPr id="350" name="Google Shape;350;p40"/>
            <p:cNvSpPr txBox="1"/>
            <p:nvPr/>
          </p:nvSpPr>
          <p:spPr>
            <a:xfrm>
              <a:off x="5220252" y="2474619"/>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HTTP/gRPC</a:t>
              </a:r>
              <a:endParaRPr sz="1400" b="0" i="0" u="none" strike="noStrike" cap="none">
                <a:solidFill>
                  <a:srgbClr val="121C29"/>
                </a:solidFill>
                <a:latin typeface="Space Grotesk"/>
                <a:ea typeface="Space Grotesk"/>
                <a:cs typeface="Space Grotesk"/>
                <a:sym typeface="Space Grotesk"/>
              </a:endParaRPr>
            </a:p>
          </p:txBody>
        </p:sp>
        <p:grpSp>
          <p:nvGrpSpPr>
            <p:cNvPr id="2" name="Google Shape;1876;p6">
              <a:extLst>
                <a:ext uri="{FF2B5EF4-FFF2-40B4-BE49-F238E27FC236}">
                  <a16:creationId xmlns:a16="http://schemas.microsoft.com/office/drawing/2014/main" id="{6D768178-5E20-AE8A-499B-EFB7E6662A04}"/>
                </a:ext>
              </a:extLst>
            </p:cNvPr>
            <p:cNvGrpSpPr/>
            <p:nvPr/>
          </p:nvGrpSpPr>
          <p:grpSpPr>
            <a:xfrm>
              <a:off x="3580464" y="1628567"/>
              <a:ext cx="1440000" cy="1440000"/>
              <a:chOff x="3003814" y="1521794"/>
              <a:chExt cx="1440000" cy="1440000"/>
            </a:xfrm>
          </p:grpSpPr>
          <p:pic>
            <p:nvPicPr>
              <p:cNvPr id="3" name="Google Shape;1877;p6">
                <a:extLst>
                  <a:ext uri="{FF2B5EF4-FFF2-40B4-BE49-F238E27FC236}">
                    <a16:creationId xmlns:a16="http://schemas.microsoft.com/office/drawing/2014/main" id="{7DA8D5CD-0A68-F25A-F2E1-E6B04078330B}"/>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4" name="Google Shape;1878;p6">
                <a:extLst>
                  <a:ext uri="{FF2B5EF4-FFF2-40B4-BE49-F238E27FC236}">
                    <a16:creationId xmlns:a16="http://schemas.microsoft.com/office/drawing/2014/main" id="{9891C89B-283D-E9AA-5168-BB84D6FB6EFD}"/>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38D407-A5D7-7391-C840-0906C882FDD0}"/>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E44216A-224C-4578-CB07-D98F6BFB29A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Using the Dapr APIs</a:t>
            </a:r>
            <a:endParaRPr dirty="0"/>
          </a:p>
        </p:txBody>
      </p:sp>
      <p:grpSp>
        <p:nvGrpSpPr>
          <p:cNvPr id="57" name="Group 56">
            <a:extLst>
              <a:ext uri="{FF2B5EF4-FFF2-40B4-BE49-F238E27FC236}">
                <a16:creationId xmlns:a16="http://schemas.microsoft.com/office/drawing/2014/main" id="{48704CA5-5C7B-8E1B-BB15-00A470E4A10D}"/>
              </a:ext>
            </a:extLst>
          </p:cNvPr>
          <p:cNvGrpSpPr/>
          <p:nvPr/>
        </p:nvGrpSpPr>
        <p:grpSpPr>
          <a:xfrm>
            <a:off x="3517336" y="1909198"/>
            <a:ext cx="3086357" cy="1265998"/>
            <a:chOff x="3517336" y="1909198"/>
            <a:chExt cx="3086357" cy="1265998"/>
          </a:xfrm>
        </p:grpSpPr>
        <p:cxnSp>
          <p:nvCxnSpPr>
            <p:cNvPr id="442" name="Google Shape;442;p42">
              <a:extLst>
                <a:ext uri="{FF2B5EF4-FFF2-40B4-BE49-F238E27FC236}">
                  <a16:creationId xmlns:a16="http://schemas.microsoft.com/office/drawing/2014/main" id="{45998CDA-0B6E-A762-4CE6-3CC47FF8C833}"/>
                </a:ext>
              </a:extLst>
            </p:cNvPr>
            <p:cNvCxnSpPr>
              <a:cxnSpLocks/>
            </p:cNvCxnSpPr>
            <p:nvPr/>
          </p:nvCxnSpPr>
          <p:spPr>
            <a:xfrm>
              <a:off x="3533101" y="2853511"/>
              <a:ext cx="1546850" cy="0"/>
            </a:xfrm>
            <a:prstGeom prst="straightConnector1">
              <a:avLst/>
            </a:prstGeom>
            <a:noFill/>
            <a:ln w="25400" cap="flat" cmpd="sng">
              <a:solidFill>
                <a:schemeClr val="dk1"/>
              </a:solidFill>
              <a:prstDash val="solid"/>
              <a:miter lim="800000"/>
              <a:headEnd type="none" w="sm" len="sm"/>
              <a:tailEnd type="triangle" w="lg" len="lg"/>
            </a:ln>
          </p:spPr>
        </p:cxnSp>
        <p:pic>
          <p:nvPicPr>
            <p:cNvPr id="448" name="Google Shape;448;p42">
              <a:extLst>
                <a:ext uri="{FF2B5EF4-FFF2-40B4-BE49-F238E27FC236}">
                  <a16:creationId xmlns:a16="http://schemas.microsoft.com/office/drawing/2014/main" id="{05221667-B3C5-F9F8-5E52-2E9EAA437612}"/>
                </a:ext>
              </a:extLst>
            </p:cNvPr>
            <p:cNvPicPr preferRelativeResize="0"/>
            <p:nvPr/>
          </p:nvPicPr>
          <p:blipFill rotWithShape="1">
            <a:blip r:embed="rId3">
              <a:alphaModFix/>
            </a:blip>
            <a:srcRect/>
            <a:stretch/>
          </p:blipFill>
          <p:spPr>
            <a:xfrm>
              <a:off x="3999002" y="1909198"/>
              <a:ext cx="540000" cy="540000"/>
            </a:xfrm>
            <a:prstGeom prst="rect">
              <a:avLst/>
            </a:prstGeom>
            <a:noFill/>
            <a:ln>
              <a:noFill/>
            </a:ln>
          </p:spPr>
        </p:pic>
        <p:sp>
          <p:nvSpPr>
            <p:cNvPr id="7" name="TextBox 6">
              <a:extLst>
                <a:ext uri="{FF2B5EF4-FFF2-40B4-BE49-F238E27FC236}">
                  <a16:creationId xmlns:a16="http://schemas.microsoft.com/office/drawing/2014/main" id="{DF0C6900-FBFB-F2BE-930B-1F79C8160887}"/>
                </a:ext>
              </a:extLst>
            </p:cNvPr>
            <p:cNvSpPr txBox="1"/>
            <p:nvPr/>
          </p:nvSpPr>
          <p:spPr>
            <a:xfrm>
              <a:off x="3517336" y="2468207"/>
              <a:ext cx="162897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publish</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nvGrpSpPr>
            <p:cNvPr id="26" name="Group 25">
              <a:extLst>
                <a:ext uri="{FF2B5EF4-FFF2-40B4-BE49-F238E27FC236}">
                  <a16:creationId xmlns:a16="http://schemas.microsoft.com/office/drawing/2014/main" id="{1F409B33-10D6-0789-9438-31658FB56F08}"/>
                </a:ext>
              </a:extLst>
            </p:cNvPr>
            <p:cNvGrpSpPr>
              <a:grpSpLocks noChangeAspect="1"/>
            </p:cNvGrpSpPr>
            <p:nvPr/>
          </p:nvGrpSpPr>
          <p:grpSpPr>
            <a:xfrm>
              <a:off x="5160311" y="2552396"/>
              <a:ext cx="1443382" cy="622800"/>
              <a:chOff x="2698596" y="1626722"/>
              <a:chExt cx="1800000" cy="776676"/>
            </a:xfrm>
          </p:grpSpPr>
          <p:pic>
            <p:nvPicPr>
              <p:cNvPr id="27" name="Google Shape;1922;p8">
                <a:extLst>
                  <a:ext uri="{FF2B5EF4-FFF2-40B4-BE49-F238E27FC236}">
                    <a16:creationId xmlns:a16="http://schemas.microsoft.com/office/drawing/2014/main" id="{B5FA7B60-B3DF-A518-E5AE-CEAC6FE68AEE}"/>
                  </a:ext>
                </a:extLst>
              </p:cNvPr>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28" name="Google Shape;1931;p8">
                <a:extLst>
                  <a:ext uri="{FF2B5EF4-FFF2-40B4-BE49-F238E27FC236}">
                    <a16:creationId xmlns:a16="http://schemas.microsoft.com/office/drawing/2014/main" id="{49524D0C-E1F5-F96C-A69E-71EFB79A0821}"/>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grpSp>
      <p:grpSp>
        <p:nvGrpSpPr>
          <p:cNvPr id="457" name="Group 456">
            <a:extLst>
              <a:ext uri="{FF2B5EF4-FFF2-40B4-BE49-F238E27FC236}">
                <a16:creationId xmlns:a16="http://schemas.microsoft.com/office/drawing/2014/main" id="{232848D8-7617-E83C-14AA-CE266056FF4F}"/>
              </a:ext>
            </a:extLst>
          </p:cNvPr>
          <p:cNvGrpSpPr/>
          <p:nvPr/>
        </p:nvGrpSpPr>
        <p:grpSpPr>
          <a:xfrm>
            <a:off x="499446" y="1877680"/>
            <a:ext cx="1535998" cy="976384"/>
            <a:chOff x="342691" y="1768822"/>
            <a:chExt cx="1535998" cy="976384"/>
          </a:xfrm>
        </p:grpSpPr>
        <p:cxnSp>
          <p:nvCxnSpPr>
            <p:cNvPr id="445" name="Google Shape;445;p42">
              <a:extLst>
                <a:ext uri="{FF2B5EF4-FFF2-40B4-BE49-F238E27FC236}">
                  <a16:creationId xmlns:a16="http://schemas.microsoft.com/office/drawing/2014/main" id="{DF435D16-6E01-CD0B-72C8-63346B048ADC}"/>
                </a:ext>
              </a:extLst>
            </p:cNvPr>
            <p:cNvCxnSpPr>
              <a:cxnSpLocks/>
            </p:cNvCxnSpPr>
            <p:nvPr/>
          </p:nvCxnSpPr>
          <p:spPr>
            <a:xfrm flipH="1">
              <a:off x="414679" y="2745206"/>
              <a:ext cx="1464010" cy="0"/>
            </a:xfrm>
            <a:prstGeom prst="straightConnector1">
              <a:avLst/>
            </a:prstGeom>
            <a:noFill/>
            <a:ln w="25400" cap="flat" cmpd="sng">
              <a:solidFill>
                <a:schemeClr val="dk1"/>
              </a:solidFill>
              <a:prstDash val="solid"/>
              <a:miter lim="800000"/>
              <a:headEnd type="none" w="sm" len="sm"/>
              <a:tailEnd type="triangle" w="lg" len="lg"/>
            </a:ln>
          </p:spPr>
        </p:cxnSp>
        <p:pic>
          <p:nvPicPr>
            <p:cNvPr id="449" name="Google Shape;449;p42">
              <a:extLst>
                <a:ext uri="{FF2B5EF4-FFF2-40B4-BE49-F238E27FC236}">
                  <a16:creationId xmlns:a16="http://schemas.microsoft.com/office/drawing/2014/main" id="{23F9EF87-4B0A-F5C6-3F43-F2DA891596BA}"/>
                </a:ext>
              </a:extLst>
            </p:cNvPr>
            <p:cNvPicPr preferRelativeResize="0"/>
            <p:nvPr/>
          </p:nvPicPr>
          <p:blipFill rotWithShape="1">
            <a:blip r:embed="rId5">
              <a:alphaModFix/>
            </a:blip>
            <a:srcRect/>
            <a:stretch/>
          </p:blipFill>
          <p:spPr>
            <a:xfrm>
              <a:off x="946633" y="1768822"/>
              <a:ext cx="540000" cy="540000"/>
            </a:xfrm>
            <a:prstGeom prst="rect">
              <a:avLst/>
            </a:prstGeom>
            <a:noFill/>
            <a:ln>
              <a:noFill/>
            </a:ln>
          </p:spPr>
        </p:pic>
        <p:sp>
          <p:nvSpPr>
            <p:cNvPr id="3" name="TextBox 2">
              <a:extLst>
                <a:ext uri="{FF2B5EF4-FFF2-40B4-BE49-F238E27FC236}">
                  <a16:creationId xmlns:a16="http://schemas.microsoft.com/office/drawing/2014/main" id="{32889C17-CC75-DDE0-CDDB-5E6013A4020C}"/>
                </a:ext>
              </a:extLst>
            </p:cNvPr>
            <p:cNvSpPr txBox="1"/>
            <p:nvPr/>
          </p:nvSpPr>
          <p:spPr>
            <a:xfrm>
              <a:off x="342691" y="2324602"/>
              <a:ext cx="153599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secrets</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56" name="Group 455">
            <a:extLst>
              <a:ext uri="{FF2B5EF4-FFF2-40B4-BE49-F238E27FC236}">
                <a16:creationId xmlns:a16="http://schemas.microsoft.com/office/drawing/2014/main" id="{BF03C66E-4D70-1B4A-028B-D19AF5268114}"/>
              </a:ext>
            </a:extLst>
          </p:cNvPr>
          <p:cNvGrpSpPr/>
          <p:nvPr/>
        </p:nvGrpSpPr>
        <p:grpSpPr>
          <a:xfrm>
            <a:off x="196754" y="5492706"/>
            <a:ext cx="1983235" cy="1051037"/>
            <a:chOff x="342691" y="3198773"/>
            <a:chExt cx="1983235" cy="1051037"/>
          </a:xfrm>
        </p:grpSpPr>
        <p:sp>
          <p:nvSpPr>
            <p:cNvPr id="14" name="TextBox 13">
              <a:extLst>
                <a:ext uri="{FF2B5EF4-FFF2-40B4-BE49-F238E27FC236}">
                  <a16:creationId xmlns:a16="http://schemas.microsoft.com/office/drawing/2014/main" id="{85C971E9-D105-80BA-2FBC-7CFDB3CF4C99}"/>
                </a:ext>
              </a:extLst>
            </p:cNvPr>
            <p:cNvSpPr txBox="1"/>
            <p:nvPr/>
          </p:nvSpPr>
          <p:spPr>
            <a:xfrm>
              <a:off x="342691" y="3390951"/>
              <a:ext cx="1983235"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configuration</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15" name="Google Shape;1781;p3">
              <a:extLst>
                <a:ext uri="{FF2B5EF4-FFF2-40B4-BE49-F238E27FC236}">
                  <a16:creationId xmlns:a16="http://schemas.microsoft.com/office/drawing/2014/main" id="{2DD5081C-47C0-6EBA-88DB-873AA72EA83B}"/>
                </a:ext>
              </a:extLst>
            </p:cNvPr>
            <p:cNvPicPr preferRelativeResize="0">
              <a:picLocks noChangeAspect="1"/>
            </p:cNvPicPr>
            <p:nvPr/>
          </p:nvPicPr>
          <p:blipFill rotWithShape="1">
            <a:blip r:embed="rId6">
              <a:alphaModFix/>
            </a:blip>
            <a:srcRect/>
            <a:stretch/>
          </p:blipFill>
          <p:spPr>
            <a:xfrm>
              <a:off x="946633" y="3709810"/>
              <a:ext cx="540000" cy="540000"/>
            </a:xfrm>
            <a:prstGeom prst="rect">
              <a:avLst/>
            </a:prstGeom>
            <a:noFill/>
            <a:ln>
              <a:noFill/>
            </a:ln>
          </p:spPr>
        </p:pic>
        <p:cxnSp>
          <p:nvCxnSpPr>
            <p:cNvPr id="36" name="Google Shape;445;p42">
              <a:extLst>
                <a:ext uri="{FF2B5EF4-FFF2-40B4-BE49-F238E27FC236}">
                  <a16:creationId xmlns:a16="http://schemas.microsoft.com/office/drawing/2014/main" id="{3CF7BA12-4FCE-DAB8-7276-2B3C0C7C8AD0}"/>
                </a:ext>
              </a:extLst>
            </p:cNvPr>
            <p:cNvCxnSpPr>
              <a:cxnSpLocks/>
            </p:cNvCxnSpPr>
            <p:nvPr/>
          </p:nvCxnSpPr>
          <p:spPr>
            <a:xfrm flipH="1">
              <a:off x="500744" y="3198773"/>
              <a:ext cx="1464010" cy="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59" name="Group 58">
            <a:extLst>
              <a:ext uri="{FF2B5EF4-FFF2-40B4-BE49-F238E27FC236}">
                <a16:creationId xmlns:a16="http://schemas.microsoft.com/office/drawing/2014/main" id="{BDEE9D4A-7FCE-BC87-BD3E-5DFE6F37DAFA}"/>
              </a:ext>
            </a:extLst>
          </p:cNvPr>
          <p:cNvGrpSpPr/>
          <p:nvPr/>
        </p:nvGrpSpPr>
        <p:grpSpPr>
          <a:xfrm>
            <a:off x="10181491" y="1899181"/>
            <a:ext cx="1625766" cy="954330"/>
            <a:chOff x="10181491" y="1899181"/>
            <a:chExt cx="1625766" cy="954330"/>
          </a:xfrm>
        </p:grpSpPr>
        <p:pic>
          <p:nvPicPr>
            <p:cNvPr id="16" name="Google Shape;1783;p3">
              <a:extLst>
                <a:ext uri="{FF2B5EF4-FFF2-40B4-BE49-F238E27FC236}">
                  <a16:creationId xmlns:a16="http://schemas.microsoft.com/office/drawing/2014/main" id="{340A075F-591E-01F1-0115-3BB5CE6F0499}"/>
                </a:ext>
              </a:extLst>
            </p:cNvPr>
            <p:cNvPicPr preferRelativeResize="0">
              <a:picLocks noChangeAspect="1"/>
            </p:cNvPicPr>
            <p:nvPr/>
          </p:nvPicPr>
          <p:blipFill rotWithShape="1">
            <a:blip r:embed="rId7">
              <a:alphaModFix/>
            </a:blip>
            <a:srcRect/>
            <a:stretch/>
          </p:blipFill>
          <p:spPr>
            <a:xfrm>
              <a:off x="10653065" y="1899181"/>
              <a:ext cx="540000" cy="540000"/>
            </a:xfrm>
            <a:prstGeom prst="rect">
              <a:avLst/>
            </a:prstGeom>
            <a:noFill/>
            <a:ln>
              <a:noFill/>
            </a:ln>
          </p:spPr>
        </p:pic>
        <p:cxnSp>
          <p:nvCxnSpPr>
            <p:cNvPr id="53" name="Google Shape;442;p42">
              <a:extLst>
                <a:ext uri="{FF2B5EF4-FFF2-40B4-BE49-F238E27FC236}">
                  <a16:creationId xmlns:a16="http://schemas.microsoft.com/office/drawing/2014/main" id="{9A86EEF9-DC85-989B-638D-F118F6C357E4}"/>
                </a:ext>
              </a:extLst>
            </p:cNvPr>
            <p:cNvCxnSpPr>
              <a:cxnSpLocks/>
            </p:cNvCxnSpPr>
            <p:nvPr/>
          </p:nvCxnSpPr>
          <p:spPr>
            <a:xfrm>
              <a:off x="10251766" y="2853511"/>
              <a:ext cx="1546850" cy="0"/>
            </a:xfrm>
            <a:prstGeom prst="straightConnector1">
              <a:avLst/>
            </a:prstGeom>
            <a:noFill/>
            <a:ln w="25400" cap="flat" cmpd="sng">
              <a:solidFill>
                <a:schemeClr val="dk1"/>
              </a:solidFill>
              <a:prstDash val="solid"/>
              <a:miter lim="800000"/>
              <a:headEnd type="none" w="sm" len="sm"/>
              <a:tailEnd type="triangle" w="lg" len="lg"/>
            </a:ln>
          </p:spPr>
        </p:cxnSp>
        <p:sp>
          <p:nvSpPr>
            <p:cNvPr id="54" name="TextBox 53">
              <a:extLst>
                <a:ext uri="{FF2B5EF4-FFF2-40B4-BE49-F238E27FC236}">
                  <a16:creationId xmlns:a16="http://schemas.microsoft.com/office/drawing/2014/main" id="{F241947C-C60F-373F-B61C-864D3BF8BAA8}"/>
                </a:ext>
              </a:extLst>
            </p:cNvPr>
            <p:cNvSpPr txBox="1"/>
            <p:nvPr/>
          </p:nvSpPr>
          <p:spPr>
            <a:xfrm>
              <a:off x="10181491" y="2449198"/>
              <a:ext cx="162576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binding</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56" name="Group 55">
            <a:extLst>
              <a:ext uri="{FF2B5EF4-FFF2-40B4-BE49-F238E27FC236}">
                <a16:creationId xmlns:a16="http://schemas.microsoft.com/office/drawing/2014/main" id="{0334C7D6-73F1-7EC8-C377-C288DCE79366}"/>
              </a:ext>
            </a:extLst>
          </p:cNvPr>
          <p:cNvGrpSpPr/>
          <p:nvPr/>
        </p:nvGrpSpPr>
        <p:grpSpPr>
          <a:xfrm>
            <a:off x="6096000" y="236112"/>
            <a:ext cx="5561563" cy="900000"/>
            <a:chOff x="6096000" y="236112"/>
            <a:chExt cx="5561563" cy="900000"/>
          </a:xfrm>
        </p:grpSpPr>
        <p:pic>
          <p:nvPicPr>
            <p:cNvPr id="427" name="Google Shape;427;p42">
              <a:extLst>
                <a:ext uri="{FF2B5EF4-FFF2-40B4-BE49-F238E27FC236}">
                  <a16:creationId xmlns:a16="http://schemas.microsoft.com/office/drawing/2014/main" id="{B7C15877-41CB-BD3E-FF64-505ED3ADBAC8}"/>
                </a:ext>
              </a:extLst>
            </p:cNvPr>
            <p:cNvPicPr preferRelativeResize="0"/>
            <p:nvPr/>
          </p:nvPicPr>
          <p:blipFill rotWithShape="1">
            <a:blip r:embed="rId8">
              <a:alphaModFix/>
            </a:blip>
            <a:srcRect/>
            <a:stretch/>
          </p:blipFill>
          <p:spPr>
            <a:xfrm>
              <a:off x="7960626" y="236112"/>
              <a:ext cx="900000" cy="900000"/>
            </a:xfrm>
            <a:prstGeom prst="rect">
              <a:avLst/>
            </a:prstGeom>
            <a:noFill/>
            <a:ln>
              <a:noFill/>
            </a:ln>
          </p:spPr>
        </p:pic>
        <p:pic>
          <p:nvPicPr>
            <p:cNvPr id="428" name="Google Shape;428;p42">
              <a:extLst>
                <a:ext uri="{FF2B5EF4-FFF2-40B4-BE49-F238E27FC236}">
                  <a16:creationId xmlns:a16="http://schemas.microsoft.com/office/drawing/2014/main" id="{64D86602-9D2E-9F10-F0C6-F3CBB407DE80}"/>
                </a:ext>
              </a:extLst>
            </p:cNvPr>
            <p:cNvPicPr preferRelativeResize="0"/>
            <p:nvPr/>
          </p:nvPicPr>
          <p:blipFill rotWithShape="1">
            <a:blip r:embed="rId9">
              <a:alphaModFix/>
            </a:blip>
            <a:srcRect/>
            <a:stretch/>
          </p:blipFill>
          <p:spPr>
            <a:xfrm>
              <a:off x="7028313" y="236112"/>
              <a:ext cx="900000" cy="900000"/>
            </a:xfrm>
            <a:prstGeom prst="rect">
              <a:avLst/>
            </a:prstGeom>
            <a:noFill/>
            <a:ln>
              <a:noFill/>
            </a:ln>
          </p:spPr>
        </p:pic>
        <p:pic>
          <p:nvPicPr>
            <p:cNvPr id="429" name="Google Shape;429;p42">
              <a:extLst>
                <a:ext uri="{FF2B5EF4-FFF2-40B4-BE49-F238E27FC236}">
                  <a16:creationId xmlns:a16="http://schemas.microsoft.com/office/drawing/2014/main" id="{32953EA3-68F3-3D22-E527-9913AF7545B4}"/>
                </a:ext>
              </a:extLst>
            </p:cNvPr>
            <p:cNvPicPr preferRelativeResize="0"/>
            <p:nvPr/>
          </p:nvPicPr>
          <p:blipFill rotWithShape="1">
            <a:blip r:embed="rId10">
              <a:alphaModFix/>
            </a:blip>
            <a:srcRect/>
            <a:stretch/>
          </p:blipFill>
          <p:spPr>
            <a:xfrm>
              <a:off x="9825252" y="236112"/>
              <a:ext cx="900000" cy="900000"/>
            </a:xfrm>
            <a:prstGeom prst="rect">
              <a:avLst/>
            </a:prstGeom>
            <a:noFill/>
            <a:ln>
              <a:noFill/>
            </a:ln>
          </p:spPr>
        </p:pic>
        <p:pic>
          <p:nvPicPr>
            <p:cNvPr id="11" name="Google Shape;318;p39">
              <a:extLst>
                <a:ext uri="{FF2B5EF4-FFF2-40B4-BE49-F238E27FC236}">
                  <a16:creationId xmlns:a16="http://schemas.microsoft.com/office/drawing/2014/main" id="{001FEACA-862D-3533-DB74-64D9D02E120F}"/>
                </a:ext>
              </a:extLst>
            </p:cNvPr>
            <p:cNvPicPr preferRelativeResize="0">
              <a:picLocks noChangeAspect="1"/>
            </p:cNvPicPr>
            <p:nvPr/>
          </p:nvPicPr>
          <p:blipFill rotWithShape="1">
            <a:blip r:embed="rId11">
              <a:alphaModFix/>
            </a:blip>
            <a:srcRect/>
            <a:stretch/>
          </p:blipFill>
          <p:spPr>
            <a:xfrm>
              <a:off x="6096000" y="236112"/>
              <a:ext cx="900000" cy="900000"/>
            </a:xfrm>
            <a:prstGeom prst="rect">
              <a:avLst/>
            </a:prstGeom>
            <a:noFill/>
            <a:ln>
              <a:noFill/>
            </a:ln>
          </p:spPr>
        </p:pic>
        <p:pic>
          <p:nvPicPr>
            <p:cNvPr id="12" name="Google Shape;317;p39">
              <a:extLst>
                <a:ext uri="{FF2B5EF4-FFF2-40B4-BE49-F238E27FC236}">
                  <a16:creationId xmlns:a16="http://schemas.microsoft.com/office/drawing/2014/main" id="{899A0E7D-7CA5-43AE-0F47-FFD8C887D7AE}"/>
                </a:ext>
              </a:extLst>
            </p:cNvPr>
            <p:cNvPicPr preferRelativeResize="0">
              <a:picLocks noChangeAspect="1"/>
            </p:cNvPicPr>
            <p:nvPr/>
          </p:nvPicPr>
          <p:blipFill rotWithShape="1">
            <a:blip r:embed="rId12">
              <a:alphaModFix/>
            </a:blip>
            <a:srcRect/>
            <a:stretch/>
          </p:blipFill>
          <p:spPr>
            <a:xfrm>
              <a:off x="10757563" y="236112"/>
              <a:ext cx="900000" cy="900000"/>
            </a:xfrm>
            <a:prstGeom prst="rect">
              <a:avLst/>
            </a:prstGeom>
            <a:noFill/>
            <a:ln>
              <a:noFill/>
            </a:ln>
          </p:spPr>
        </p:pic>
        <p:pic>
          <p:nvPicPr>
            <p:cNvPr id="55" name="Google Shape;1762;p2">
              <a:extLst>
                <a:ext uri="{FF2B5EF4-FFF2-40B4-BE49-F238E27FC236}">
                  <a16:creationId xmlns:a16="http://schemas.microsoft.com/office/drawing/2014/main" id="{6842339B-887C-4A79-EED7-1D063AD4D6F7}"/>
                </a:ext>
              </a:extLst>
            </p:cNvPr>
            <p:cNvPicPr preferRelativeResize="0">
              <a:picLocks noChangeAspect="1"/>
            </p:cNvPicPr>
            <p:nvPr/>
          </p:nvPicPr>
          <p:blipFill rotWithShape="1">
            <a:blip r:embed="rId13">
              <a:alphaModFix/>
            </a:blip>
            <a:srcRect/>
            <a:stretch/>
          </p:blipFill>
          <p:spPr>
            <a:xfrm>
              <a:off x="8892939" y="236112"/>
              <a:ext cx="900000" cy="900000"/>
            </a:xfrm>
            <a:prstGeom prst="rect">
              <a:avLst/>
            </a:prstGeom>
            <a:noFill/>
            <a:ln>
              <a:noFill/>
            </a:ln>
          </p:spPr>
        </p:pic>
      </p:grpSp>
      <p:grpSp>
        <p:nvGrpSpPr>
          <p:cNvPr id="455" name="Group 454">
            <a:extLst>
              <a:ext uri="{FF2B5EF4-FFF2-40B4-BE49-F238E27FC236}">
                <a16:creationId xmlns:a16="http://schemas.microsoft.com/office/drawing/2014/main" id="{C29596EA-C4B5-B2DC-B0A3-E3A91FB135E0}"/>
              </a:ext>
            </a:extLst>
          </p:cNvPr>
          <p:cNvGrpSpPr/>
          <p:nvPr/>
        </p:nvGrpSpPr>
        <p:grpSpPr>
          <a:xfrm>
            <a:off x="2069639" y="3792465"/>
            <a:ext cx="2368275" cy="2900965"/>
            <a:chOff x="2069639" y="3792465"/>
            <a:chExt cx="2368275" cy="2900965"/>
          </a:xfrm>
        </p:grpSpPr>
        <p:grpSp>
          <p:nvGrpSpPr>
            <p:cNvPr id="451" name="Group 450">
              <a:extLst>
                <a:ext uri="{FF2B5EF4-FFF2-40B4-BE49-F238E27FC236}">
                  <a16:creationId xmlns:a16="http://schemas.microsoft.com/office/drawing/2014/main" id="{C95C2A85-A2CC-C8BD-E19D-49852AD72DE4}"/>
                </a:ext>
              </a:extLst>
            </p:cNvPr>
            <p:cNvGrpSpPr/>
            <p:nvPr/>
          </p:nvGrpSpPr>
          <p:grpSpPr>
            <a:xfrm>
              <a:off x="2796180" y="3792465"/>
              <a:ext cx="1641734" cy="936289"/>
              <a:chOff x="9426463" y="3852567"/>
              <a:chExt cx="1641734" cy="936289"/>
            </a:xfrm>
          </p:grpSpPr>
          <p:cxnSp>
            <p:nvCxnSpPr>
              <p:cNvPr id="447" name="Google Shape;447;p42">
                <a:extLst>
                  <a:ext uri="{FF2B5EF4-FFF2-40B4-BE49-F238E27FC236}">
                    <a16:creationId xmlns:a16="http://schemas.microsoft.com/office/drawing/2014/main" id="{56C5A7D6-9210-8174-25C5-F6E21F51D22F}"/>
                  </a:ext>
                </a:extLst>
              </p:cNvPr>
              <p:cNvCxnSpPr>
                <a:cxnSpLocks/>
              </p:cNvCxnSpPr>
              <p:nvPr/>
            </p:nvCxnSpPr>
            <p:spPr>
              <a:xfrm>
                <a:off x="9426463" y="3852567"/>
                <a:ext cx="0" cy="936289"/>
              </a:xfrm>
              <a:prstGeom prst="straightConnector1">
                <a:avLst/>
              </a:prstGeom>
              <a:noFill/>
              <a:ln w="25400" cap="flat" cmpd="sng">
                <a:solidFill>
                  <a:schemeClr val="dk1"/>
                </a:solidFill>
                <a:prstDash val="solid"/>
                <a:miter lim="800000"/>
                <a:headEnd type="none" w="sm" len="sm"/>
                <a:tailEnd type="triangle" w="lg" len="lg"/>
              </a:ln>
            </p:spPr>
          </p:cxnSp>
          <p:sp>
            <p:nvSpPr>
              <p:cNvPr id="42" name="TextBox 41">
                <a:extLst>
                  <a:ext uri="{FF2B5EF4-FFF2-40B4-BE49-F238E27FC236}">
                    <a16:creationId xmlns:a16="http://schemas.microsoft.com/office/drawing/2014/main" id="{45E26F87-9509-D82D-4866-1FE9785A54C5}"/>
                  </a:ext>
                </a:extLst>
              </p:cNvPr>
              <p:cNvSpPr txBox="1"/>
              <p:nvPr/>
            </p:nvSpPr>
            <p:spPr>
              <a:xfrm>
                <a:off x="9520979" y="4438065"/>
                <a:ext cx="154721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invoke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43" name="Google Shape;1777;p3">
                <a:extLst>
                  <a:ext uri="{FF2B5EF4-FFF2-40B4-BE49-F238E27FC236}">
                    <a16:creationId xmlns:a16="http://schemas.microsoft.com/office/drawing/2014/main" id="{082511B2-E9AC-182F-9D8F-38ABB7DD209C}"/>
                  </a:ext>
                </a:extLst>
              </p:cNvPr>
              <p:cNvPicPr preferRelativeResize="0">
                <a:picLocks noChangeAspect="1"/>
              </p:cNvPicPr>
              <p:nvPr/>
            </p:nvPicPr>
            <p:blipFill rotWithShape="1">
              <a:blip r:embed="rId14">
                <a:alphaModFix/>
              </a:blip>
              <a:srcRect/>
              <a:stretch/>
            </p:blipFill>
            <p:spPr>
              <a:xfrm>
                <a:off x="10016697" y="3996034"/>
                <a:ext cx="540000" cy="540000"/>
              </a:xfrm>
              <a:prstGeom prst="rect">
                <a:avLst/>
              </a:prstGeom>
              <a:noFill/>
              <a:ln>
                <a:noFill/>
              </a:ln>
            </p:spPr>
          </p:pic>
        </p:grpSp>
        <p:grpSp>
          <p:nvGrpSpPr>
            <p:cNvPr id="454" name="Group 453">
              <a:extLst>
                <a:ext uri="{FF2B5EF4-FFF2-40B4-BE49-F238E27FC236}">
                  <a16:creationId xmlns:a16="http://schemas.microsoft.com/office/drawing/2014/main" id="{95F09EB0-9C46-98E6-D040-C8C914C956F6}"/>
                </a:ext>
              </a:extLst>
            </p:cNvPr>
            <p:cNvGrpSpPr/>
            <p:nvPr/>
          </p:nvGrpSpPr>
          <p:grpSpPr>
            <a:xfrm>
              <a:off x="2069639" y="4803430"/>
              <a:ext cx="1815770" cy="1890000"/>
              <a:chOff x="2069639" y="4803430"/>
              <a:chExt cx="1815770" cy="1890000"/>
            </a:xfrm>
          </p:grpSpPr>
          <p:pic>
            <p:nvPicPr>
              <p:cNvPr id="63" name="Google Shape;1347;p106">
                <a:extLst>
                  <a:ext uri="{FF2B5EF4-FFF2-40B4-BE49-F238E27FC236}">
                    <a16:creationId xmlns:a16="http://schemas.microsoft.com/office/drawing/2014/main" id="{03F27708-BC5C-F72F-49E4-031008DA3488}"/>
                  </a:ext>
                </a:extLst>
              </p:cNvPr>
              <p:cNvPicPr preferRelativeResize="0"/>
              <p:nvPr/>
            </p:nvPicPr>
            <p:blipFill rotWithShape="1">
              <a:blip r:embed="rId15">
                <a:alphaModFix/>
              </a:blip>
              <a:srcRect/>
              <a:stretch/>
            </p:blipFill>
            <p:spPr>
              <a:xfrm>
                <a:off x="2069639" y="4803430"/>
                <a:ext cx="1815770" cy="1890000"/>
              </a:xfrm>
              <a:prstGeom prst="rect">
                <a:avLst/>
              </a:prstGeom>
              <a:noFill/>
              <a:ln>
                <a:noFill/>
              </a:ln>
            </p:spPr>
          </p:pic>
          <p:sp>
            <p:nvSpPr>
              <p:cNvPr id="453" name="Google Shape;1804;p4">
                <a:extLst>
                  <a:ext uri="{FF2B5EF4-FFF2-40B4-BE49-F238E27FC236}">
                    <a16:creationId xmlns:a16="http://schemas.microsoft.com/office/drawing/2014/main" id="{B88602CF-A6E7-96E2-22F7-20B68843C626}"/>
                  </a:ext>
                </a:extLst>
              </p:cNvPr>
              <p:cNvSpPr txBox="1"/>
              <p:nvPr/>
            </p:nvSpPr>
            <p:spPr>
              <a:xfrm>
                <a:off x="2221457" y="534451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App B</a:t>
                </a:r>
                <a:endParaRPr sz="1400" b="1" i="0" u="none" strike="noStrike" cap="none" dirty="0">
                  <a:solidFill>
                    <a:schemeClr val="tx1"/>
                  </a:solidFill>
                  <a:latin typeface="Space Grotesk"/>
                  <a:ea typeface="Space Grotesk"/>
                  <a:cs typeface="Space Grotesk"/>
                  <a:sym typeface="Space Grotesk"/>
                </a:endParaRPr>
              </a:p>
            </p:txBody>
          </p:sp>
        </p:grpSp>
      </p:grpSp>
      <p:grpSp>
        <p:nvGrpSpPr>
          <p:cNvPr id="468" name="Group 467">
            <a:extLst>
              <a:ext uri="{FF2B5EF4-FFF2-40B4-BE49-F238E27FC236}">
                <a16:creationId xmlns:a16="http://schemas.microsoft.com/office/drawing/2014/main" id="{017C19D2-8BFD-F8F6-FE8F-23FA4D88D42C}"/>
              </a:ext>
            </a:extLst>
          </p:cNvPr>
          <p:cNvGrpSpPr/>
          <p:nvPr/>
        </p:nvGrpSpPr>
        <p:grpSpPr>
          <a:xfrm>
            <a:off x="6625571" y="2193119"/>
            <a:ext cx="3533391" cy="1890000"/>
            <a:chOff x="6625571" y="2193119"/>
            <a:chExt cx="3533391" cy="1890000"/>
          </a:xfrm>
        </p:grpSpPr>
        <p:grpSp>
          <p:nvGrpSpPr>
            <p:cNvPr id="58" name="Group 57">
              <a:extLst>
                <a:ext uri="{FF2B5EF4-FFF2-40B4-BE49-F238E27FC236}">
                  <a16:creationId xmlns:a16="http://schemas.microsoft.com/office/drawing/2014/main" id="{5BC4DDD4-3942-52E8-5290-5E58C2CF3A81}"/>
                </a:ext>
              </a:extLst>
            </p:cNvPr>
            <p:cNvGrpSpPr/>
            <p:nvPr/>
          </p:nvGrpSpPr>
          <p:grpSpPr>
            <a:xfrm>
              <a:off x="6625571" y="2193119"/>
              <a:ext cx="3533391" cy="1890000"/>
              <a:chOff x="6625571" y="2193119"/>
              <a:chExt cx="3533391" cy="1890000"/>
            </a:xfrm>
          </p:grpSpPr>
          <p:sp>
            <p:nvSpPr>
              <p:cNvPr id="8" name="TextBox 7">
                <a:extLst>
                  <a:ext uri="{FF2B5EF4-FFF2-40B4-BE49-F238E27FC236}">
                    <a16:creationId xmlns:a16="http://schemas.microsoft.com/office/drawing/2014/main" id="{40C4BFA1-B755-379F-FABF-09781F6ECB90}"/>
                  </a:ext>
                </a:extLst>
              </p:cNvPr>
              <p:cNvSpPr txBox="1"/>
              <p:nvPr/>
            </p:nvSpPr>
            <p:spPr>
              <a:xfrm>
                <a:off x="6625571" y="3044903"/>
                <a:ext cx="175400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a:t>
                </a:r>
                <a:r>
                  <a:rPr lang="en-US" sz="1200" dirty="0" err="1">
                    <a:latin typeface="Space Grotesk" pitchFamily="2" charset="0"/>
                    <a:cs typeface="Space Grotesk" pitchFamily="2" charset="0"/>
                  </a:rPr>
                  <a:t>dapr</a:t>
                </a:r>
                <a:r>
                  <a:rPr lang="en-US" sz="1200" dirty="0">
                    <a:latin typeface="Space Grotesk" pitchFamily="2" charset="0"/>
                    <a:cs typeface="Space Grotesk" pitchFamily="2" charset="0"/>
                  </a:rPr>
                  <a:t>/subscribe/</a:t>
                </a:r>
                <a:endParaRPr lang="en-NL" sz="1200" dirty="0">
                  <a:latin typeface="Space Grotesk" pitchFamily="2" charset="0"/>
                  <a:cs typeface="Space Grotesk" pitchFamily="2" charset="0"/>
                </a:endParaRPr>
              </a:p>
            </p:txBody>
          </p:sp>
          <p:grpSp>
            <p:nvGrpSpPr>
              <p:cNvPr id="37" name="Group 36">
                <a:extLst>
                  <a:ext uri="{FF2B5EF4-FFF2-40B4-BE49-F238E27FC236}">
                    <a16:creationId xmlns:a16="http://schemas.microsoft.com/office/drawing/2014/main" id="{E774CDAA-F94D-42B8-EDA1-52968B966B66}"/>
                  </a:ext>
                </a:extLst>
              </p:cNvPr>
              <p:cNvGrpSpPr/>
              <p:nvPr/>
            </p:nvGrpSpPr>
            <p:grpSpPr>
              <a:xfrm>
                <a:off x="8303962" y="2193119"/>
                <a:ext cx="1855000" cy="1890000"/>
                <a:chOff x="7394266" y="1813369"/>
                <a:chExt cx="1855000" cy="1890000"/>
              </a:xfrm>
            </p:grpSpPr>
            <p:pic>
              <p:nvPicPr>
                <p:cNvPr id="438" name="Google Shape;438;p42">
                  <a:extLst>
                    <a:ext uri="{FF2B5EF4-FFF2-40B4-BE49-F238E27FC236}">
                      <a16:creationId xmlns:a16="http://schemas.microsoft.com/office/drawing/2014/main" id="{979AE6FE-ADF6-2408-BD8F-954620D963EA}"/>
                    </a:ext>
                  </a:extLst>
                </p:cNvPr>
                <p:cNvPicPr preferRelativeResize="0"/>
                <p:nvPr/>
              </p:nvPicPr>
              <p:blipFill rotWithShape="1">
                <a:blip r:embed="rId16">
                  <a:alphaModFix/>
                </a:blip>
                <a:srcRect/>
                <a:stretch/>
              </p:blipFill>
              <p:spPr>
                <a:xfrm>
                  <a:off x="7394266" y="1813369"/>
                  <a:ext cx="1855000" cy="1890000"/>
                </a:xfrm>
                <a:prstGeom prst="rect">
                  <a:avLst/>
                </a:prstGeom>
                <a:noFill/>
                <a:ln>
                  <a:noFill/>
                </a:ln>
              </p:spPr>
            </p:pic>
            <p:sp>
              <p:nvSpPr>
                <p:cNvPr id="32" name="Google Shape;1804;p4">
                  <a:extLst>
                    <a:ext uri="{FF2B5EF4-FFF2-40B4-BE49-F238E27FC236}">
                      <a16:creationId xmlns:a16="http://schemas.microsoft.com/office/drawing/2014/main" id="{BEA442DF-6942-5522-D704-207008C8B8C1}"/>
                    </a:ext>
                  </a:extLst>
                </p:cNvPr>
                <p:cNvSpPr txBox="1"/>
                <p:nvPr/>
              </p:nvSpPr>
              <p:spPr>
                <a:xfrm>
                  <a:off x="7946855" y="23505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C</a:t>
                  </a:r>
                  <a:endParaRPr sz="1400" b="1" i="0" u="none" strike="noStrike" cap="none" dirty="0">
                    <a:solidFill>
                      <a:schemeClr val="lt1"/>
                    </a:solidFill>
                    <a:latin typeface="Space Grotesk"/>
                    <a:ea typeface="Space Grotesk"/>
                    <a:cs typeface="Space Grotesk"/>
                    <a:sym typeface="Space Grotesk"/>
                  </a:endParaRPr>
                </a:p>
              </p:txBody>
            </p:sp>
          </p:grpSp>
          <p:cxnSp>
            <p:nvCxnSpPr>
              <p:cNvPr id="40" name="Google Shape;442;p42">
                <a:extLst>
                  <a:ext uri="{FF2B5EF4-FFF2-40B4-BE49-F238E27FC236}">
                    <a16:creationId xmlns:a16="http://schemas.microsoft.com/office/drawing/2014/main" id="{39214CEB-94BF-DB0E-1E82-AC7BF89F1704}"/>
                  </a:ext>
                </a:extLst>
              </p:cNvPr>
              <p:cNvCxnSpPr>
                <a:cxnSpLocks/>
              </p:cNvCxnSpPr>
              <p:nvPr/>
            </p:nvCxnSpPr>
            <p:spPr>
              <a:xfrm>
                <a:off x="6729149" y="2853511"/>
                <a:ext cx="1546850" cy="0"/>
              </a:xfrm>
              <a:prstGeom prst="straightConnector1">
                <a:avLst/>
              </a:prstGeom>
              <a:noFill/>
              <a:ln w="25400" cap="flat" cmpd="sng">
                <a:solidFill>
                  <a:schemeClr val="dk1"/>
                </a:solidFill>
                <a:prstDash val="solid"/>
                <a:miter lim="800000"/>
                <a:headEnd type="none" w="sm" len="sm"/>
                <a:tailEnd type="triangle" w="lg" len="lg"/>
              </a:ln>
            </p:spPr>
          </p:cxnSp>
        </p:grpSp>
        <p:sp>
          <p:nvSpPr>
            <p:cNvPr id="460" name="TextBox 459">
              <a:extLst>
                <a:ext uri="{FF2B5EF4-FFF2-40B4-BE49-F238E27FC236}">
                  <a16:creationId xmlns:a16="http://schemas.microsoft.com/office/drawing/2014/main" id="{8C4DEF03-993E-16E1-5D08-919293596309}"/>
                </a:ext>
              </a:extLst>
            </p:cNvPr>
            <p:cNvSpPr txBox="1"/>
            <p:nvPr/>
          </p:nvSpPr>
          <p:spPr>
            <a:xfrm>
              <a:off x="6883006" y="2417680"/>
              <a:ext cx="1141659"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Subscription</a:t>
              </a:r>
              <a:endParaRPr lang="en-NL" sz="1200" dirty="0">
                <a:solidFill>
                  <a:schemeClr val="tx1"/>
                </a:solidFill>
                <a:latin typeface="Space Grotesk" pitchFamily="2" charset="0"/>
                <a:cs typeface="Space Grotesk" pitchFamily="2" charset="0"/>
              </a:endParaRPr>
            </a:p>
          </p:txBody>
        </p:sp>
      </p:grpSp>
      <p:grpSp>
        <p:nvGrpSpPr>
          <p:cNvPr id="464" name="Group 463">
            <a:extLst>
              <a:ext uri="{FF2B5EF4-FFF2-40B4-BE49-F238E27FC236}">
                <a16:creationId xmlns:a16="http://schemas.microsoft.com/office/drawing/2014/main" id="{F6A61E9A-B3EC-1BA0-095B-2C2BBE258A3C}"/>
              </a:ext>
            </a:extLst>
          </p:cNvPr>
          <p:cNvGrpSpPr/>
          <p:nvPr/>
        </p:nvGrpSpPr>
        <p:grpSpPr>
          <a:xfrm>
            <a:off x="1976685" y="1336022"/>
            <a:ext cx="1908724" cy="2747097"/>
            <a:chOff x="1976685" y="1336022"/>
            <a:chExt cx="1908724" cy="2747097"/>
          </a:xfrm>
        </p:grpSpPr>
        <p:grpSp>
          <p:nvGrpSpPr>
            <p:cNvPr id="29" name="Google Shape;1802;p4">
              <a:extLst>
                <a:ext uri="{FF2B5EF4-FFF2-40B4-BE49-F238E27FC236}">
                  <a16:creationId xmlns:a16="http://schemas.microsoft.com/office/drawing/2014/main" id="{BB8E42E0-7EDB-4685-803F-DC692E733C05}"/>
                </a:ext>
              </a:extLst>
            </p:cNvPr>
            <p:cNvGrpSpPr/>
            <p:nvPr/>
          </p:nvGrpSpPr>
          <p:grpSpPr>
            <a:xfrm>
              <a:off x="2069639" y="2193119"/>
              <a:ext cx="1815770" cy="1890000"/>
              <a:chOff x="1183411" y="1647687"/>
              <a:chExt cx="1815770" cy="1890000"/>
            </a:xfrm>
          </p:grpSpPr>
          <p:pic>
            <p:nvPicPr>
              <p:cNvPr id="30" name="Google Shape;1803;p4">
                <a:extLst>
                  <a:ext uri="{FF2B5EF4-FFF2-40B4-BE49-F238E27FC236}">
                    <a16:creationId xmlns:a16="http://schemas.microsoft.com/office/drawing/2014/main" id="{AD2EE30B-B01F-2790-5625-47FCCEFC97CE}"/>
                  </a:ext>
                </a:extLst>
              </p:cNvPr>
              <p:cNvPicPr preferRelativeResize="0"/>
              <p:nvPr/>
            </p:nvPicPr>
            <p:blipFill rotWithShape="1">
              <a:blip r:embed="rId17">
                <a:alphaModFix/>
              </a:blip>
              <a:srcRect/>
              <a:stretch/>
            </p:blipFill>
            <p:spPr>
              <a:xfrm>
                <a:off x="1183411" y="1647687"/>
                <a:ext cx="1815770" cy="1890000"/>
              </a:xfrm>
              <a:prstGeom prst="rect">
                <a:avLst/>
              </a:prstGeom>
              <a:noFill/>
              <a:ln>
                <a:noFill/>
              </a:ln>
            </p:spPr>
          </p:pic>
          <p:sp>
            <p:nvSpPr>
              <p:cNvPr id="31" name="Google Shape;1804;p4">
                <a:extLst>
                  <a:ext uri="{FF2B5EF4-FFF2-40B4-BE49-F238E27FC236}">
                    <a16:creationId xmlns:a16="http://schemas.microsoft.com/office/drawing/2014/main" id="{9D013522-FFF0-3A2C-3418-A155E5E4DE39}"/>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grpSp>
        <p:cxnSp>
          <p:nvCxnSpPr>
            <p:cNvPr id="461" name="Google Shape;447;p42">
              <a:extLst>
                <a:ext uri="{FF2B5EF4-FFF2-40B4-BE49-F238E27FC236}">
                  <a16:creationId xmlns:a16="http://schemas.microsoft.com/office/drawing/2014/main" id="{B85CB89A-5737-A222-DD5C-11CEB1F81A1B}"/>
                </a:ext>
              </a:extLst>
            </p:cNvPr>
            <p:cNvCxnSpPr>
              <a:cxnSpLocks/>
            </p:cNvCxnSpPr>
            <p:nvPr/>
          </p:nvCxnSpPr>
          <p:spPr>
            <a:xfrm>
              <a:off x="2796180" y="1676400"/>
              <a:ext cx="0" cy="439782"/>
            </a:xfrm>
            <a:prstGeom prst="straightConnector1">
              <a:avLst/>
            </a:prstGeom>
            <a:noFill/>
            <a:ln w="25400" cap="flat" cmpd="sng">
              <a:solidFill>
                <a:schemeClr val="dk1"/>
              </a:solidFill>
              <a:prstDash val="solid"/>
              <a:miter lim="800000"/>
              <a:headEnd type="none" w="sm" len="sm"/>
              <a:tailEnd type="triangle" w="lg" len="lg"/>
            </a:ln>
          </p:spPr>
        </p:cxnSp>
        <p:sp>
          <p:nvSpPr>
            <p:cNvPr id="463" name="TextBox 462">
              <a:extLst>
                <a:ext uri="{FF2B5EF4-FFF2-40B4-BE49-F238E27FC236}">
                  <a16:creationId xmlns:a16="http://schemas.microsoft.com/office/drawing/2014/main" id="{6BB22B4A-5D30-A1F6-4989-382D11615D49}"/>
                </a:ext>
              </a:extLst>
            </p:cNvPr>
            <p:cNvSpPr txBox="1"/>
            <p:nvPr/>
          </p:nvSpPr>
          <p:spPr>
            <a:xfrm>
              <a:off x="1976685" y="1336022"/>
              <a:ext cx="1766830"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Input Binding Trigger</a:t>
              </a:r>
              <a:endParaRPr lang="en-NL" sz="1200" dirty="0">
                <a:solidFill>
                  <a:schemeClr val="tx1"/>
                </a:solidFill>
                <a:latin typeface="Space Grotesk" pitchFamily="2" charset="0"/>
                <a:cs typeface="Space Grotesk" pitchFamily="2" charset="0"/>
              </a:endParaRPr>
            </a:p>
          </p:txBody>
        </p:sp>
      </p:grpSp>
      <p:grpSp>
        <p:nvGrpSpPr>
          <p:cNvPr id="469" name="Group 468">
            <a:extLst>
              <a:ext uri="{FF2B5EF4-FFF2-40B4-BE49-F238E27FC236}">
                <a16:creationId xmlns:a16="http://schemas.microsoft.com/office/drawing/2014/main" id="{B8D66CA4-E765-0F6B-DCC0-0DD5D995B7F3}"/>
              </a:ext>
            </a:extLst>
          </p:cNvPr>
          <p:cNvGrpSpPr/>
          <p:nvPr/>
        </p:nvGrpSpPr>
        <p:grpSpPr>
          <a:xfrm>
            <a:off x="8856551" y="3837963"/>
            <a:ext cx="2127146" cy="2251438"/>
            <a:chOff x="8856551" y="3837963"/>
            <a:chExt cx="2127146" cy="2251438"/>
          </a:xfrm>
        </p:grpSpPr>
        <p:grpSp>
          <p:nvGrpSpPr>
            <p:cNvPr id="467" name="Group 466">
              <a:extLst>
                <a:ext uri="{FF2B5EF4-FFF2-40B4-BE49-F238E27FC236}">
                  <a16:creationId xmlns:a16="http://schemas.microsoft.com/office/drawing/2014/main" id="{9C8687D2-146D-DEC7-506F-442502A279FD}"/>
                </a:ext>
              </a:extLst>
            </p:cNvPr>
            <p:cNvGrpSpPr/>
            <p:nvPr/>
          </p:nvGrpSpPr>
          <p:grpSpPr>
            <a:xfrm>
              <a:off x="9519835" y="3837963"/>
              <a:ext cx="1463862" cy="816999"/>
              <a:chOff x="7034504" y="4637644"/>
              <a:chExt cx="1463862" cy="816999"/>
            </a:xfrm>
          </p:grpSpPr>
          <p:pic>
            <p:nvPicPr>
              <p:cNvPr id="450" name="Google Shape;450;p42">
                <a:extLst>
                  <a:ext uri="{FF2B5EF4-FFF2-40B4-BE49-F238E27FC236}">
                    <a16:creationId xmlns:a16="http://schemas.microsoft.com/office/drawing/2014/main" id="{A5E24CDD-A56A-0EB7-8DA5-7A800C0BF9FB}"/>
                  </a:ext>
                </a:extLst>
              </p:cNvPr>
              <p:cNvPicPr preferRelativeResize="0"/>
              <p:nvPr/>
            </p:nvPicPr>
            <p:blipFill rotWithShape="1">
              <a:blip r:embed="rId18">
                <a:alphaModFix/>
              </a:blip>
              <a:srcRect/>
              <a:stretch/>
            </p:blipFill>
            <p:spPr>
              <a:xfrm>
                <a:off x="7489421" y="4637644"/>
                <a:ext cx="540000" cy="540000"/>
              </a:xfrm>
              <a:prstGeom prst="rect">
                <a:avLst/>
              </a:prstGeom>
              <a:noFill/>
              <a:ln>
                <a:noFill/>
              </a:ln>
            </p:spPr>
          </p:pic>
          <p:sp>
            <p:nvSpPr>
              <p:cNvPr id="10" name="TextBox 9">
                <a:extLst>
                  <a:ext uri="{FF2B5EF4-FFF2-40B4-BE49-F238E27FC236}">
                    <a16:creationId xmlns:a16="http://schemas.microsoft.com/office/drawing/2014/main" id="{303451AF-FF0C-31A7-EA57-D4ED7F6658CF}"/>
                  </a:ext>
                </a:extLst>
              </p:cNvPr>
              <p:cNvSpPr txBox="1"/>
              <p:nvPr/>
            </p:nvSpPr>
            <p:spPr>
              <a:xfrm>
                <a:off x="7034504" y="5177644"/>
                <a:ext cx="146386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state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7" name="Group 46">
              <a:extLst>
                <a:ext uri="{FF2B5EF4-FFF2-40B4-BE49-F238E27FC236}">
                  <a16:creationId xmlns:a16="http://schemas.microsoft.com/office/drawing/2014/main" id="{3A46C5C5-9C61-826E-FCD7-AFF528D92090}"/>
                </a:ext>
              </a:extLst>
            </p:cNvPr>
            <p:cNvGrpSpPr/>
            <p:nvPr/>
          </p:nvGrpSpPr>
          <p:grpSpPr>
            <a:xfrm>
              <a:off x="8856551" y="4987196"/>
              <a:ext cx="1149446" cy="1102205"/>
              <a:chOff x="10484481" y="1444282"/>
              <a:chExt cx="1149446" cy="1102205"/>
            </a:xfrm>
          </p:grpSpPr>
          <p:pic>
            <p:nvPicPr>
              <p:cNvPr id="48" name="Google Shape;119;p31">
                <a:extLst>
                  <a:ext uri="{FF2B5EF4-FFF2-40B4-BE49-F238E27FC236}">
                    <a16:creationId xmlns:a16="http://schemas.microsoft.com/office/drawing/2014/main" id="{A5F390D8-7066-3F84-D653-E473E21CAA81}"/>
                  </a:ext>
                </a:extLst>
              </p:cNvPr>
              <p:cNvPicPr preferRelativeResize="0"/>
              <p:nvPr/>
            </p:nvPicPr>
            <p:blipFill rotWithShape="1">
              <a:blip r:embed="rId19">
                <a:alphaModFix/>
              </a:blip>
              <a:srcRect/>
              <a:stretch/>
            </p:blipFill>
            <p:spPr>
              <a:xfrm>
                <a:off x="10502769" y="1444282"/>
                <a:ext cx="1102205" cy="1102205"/>
              </a:xfrm>
              <a:prstGeom prst="rect">
                <a:avLst/>
              </a:prstGeom>
              <a:noFill/>
              <a:ln>
                <a:noFill/>
              </a:ln>
            </p:spPr>
          </p:pic>
          <p:sp>
            <p:nvSpPr>
              <p:cNvPr id="49" name="Google Shape;158;p31">
                <a:extLst>
                  <a:ext uri="{FF2B5EF4-FFF2-40B4-BE49-F238E27FC236}">
                    <a16:creationId xmlns:a16="http://schemas.microsoft.com/office/drawing/2014/main" id="{10A1C1A2-65C3-02EE-900D-236AA91118D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cxnSp>
          <p:nvCxnSpPr>
            <p:cNvPr id="466" name="Google Shape;447;p42">
              <a:extLst>
                <a:ext uri="{FF2B5EF4-FFF2-40B4-BE49-F238E27FC236}">
                  <a16:creationId xmlns:a16="http://schemas.microsoft.com/office/drawing/2014/main" id="{6709C8ED-5505-3769-B61B-21A1D41F2328}"/>
                </a:ext>
              </a:extLst>
            </p:cNvPr>
            <p:cNvCxnSpPr>
              <a:cxnSpLocks/>
            </p:cNvCxnSpPr>
            <p:nvPr/>
          </p:nvCxnSpPr>
          <p:spPr>
            <a:xfrm>
              <a:off x="9431274" y="3855543"/>
              <a:ext cx="0" cy="936289"/>
            </a:xfrm>
            <a:prstGeom prst="straightConnector1">
              <a:avLst/>
            </a:prstGeom>
            <a:noFill/>
            <a:ln w="25400" cap="flat" cmpd="sng">
              <a:solidFill>
                <a:schemeClr val="dk1"/>
              </a:solidFill>
              <a:prstDash val="solid"/>
              <a:miter lim="800000"/>
              <a:headEnd type="none" w="sm" len="sm"/>
              <a:tailEnd type="triangle" w="lg" len="lg"/>
            </a:ln>
          </p:spPr>
        </p:cxnSp>
      </p:grpSp>
    </p:spTree>
    <p:extLst>
      <p:ext uri="{BB962C8B-B14F-4D97-AF65-F5344CB8AC3E}">
        <p14:creationId xmlns:p14="http://schemas.microsoft.com/office/powerpoint/2010/main" val="41863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606832-D781-65A8-438C-8CC97CB4D511}"/>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19B91C5-DA36-3323-2321-0E033C8B033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a:extLst>
              <a:ext uri="{FF2B5EF4-FFF2-40B4-BE49-F238E27FC236}">
                <a16:creationId xmlns:a16="http://schemas.microsoft.com/office/drawing/2014/main" id="{933BD248-F12A-BC7D-101D-A6D1C4033DD9}"/>
              </a:ext>
            </a:extLst>
          </p:cNvPr>
          <p:cNvGrpSpPr/>
          <p:nvPr/>
        </p:nvGrpSpPr>
        <p:grpSpPr>
          <a:xfrm>
            <a:off x="7766189" y="239628"/>
            <a:ext cx="2865302" cy="900000"/>
            <a:chOff x="7766189" y="239628"/>
            <a:chExt cx="2865302" cy="900000"/>
          </a:xfrm>
        </p:grpSpPr>
        <p:pic>
          <p:nvPicPr>
            <p:cNvPr id="427" name="Google Shape;427;p42">
              <a:extLst>
                <a:ext uri="{FF2B5EF4-FFF2-40B4-BE49-F238E27FC236}">
                  <a16:creationId xmlns:a16="http://schemas.microsoft.com/office/drawing/2014/main" id="{92463D49-01FA-A983-0D3B-F5D5D8E76F91}"/>
                </a:ext>
              </a:extLst>
            </p:cNvPr>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a:extLst>
                <a:ext uri="{FF2B5EF4-FFF2-40B4-BE49-F238E27FC236}">
                  <a16:creationId xmlns:a16="http://schemas.microsoft.com/office/drawing/2014/main" id="{87BEC1B3-7229-E700-2D7A-99D1546B2B47}"/>
                </a:ext>
              </a:extLst>
            </p:cNvPr>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a:extLst>
                <a:ext uri="{FF2B5EF4-FFF2-40B4-BE49-F238E27FC236}">
                  <a16:creationId xmlns:a16="http://schemas.microsoft.com/office/drawing/2014/main" id="{839C76E0-28BE-6DFD-DCD8-2D25C62C2C22}"/>
                </a:ext>
              </a:extLst>
            </p:cNvPr>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a:extLst>
              <a:ext uri="{FF2B5EF4-FFF2-40B4-BE49-F238E27FC236}">
                <a16:creationId xmlns:a16="http://schemas.microsoft.com/office/drawing/2014/main" id="{6DD7CBBA-9571-E8FE-814D-3E2EF415BAE4}"/>
              </a:ext>
            </a:extLst>
          </p:cNvPr>
          <p:cNvGrpSpPr/>
          <p:nvPr/>
        </p:nvGrpSpPr>
        <p:grpSpPr>
          <a:xfrm>
            <a:off x="1571312" y="1112293"/>
            <a:ext cx="9049376" cy="5418230"/>
            <a:chOff x="1582115" y="1111077"/>
            <a:chExt cx="9049376" cy="5418230"/>
          </a:xfrm>
        </p:grpSpPr>
        <p:grpSp>
          <p:nvGrpSpPr>
            <p:cNvPr id="431" name="Google Shape;431;p42">
              <a:extLst>
                <a:ext uri="{FF2B5EF4-FFF2-40B4-BE49-F238E27FC236}">
                  <a16:creationId xmlns:a16="http://schemas.microsoft.com/office/drawing/2014/main" id="{CF1C487B-5DA5-685A-2FDD-B297762A713F}"/>
                </a:ext>
              </a:extLst>
            </p:cNvPr>
            <p:cNvGrpSpPr/>
            <p:nvPr/>
          </p:nvGrpSpPr>
          <p:grpSpPr>
            <a:xfrm>
              <a:off x="1582115" y="1111077"/>
              <a:ext cx="9049376" cy="5418230"/>
              <a:chOff x="1036321" y="1186596"/>
              <a:chExt cx="9049376" cy="5418230"/>
            </a:xfrm>
          </p:grpSpPr>
          <p:grpSp>
            <p:nvGrpSpPr>
              <p:cNvPr id="432" name="Google Shape;432;p42">
                <a:extLst>
                  <a:ext uri="{FF2B5EF4-FFF2-40B4-BE49-F238E27FC236}">
                    <a16:creationId xmlns:a16="http://schemas.microsoft.com/office/drawing/2014/main" id="{DCFF9B1D-1858-1DC9-0A92-AC24B5ABC2BB}"/>
                  </a:ext>
                </a:extLst>
              </p:cNvPr>
              <p:cNvGrpSpPr/>
              <p:nvPr/>
            </p:nvGrpSpPr>
            <p:grpSpPr>
              <a:xfrm>
                <a:off x="1036321" y="1186596"/>
                <a:ext cx="9049376" cy="5418230"/>
                <a:chOff x="1036321" y="1186596"/>
                <a:chExt cx="9049376" cy="5418230"/>
              </a:xfrm>
            </p:grpSpPr>
            <p:sp>
              <p:nvSpPr>
                <p:cNvPr id="433" name="Google Shape;433;p42">
                  <a:extLst>
                    <a:ext uri="{FF2B5EF4-FFF2-40B4-BE49-F238E27FC236}">
                      <a16:creationId xmlns:a16="http://schemas.microsoft.com/office/drawing/2014/main" id="{0A43B5EA-66AE-1A9B-4192-F283DF638C0D}"/>
                    </a:ext>
                  </a:extLst>
                </p:cNvPr>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5" name="Google Shape;435;p42">
                  <a:extLst>
                    <a:ext uri="{FF2B5EF4-FFF2-40B4-BE49-F238E27FC236}">
                      <a16:creationId xmlns:a16="http://schemas.microsoft.com/office/drawing/2014/main" id="{FCDE1E74-A08F-C54F-2DD6-FF9438C73421}"/>
                    </a:ext>
                  </a:extLst>
                </p:cNvPr>
                <p:cNvSpPr/>
                <p:nvPr/>
              </p:nvSpPr>
              <p:spPr>
                <a:xfrm>
                  <a:off x="1411880" y="1186596"/>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0" i="0" u="none" strike="noStrike" cap="none" dirty="0">
                      <a:solidFill>
                        <a:schemeClr val="tx1"/>
                      </a:solidFill>
                      <a:latin typeface="Space Grotesk" pitchFamily="2" charset="0"/>
                      <a:cs typeface="Space Grotesk" pitchFamily="2" charset="0"/>
                      <a:sym typeface="Arial"/>
                    </a:rPr>
                    <a:t>Local dev</a:t>
                  </a:r>
                  <a:endParaRPr sz="1800" b="0" i="0" u="none" strike="noStrike" cap="none" dirty="0">
                    <a:solidFill>
                      <a:schemeClr val="tx1"/>
                    </a:solidFill>
                    <a:latin typeface="Space Grotesk" pitchFamily="2" charset="0"/>
                    <a:cs typeface="Space Grotesk" pitchFamily="2" charset="0"/>
                    <a:sym typeface="Arial"/>
                  </a:endParaRPr>
                </a:p>
              </p:txBody>
            </p:sp>
          </p:grpSp>
          <p:pic>
            <p:nvPicPr>
              <p:cNvPr id="437" name="Google Shape;437;p42">
                <a:extLst>
                  <a:ext uri="{FF2B5EF4-FFF2-40B4-BE49-F238E27FC236}">
                    <a16:creationId xmlns:a16="http://schemas.microsoft.com/office/drawing/2014/main" id="{B10E3388-172A-7378-5816-91C03E013239}"/>
                  </a:ext>
                </a:extLst>
              </p:cNvPr>
              <p:cNvPicPr preferRelativeResize="0"/>
              <p:nvPr/>
            </p:nvPicPr>
            <p:blipFill rotWithShape="1">
              <a:blip r:embed="rId6">
                <a:alphaModFix/>
              </a:blip>
              <a:srcRect/>
              <a:stretch/>
            </p:blipFill>
            <p:spPr>
              <a:xfrm>
                <a:off x="1549907" y="1916336"/>
                <a:ext cx="1855000" cy="1890000"/>
              </a:xfrm>
              <a:prstGeom prst="rect">
                <a:avLst/>
              </a:prstGeom>
              <a:noFill/>
              <a:ln>
                <a:noFill/>
              </a:ln>
            </p:spPr>
          </p:pic>
          <p:pic>
            <p:nvPicPr>
              <p:cNvPr id="438" name="Google Shape;438;p42">
                <a:extLst>
                  <a:ext uri="{FF2B5EF4-FFF2-40B4-BE49-F238E27FC236}">
                    <a16:creationId xmlns:a16="http://schemas.microsoft.com/office/drawing/2014/main" id="{A1483CF9-7C5A-A4FC-A04E-AA5341DDA4C5}"/>
                  </a:ext>
                </a:extLst>
              </p:cNvPr>
              <p:cNvPicPr preferRelativeResize="0"/>
              <p:nvPr/>
            </p:nvPicPr>
            <p:blipFill rotWithShape="1">
              <a:blip r:embed="rId7">
                <a:alphaModFix/>
              </a:blip>
              <a:srcRect/>
              <a:stretch/>
            </p:blipFill>
            <p:spPr>
              <a:xfrm>
                <a:off x="5978574" y="1916336"/>
                <a:ext cx="1855000" cy="1890000"/>
              </a:xfrm>
              <a:prstGeom prst="rect">
                <a:avLst/>
              </a:prstGeom>
              <a:noFill/>
              <a:ln>
                <a:noFill/>
              </a:ln>
            </p:spPr>
          </p:pic>
          <p:pic>
            <p:nvPicPr>
              <p:cNvPr id="439" name="Google Shape;439;p42">
                <a:extLst>
                  <a:ext uri="{FF2B5EF4-FFF2-40B4-BE49-F238E27FC236}">
                    <a16:creationId xmlns:a16="http://schemas.microsoft.com/office/drawing/2014/main" id="{2354811F-C669-A51D-849A-4DC0BAF17F28}"/>
                  </a:ext>
                </a:extLst>
              </p:cNvPr>
              <p:cNvPicPr preferRelativeResize="0"/>
              <p:nvPr/>
            </p:nvPicPr>
            <p:blipFill rotWithShape="1">
              <a:blip r:embed="rId8">
                <a:alphaModFix/>
              </a:blip>
              <a:srcRect/>
              <a:stretch/>
            </p:blipFill>
            <p:spPr>
              <a:xfrm>
                <a:off x="5978573" y="4358915"/>
                <a:ext cx="1855001" cy="1890000"/>
              </a:xfrm>
              <a:prstGeom prst="rect">
                <a:avLst/>
              </a:prstGeom>
              <a:noFill/>
              <a:ln>
                <a:noFill/>
              </a:ln>
            </p:spPr>
          </p:pic>
          <p:cxnSp>
            <p:nvCxnSpPr>
              <p:cNvPr id="442" name="Google Shape;442;p42">
                <a:extLst>
                  <a:ext uri="{FF2B5EF4-FFF2-40B4-BE49-F238E27FC236}">
                    <a16:creationId xmlns:a16="http://schemas.microsoft.com/office/drawing/2014/main" id="{72BDE268-739B-653E-F7F1-2A7835756C53}"/>
                  </a:ext>
                </a:extLst>
              </p:cNvPr>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a:extLst>
                  <a:ext uri="{FF2B5EF4-FFF2-40B4-BE49-F238E27FC236}">
                    <a16:creationId xmlns:a16="http://schemas.microsoft.com/office/drawing/2014/main" id="{49424D03-BEFE-2917-8C23-23CD4835D130}"/>
                  </a:ext>
                </a:extLst>
              </p:cNvPr>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a:extLst>
                  <a:ext uri="{FF2B5EF4-FFF2-40B4-BE49-F238E27FC236}">
                    <a16:creationId xmlns:a16="http://schemas.microsoft.com/office/drawing/2014/main" id="{69122486-B64E-9280-70FE-37896235A024}"/>
                  </a:ext>
                </a:extLst>
              </p:cNvPr>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47" name="Google Shape;447;p42">
                <a:extLst>
                  <a:ext uri="{FF2B5EF4-FFF2-40B4-BE49-F238E27FC236}">
                    <a16:creationId xmlns:a16="http://schemas.microsoft.com/office/drawing/2014/main" id="{56E8C001-6004-3EAB-60D4-C6B0EB719260}"/>
                  </a:ext>
                </a:extLst>
              </p:cNvPr>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a:extLst>
                <a:ext uri="{FF2B5EF4-FFF2-40B4-BE49-F238E27FC236}">
                  <a16:creationId xmlns:a16="http://schemas.microsoft.com/office/drawing/2014/main" id="{43C61838-788C-3C9D-F13D-7EAC61AFC76F}"/>
                </a:ext>
              </a:extLst>
            </p:cNvPr>
            <p:cNvPicPr preferRelativeResize="0"/>
            <p:nvPr/>
          </p:nvPicPr>
          <p:blipFill rotWithShape="1">
            <a:blip r:embed="rId9">
              <a:alphaModFix/>
            </a:blip>
            <a:srcRect/>
            <a:stretch/>
          </p:blipFill>
          <p:spPr>
            <a:xfrm>
              <a:off x="4078372" y="2595720"/>
              <a:ext cx="540000" cy="540000"/>
            </a:xfrm>
            <a:prstGeom prst="rect">
              <a:avLst/>
            </a:prstGeom>
            <a:noFill/>
            <a:ln>
              <a:noFill/>
            </a:ln>
          </p:spPr>
        </p:pic>
        <p:pic>
          <p:nvPicPr>
            <p:cNvPr id="449" name="Google Shape;449;p42">
              <a:extLst>
                <a:ext uri="{FF2B5EF4-FFF2-40B4-BE49-F238E27FC236}">
                  <a16:creationId xmlns:a16="http://schemas.microsoft.com/office/drawing/2014/main" id="{E2C2DC14-18C3-2BFE-5479-0A3F8F4F2C31}"/>
                </a:ext>
              </a:extLst>
            </p:cNvPr>
            <p:cNvPicPr preferRelativeResize="0"/>
            <p:nvPr/>
          </p:nvPicPr>
          <p:blipFill rotWithShape="1">
            <a:blip r:embed="rId10">
              <a:alphaModFix/>
            </a:blip>
            <a:srcRect/>
            <a:stretch/>
          </p:blipFill>
          <p:spPr>
            <a:xfrm>
              <a:off x="2793236" y="3802574"/>
              <a:ext cx="540000" cy="540000"/>
            </a:xfrm>
            <a:prstGeom prst="rect">
              <a:avLst/>
            </a:prstGeom>
            <a:noFill/>
            <a:ln>
              <a:noFill/>
            </a:ln>
          </p:spPr>
        </p:pic>
        <p:pic>
          <p:nvPicPr>
            <p:cNvPr id="450" name="Google Shape;450;p42">
              <a:extLst>
                <a:ext uri="{FF2B5EF4-FFF2-40B4-BE49-F238E27FC236}">
                  <a16:creationId xmlns:a16="http://schemas.microsoft.com/office/drawing/2014/main" id="{575B0C9F-2AF1-BC93-C2CB-CF491123CEC5}"/>
                </a:ext>
              </a:extLst>
            </p:cNvPr>
            <p:cNvPicPr preferRelativeResize="0"/>
            <p:nvPr/>
          </p:nvPicPr>
          <p:blipFill rotWithShape="1">
            <a:blip r:embed="rId11">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E0E8AE35-CEFC-E642-0732-30229811E059}"/>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pic>
        <p:nvPicPr>
          <p:cNvPr id="2" name="Google Shape;381;p41">
            <a:extLst>
              <a:ext uri="{FF2B5EF4-FFF2-40B4-BE49-F238E27FC236}">
                <a16:creationId xmlns:a16="http://schemas.microsoft.com/office/drawing/2014/main" id="{07F09A8D-621D-00A6-0F49-B7E5CD88DFAC}"/>
              </a:ext>
            </a:extLst>
          </p:cNvPr>
          <p:cNvPicPr preferRelativeResize="0">
            <a:picLocks noChangeAspect="1"/>
          </p:cNvPicPr>
          <p:nvPr/>
        </p:nvPicPr>
        <p:blipFill rotWithShape="1">
          <a:blip r:embed="rId12">
            <a:alphaModFix/>
          </a:blip>
          <a:srcRect/>
          <a:stretch/>
        </p:blipFill>
        <p:spPr>
          <a:xfrm>
            <a:off x="4924441" y="2888706"/>
            <a:ext cx="604580" cy="720000"/>
          </a:xfrm>
          <a:prstGeom prst="rect">
            <a:avLst/>
          </a:prstGeom>
          <a:noFill/>
          <a:ln>
            <a:noFill/>
          </a:ln>
        </p:spPr>
      </p:pic>
      <p:sp>
        <p:nvSpPr>
          <p:cNvPr id="5" name="TextBox 4">
            <a:extLst>
              <a:ext uri="{FF2B5EF4-FFF2-40B4-BE49-F238E27FC236}">
                <a16:creationId xmlns:a16="http://schemas.microsoft.com/office/drawing/2014/main" id="{AD3BE94E-2EB7-FA95-AF3B-3EC31B5A93B2}"/>
              </a:ext>
            </a:extLst>
          </p:cNvPr>
          <p:cNvSpPr txBox="1"/>
          <p:nvPr/>
        </p:nvSpPr>
        <p:spPr>
          <a:xfrm>
            <a:off x="3090795" y="4415547"/>
            <a:ext cx="689612" cy="230832"/>
          </a:xfrm>
          <a:prstGeom prst="rect">
            <a:avLst/>
          </a:prstGeom>
          <a:noFill/>
        </p:spPr>
        <p:txBody>
          <a:bodyPr wrap="none" rtlCol="0">
            <a:spAutoFit/>
          </a:bodyPr>
          <a:lstStyle/>
          <a:p>
            <a:r>
              <a:rPr lang="en-US" sz="900" b="1" dirty="0">
                <a:latin typeface="Space Grotesk" pitchFamily="2" charset="0"/>
                <a:cs typeface="Space Grotesk" pitchFamily="2" charset="0"/>
              </a:rPr>
              <a:t>Local file</a:t>
            </a:r>
            <a:endParaRPr lang="en-NL" sz="900" b="1" dirty="0">
              <a:latin typeface="Space Grotesk" pitchFamily="2" charset="0"/>
              <a:cs typeface="Space Grotesk" pitchFamily="2" charset="0"/>
            </a:endParaRPr>
          </a:p>
        </p:txBody>
      </p:sp>
      <p:sp>
        <p:nvSpPr>
          <p:cNvPr id="6" name="TextBox 5">
            <a:extLst>
              <a:ext uri="{FF2B5EF4-FFF2-40B4-BE49-F238E27FC236}">
                <a16:creationId xmlns:a16="http://schemas.microsoft.com/office/drawing/2014/main" id="{C01C1560-CD10-6E48-1A49-5ADAAB28A6C7}"/>
              </a:ext>
            </a:extLst>
          </p:cNvPr>
          <p:cNvSpPr txBox="1"/>
          <p:nvPr/>
        </p:nvSpPr>
        <p:spPr>
          <a:xfrm>
            <a:off x="9006479" y="5757766"/>
            <a:ext cx="764953" cy="230832"/>
          </a:xfrm>
          <a:prstGeom prst="rect">
            <a:avLst/>
          </a:prstGeom>
          <a:noFill/>
        </p:spPr>
        <p:txBody>
          <a:bodyPr wrap="none" rtlCol="0">
            <a:spAutoFit/>
          </a:bodyPr>
          <a:lstStyle/>
          <a:p>
            <a:r>
              <a:rPr lang="en-US" sz="900" b="1" dirty="0">
                <a:latin typeface="Space Grotesk" pitchFamily="2" charset="0"/>
                <a:cs typeface="Space Grotesk" pitchFamily="2" charset="0"/>
              </a:rPr>
              <a:t>In memory</a:t>
            </a:r>
            <a:endParaRPr lang="en-NL" sz="900" b="1" dirty="0">
              <a:latin typeface="Space Grotesk" pitchFamily="2" charset="0"/>
              <a:cs typeface="Space Grotesk" pitchFamily="2" charset="0"/>
            </a:endParaRPr>
          </a:p>
        </p:txBody>
      </p:sp>
    </p:spTree>
    <p:extLst>
      <p:ext uri="{BB962C8B-B14F-4D97-AF65-F5344CB8AC3E}">
        <p14:creationId xmlns:p14="http://schemas.microsoft.com/office/powerpoint/2010/main" val="1419191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p:cNvGrpSpPr/>
          <p:nvPr/>
        </p:nvGrpSpPr>
        <p:grpSpPr>
          <a:xfrm>
            <a:off x="7766189" y="239628"/>
            <a:ext cx="2865302" cy="900000"/>
            <a:chOff x="7766189" y="239628"/>
            <a:chExt cx="2865302" cy="900000"/>
          </a:xfrm>
        </p:grpSpPr>
        <p:pic>
          <p:nvPicPr>
            <p:cNvPr id="427" name="Google Shape;427;p42"/>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p:cNvGrpSpPr/>
          <p:nvPr/>
        </p:nvGrpSpPr>
        <p:grpSpPr>
          <a:xfrm>
            <a:off x="1571312" y="1112293"/>
            <a:ext cx="9049376" cy="5418230"/>
            <a:chOff x="1582115" y="1111077"/>
            <a:chExt cx="9049376" cy="5418230"/>
          </a:xfrm>
        </p:grpSpPr>
        <p:grpSp>
          <p:nvGrpSpPr>
            <p:cNvPr id="431" name="Google Shape;431;p42"/>
            <p:cNvGrpSpPr/>
            <p:nvPr/>
          </p:nvGrpSpPr>
          <p:grpSpPr>
            <a:xfrm>
              <a:off x="1582115" y="1111077"/>
              <a:ext cx="9049376" cy="5418230"/>
              <a:chOff x="1036321" y="1186596"/>
              <a:chExt cx="9049376" cy="5418230"/>
            </a:xfrm>
          </p:grpSpPr>
          <p:grpSp>
            <p:nvGrpSpPr>
              <p:cNvPr id="432" name="Google Shape;432;p42"/>
              <p:cNvGrpSpPr/>
              <p:nvPr/>
            </p:nvGrpSpPr>
            <p:grpSpPr>
              <a:xfrm>
                <a:off x="1036321" y="1186596"/>
                <a:ext cx="9049376" cy="5418230"/>
                <a:chOff x="1036321" y="1186596"/>
                <a:chExt cx="9049376" cy="5418230"/>
              </a:xfrm>
            </p:grpSpPr>
            <p:sp>
              <p:nvSpPr>
                <p:cNvPr id="433" name="Google Shape;433;p42"/>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34" name="Google Shape;434;p42"/>
                <p:cNvGrpSpPr/>
                <p:nvPr/>
              </p:nvGrpSpPr>
              <p:grpSpPr>
                <a:xfrm>
                  <a:off x="1411880" y="1186596"/>
                  <a:ext cx="1649001" cy="543600"/>
                  <a:chOff x="-1849935" y="1226420"/>
                  <a:chExt cx="1649001" cy="543600"/>
                </a:xfrm>
              </p:grpSpPr>
              <p:sp>
                <p:nvSpPr>
                  <p:cNvPr id="435" name="Google Shape;435;p42"/>
                  <p:cNvSpPr/>
                  <p:nvPr/>
                </p:nvSpPr>
                <p:spPr>
                  <a:xfrm>
                    <a:off x="-1849935" y="1226420"/>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36" name="Google Shape;436;p42"/>
                  <p:cNvPicPr preferRelativeResize="0"/>
                  <p:nvPr/>
                </p:nvPicPr>
                <p:blipFill rotWithShape="1">
                  <a:blip r:embed="rId6">
                    <a:alphaModFix/>
                  </a:blip>
                  <a:srcRect/>
                  <a:stretch/>
                </p:blipFill>
                <p:spPr>
                  <a:xfrm>
                    <a:off x="-1711908" y="1287627"/>
                    <a:ext cx="1248885" cy="360789"/>
                  </a:xfrm>
                  <a:prstGeom prst="rect">
                    <a:avLst/>
                  </a:prstGeom>
                  <a:noFill/>
                  <a:ln>
                    <a:noFill/>
                  </a:ln>
                </p:spPr>
              </p:pic>
            </p:grpSp>
          </p:grpSp>
          <p:pic>
            <p:nvPicPr>
              <p:cNvPr id="437" name="Google Shape;437;p42"/>
              <p:cNvPicPr preferRelativeResize="0"/>
              <p:nvPr/>
            </p:nvPicPr>
            <p:blipFill rotWithShape="1">
              <a:blip r:embed="rId7">
                <a:alphaModFix/>
              </a:blip>
              <a:srcRect/>
              <a:stretch/>
            </p:blipFill>
            <p:spPr>
              <a:xfrm>
                <a:off x="1549907" y="1916336"/>
                <a:ext cx="1855000" cy="1890000"/>
              </a:xfrm>
              <a:prstGeom prst="rect">
                <a:avLst/>
              </a:prstGeom>
              <a:noFill/>
              <a:ln>
                <a:noFill/>
              </a:ln>
            </p:spPr>
          </p:pic>
          <p:pic>
            <p:nvPicPr>
              <p:cNvPr id="438" name="Google Shape;438;p42"/>
              <p:cNvPicPr preferRelativeResize="0"/>
              <p:nvPr/>
            </p:nvPicPr>
            <p:blipFill rotWithShape="1">
              <a:blip r:embed="rId8">
                <a:alphaModFix/>
              </a:blip>
              <a:srcRect/>
              <a:stretch/>
            </p:blipFill>
            <p:spPr>
              <a:xfrm>
                <a:off x="5978574" y="1916336"/>
                <a:ext cx="1855000" cy="1890000"/>
              </a:xfrm>
              <a:prstGeom prst="rect">
                <a:avLst/>
              </a:prstGeom>
              <a:noFill/>
              <a:ln>
                <a:noFill/>
              </a:ln>
            </p:spPr>
          </p:pic>
          <p:pic>
            <p:nvPicPr>
              <p:cNvPr id="439" name="Google Shape;439;p42"/>
              <p:cNvPicPr preferRelativeResize="0"/>
              <p:nvPr/>
            </p:nvPicPr>
            <p:blipFill rotWithShape="1">
              <a:blip r:embed="rId9">
                <a:alphaModFix/>
              </a:blip>
              <a:srcRect/>
              <a:stretch/>
            </p:blipFill>
            <p:spPr>
              <a:xfrm>
                <a:off x="5978573" y="4358915"/>
                <a:ext cx="1855001" cy="1890000"/>
              </a:xfrm>
              <a:prstGeom prst="rect">
                <a:avLst/>
              </a:prstGeom>
              <a:noFill/>
              <a:ln>
                <a:noFill/>
              </a:ln>
            </p:spPr>
          </p:pic>
          <p:pic>
            <p:nvPicPr>
              <p:cNvPr id="440" name="Google Shape;440;p42"/>
              <p:cNvPicPr preferRelativeResize="0"/>
              <p:nvPr/>
            </p:nvPicPr>
            <p:blipFill rotWithShape="1">
              <a:blip r:embed="rId10">
                <a:alphaModFix/>
              </a:blip>
              <a:srcRect/>
              <a:stretch/>
            </p:blipFill>
            <p:spPr>
              <a:xfrm>
                <a:off x="2486348" y="4541684"/>
                <a:ext cx="857250" cy="834390"/>
              </a:xfrm>
              <a:prstGeom prst="rect">
                <a:avLst/>
              </a:prstGeom>
              <a:noFill/>
              <a:ln>
                <a:noFill/>
              </a:ln>
            </p:spPr>
          </p:pic>
          <p:pic>
            <p:nvPicPr>
              <p:cNvPr id="441" name="Google Shape;441;p42"/>
              <p:cNvPicPr preferRelativeResize="0"/>
              <p:nvPr/>
            </p:nvPicPr>
            <p:blipFill rotWithShape="1">
              <a:blip r:embed="rId11">
                <a:alphaModFix/>
              </a:blip>
              <a:srcRect/>
              <a:stretch/>
            </p:blipFill>
            <p:spPr>
              <a:xfrm>
                <a:off x="4200250" y="2941239"/>
                <a:ext cx="982980" cy="834390"/>
              </a:xfrm>
              <a:prstGeom prst="rect">
                <a:avLst/>
              </a:prstGeom>
              <a:noFill/>
              <a:ln>
                <a:noFill/>
              </a:ln>
            </p:spPr>
          </p:pic>
          <p:cxnSp>
            <p:nvCxnSpPr>
              <p:cNvPr id="442" name="Google Shape;442;p42"/>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pic>
            <p:nvPicPr>
              <p:cNvPr id="446" name="Google Shape;446;p42"/>
              <p:cNvPicPr preferRelativeResize="0"/>
              <p:nvPr/>
            </p:nvPicPr>
            <p:blipFill rotWithShape="1">
              <a:blip r:embed="rId12">
                <a:alphaModFix/>
              </a:blip>
              <a:srcRect/>
              <a:stretch/>
            </p:blipFill>
            <p:spPr>
              <a:xfrm>
                <a:off x="8481906" y="5553150"/>
                <a:ext cx="925830" cy="788670"/>
              </a:xfrm>
              <a:prstGeom prst="rect">
                <a:avLst/>
              </a:prstGeom>
              <a:noFill/>
              <a:ln>
                <a:noFill/>
              </a:ln>
            </p:spPr>
          </p:pic>
          <p:cxnSp>
            <p:nvCxnSpPr>
              <p:cNvPr id="447" name="Google Shape;447;p42"/>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49" name="Google Shape;449;p42"/>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50" name="Google Shape;450;p42"/>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78E7A46B-5424-6267-12AD-02AD7EFFA797}"/>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56" name="Google Shape;456;p43"/>
          <p:cNvGrpSpPr/>
          <p:nvPr/>
        </p:nvGrpSpPr>
        <p:grpSpPr>
          <a:xfrm>
            <a:off x="7766189" y="239628"/>
            <a:ext cx="2865302" cy="900000"/>
            <a:chOff x="7766189" y="239628"/>
            <a:chExt cx="2865302" cy="900000"/>
          </a:xfrm>
        </p:grpSpPr>
        <p:pic>
          <p:nvPicPr>
            <p:cNvPr id="457" name="Google Shape;457;p43"/>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58" name="Google Shape;458;p43"/>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59" name="Google Shape;459;p43"/>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60" name="Google Shape;460;p43"/>
          <p:cNvGrpSpPr/>
          <p:nvPr/>
        </p:nvGrpSpPr>
        <p:grpSpPr>
          <a:xfrm>
            <a:off x="1571312" y="1105013"/>
            <a:ext cx="9049376" cy="5423838"/>
            <a:chOff x="1582115" y="1105469"/>
            <a:chExt cx="9049376" cy="5423838"/>
          </a:xfrm>
        </p:grpSpPr>
        <p:grpSp>
          <p:nvGrpSpPr>
            <p:cNvPr id="461" name="Google Shape;461;p43"/>
            <p:cNvGrpSpPr/>
            <p:nvPr/>
          </p:nvGrpSpPr>
          <p:grpSpPr>
            <a:xfrm>
              <a:off x="1582115" y="1105469"/>
              <a:ext cx="9049376" cy="5423838"/>
              <a:chOff x="1582115" y="1105469"/>
              <a:chExt cx="9049376" cy="5423838"/>
            </a:xfrm>
          </p:grpSpPr>
          <p:sp>
            <p:nvSpPr>
              <p:cNvPr id="462" name="Google Shape;462;p43"/>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63" name="Google Shape;463;p43"/>
              <p:cNvSpPr/>
              <p:nvPr/>
            </p:nvSpPr>
            <p:spPr>
              <a:xfrm>
                <a:off x="2217827" y="1105469"/>
                <a:ext cx="1059181"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64" name="Google Shape;464;p43"/>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65" name="Google Shape;465;p43"/>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66" name="Google Shape;466;p43"/>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67" name="Google Shape;467;p43"/>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68" name="Google Shape;468;p43"/>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69" name="Google Shape;469;p43"/>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70" name="Google Shape;470;p43"/>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71" name="Google Shape;471;p43"/>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72" name="Google Shape;472;p43"/>
              <p:cNvPicPr preferRelativeResize="0"/>
              <p:nvPr/>
            </p:nvPicPr>
            <p:blipFill rotWithShape="1">
              <a:blip r:embed="rId9">
                <a:alphaModFix/>
              </a:blip>
              <a:srcRect/>
              <a:stretch/>
            </p:blipFill>
            <p:spPr>
              <a:xfrm>
                <a:off x="2453431" y="1206210"/>
                <a:ext cx="596690" cy="356164"/>
              </a:xfrm>
              <a:prstGeom prst="rect">
                <a:avLst/>
              </a:prstGeom>
              <a:noFill/>
              <a:ln>
                <a:noFill/>
              </a:ln>
            </p:spPr>
          </p:pic>
          <p:pic>
            <p:nvPicPr>
              <p:cNvPr id="473" name="Google Shape;473;p43"/>
              <p:cNvPicPr preferRelativeResize="0"/>
              <p:nvPr/>
            </p:nvPicPr>
            <p:blipFill rotWithShape="1">
              <a:blip r:embed="rId10">
                <a:alphaModFix/>
              </a:blip>
              <a:srcRect/>
              <a:stretch/>
            </p:blipFill>
            <p:spPr>
              <a:xfrm>
                <a:off x="2933431" y="4466165"/>
                <a:ext cx="1017270" cy="834390"/>
              </a:xfrm>
              <a:prstGeom prst="rect">
                <a:avLst/>
              </a:prstGeom>
              <a:noFill/>
              <a:ln>
                <a:noFill/>
              </a:ln>
            </p:spPr>
          </p:pic>
          <p:pic>
            <p:nvPicPr>
              <p:cNvPr id="474" name="Google Shape;474;p43"/>
              <p:cNvPicPr preferRelativeResize="0"/>
              <p:nvPr/>
            </p:nvPicPr>
            <p:blipFill rotWithShape="1">
              <a:blip r:embed="rId11">
                <a:alphaModFix/>
              </a:blip>
              <a:srcRect/>
              <a:stretch/>
            </p:blipFill>
            <p:spPr>
              <a:xfrm>
                <a:off x="8977094" y="5473209"/>
                <a:ext cx="902970" cy="834390"/>
              </a:xfrm>
              <a:prstGeom prst="rect">
                <a:avLst/>
              </a:prstGeom>
              <a:noFill/>
              <a:ln>
                <a:noFill/>
              </a:ln>
            </p:spPr>
          </p:pic>
          <p:pic>
            <p:nvPicPr>
              <p:cNvPr id="475" name="Google Shape;475;p43"/>
              <p:cNvPicPr preferRelativeResize="0"/>
              <p:nvPr/>
            </p:nvPicPr>
            <p:blipFill rotWithShape="1">
              <a:blip r:embed="rId12">
                <a:alphaModFix/>
              </a:blip>
              <a:srcRect/>
              <a:stretch/>
            </p:blipFill>
            <p:spPr>
              <a:xfrm>
                <a:off x="4915380" y="2869478"/>
                <a:ext cx="628650" cy="834390"/>
              </a:xfrm>
              <a:prstGeom prst="rect">
                <a:avLst/>
              </a:prstGeom>
              <a:noFill/>
              <a:ln>
                <a:noFill/>
              </a:ln>
            </p:spPr>
          </p:pic>
        </p:grpSp>
        <p:pic>
          <p:nvPicPr>
            <p:cNvPr id="476" name="Google Shape;476;p43"/>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77" name="Google Shape;477;p43"/>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78" name="Google Shape;478;p43"/>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84" name="Google Shape;484;p44"/>
          <p:cNvGrpSpPr/>
          <p:nvPr/>
        </p:nvGrpSpPr>
        <p:grpSpPr>
          <a:xfrm>
            <a:off x="7766189" y="239628"/>
            <a:ext cx="2865302" cy="900000"/>
            <a:chOff x="7766189" y="239628"/>
            <a:chExt cx="2865302" cy="900000"/>
          </a:xfrm>
        </p:grpSpPr>
        <p:pic>
          <p:nvPicPr>
            <p:cNvPr id="485" name="Google Shape;485;p44"/>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86" name="Google Shape;486;p44"/>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87" name="Google Shape;487;p44"/>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88" name="Google Shape;488;p44"/>
          <p:cNvGrpSpPr/>
          <p:nvPr/>
        </p:nvGrpSpPr>
        <p:grpSpPr>
          <a:xfrm>
            <a:off x="1571312" y="1105469"/>
            <a:ext cx="9049376" cy="5423838"/>
            <a:chOff x="1582115" y="1105469"/>
            <a:chExt cx="9049376" cy="5423838"/>
          </a:xfrm>
        </p:grpSpPr>
        <p:pic>
          <p:nvPicPr>
            <p:cNvPr id="489" name="Google Shape;489;p44"/>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90" name="Google Shape;490;p44"/>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91" name="Google Shape;491;p44"/>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92" name="Google Shape;492;p44"/>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93" name="Google Shape;493;p44"/>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94" name="Google Shape;494;p44"/>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95" name="Google Shape;495;p44"/>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96" name="Google Shape;496;p44"/>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97" name="Google Shape;497;p44"/>
            <p:cNvPicPr preferRelativeResize="0"/>
            <p:nvPr/>
          </p:nvPicPr>
          <p:blipFill rotWithShape="1">
            <a:blip r:embed="rId9">
              <a:alphaModFix/>
            </a:blip>
            <a:srcRect/>
            <a:stretch/>
          </p:blipFill>
          <p:spPr>
            <a:xfrm>
              <a:off x="9093309" y="5398147"/>
              <a:ext cx="720090" cy="840105"/>
            </a:xfrm>
            <a:prstGeom prst="rect">
              <a:avLst/>
            </a:prstGeom>
            <a:noFill/>
            <a:ln>
              <a:noFill/>
            </a:ln>
          </p:spPr>
        </p:pic>
        <p:pic>
          <p:nvPicPr>
            <p:cNvPr id="498" name="Google Shape;498;p44"/>
            <p:cNvPicPr preferRelativeResize="0"/>
            <p:nvPr/>
          </p:nvPicPr>
          <p:blipFill rotWithShape="1">
            <a:blip r:embed="rId10">
              <a:alphaModFix/>
            </a:blip>
            <a:srcRect/>
            <a:stretch/>
          </p:blipFill>
          <p:spPr>
            <a:xfrm>
              <a:off x="2977774" y="4453925"/>
              <a:ext cx="937260" cy="834390"/>
            </a:xfrm>
            <a:prstGeom prst="rect">
              <a:avLst/>
            </a:prstGeom>
            <a:noFill/>
            <a:ln>
              <a:noFill/>
            </a:ln>
          </p:spPr>
        </p:pic>
        <p:pic>
          <p:nvPicPr>
            <p:cNvPr id="499" name="Google Shape;499;p44"/>
            <p:cNvPicPr preferRelativeResize="0"/>
            <p:nvPr/>
          </p:nvPicPr>
          <p:blipFill rotWithShape="1">
            <a:blip r:embed="rId11">
              <a:alphaModFix/>
            </a:blip>
            <a:srcRect/>
            <a:stretch/>
          </p:blipFill>
          <p:spPr>
            <a:xfrm>
              <a:off x="4877489" y="2788445"/>
              <a:ext cx="720090" cy="834390"/>
            </a:xfrm>
            <a:prstGeom prst="rect">
              <a:avLst/>
            </a:prstGeom>
            <a:noFill/>
            <a:ln>
              <a:noFill/>
            </a:ln>
          </p:spPr>
        </p:pic>
        <p:grpSp>
          <p:nvGrpSpPr>
            <p:cNvPr id="500" name="Google Shape;500;p44"/>
            <p:cNvGrpSpPr/>
            <p:nvPr/>
          </p:nvGrpSpPr>
          <p:grpSpPr>
            <a:xfrm>
              <a:off x="1582115" y="1384791"/>
              <a:ext cx="9049376" cy="5144516"/>
              <a:chOff x="1582115" y="1384791"/>
              <a:chExt cx="9049376" cy="5144516"/>
            </a:xfrm>
          </p:grpSpPr>
          <p:sp>
            <p:nvSpPr>
              <p:cNvPr id="501" name="Google Shape;501;p44"/>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2" name="Google Shape;502;p44"/>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03" name="Google Shape;503;p44"/>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04" name="Google Shape;504;p44"/>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05" name="Google Shape;505;p44"/>
            <p:cNvGrpSpPr/>
            <p:nvPr/>
          </p:nvGrpSpPr>
          <p:grpSpPr>
            <a:xfrm>
              <a:off x="1822742" y="1105469"/>
              <a:ext cx="2030086" cy="543361"/>
              <a:chOff x="2095701" y="1105469"/>
              <a:chExt cx="2030086" cy="543361"/>
            </a:xfrm>
          </p:grpSpPr>
          <p:sp>
            <p:nvSpPr>
              <p:cNvPr id="506" name="Google Shape;506;p44"/>
              <p:cNvSpPr/>
              <p:nvPr/>
            </p:nvSpPr>
            <p:spPr>
              <a:xfrm>
                <a:off x="2095701" y="1105469"/>
                <a:ext cx="2030086"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7" name="Google Shape;507;p44"/>
              <p:cNvPicPr preferRelativeResize="0"/>
              <p:nvPr/>
            </p:nvPicPr>
            <p:blipFill rotWithShape="1">
              <a:blip r:embed="rId15">
                <a:alphaModFix/>
              </a:blip>
              <a:srcRect/>
              <a:stretch/>
            </p:blipFill>
            <p:spPr>
              <a:xfrm>
                <a:off x="2295752" y="1245658"/>
                <a:ext cx="1697559" cy="263654"/>
              </a:xfrm>
              <a:prstGeom prst="rect">
                <a:avLst/>
              </a:prstGeom>
              <a:noFill/>
              <a:ln>
                <a:noFill/>
              </a:ln>
            </p:spPr>
          </p:pic>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4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513" name="Google Shape;513;p45"/>
          <p:cNvGrpSpPr/>
          <p:nvPr/>
        </p:nvGrpSpPr>
        <p:grpSpPr>
          <a:xfrm>
            <a:off x="7766189" y="239628"/>
            <a:ext cx="2865302" cy="900000"/>
            <a:chOff x="7766189" y="239628"/>
            <a:chExt cx="2865302" cy="900000"/>
          </a:xfrm>
        </p:grpSpPr>
        <p:pic>
          <p:nvPicPr>
            <p:cNvPr id="514" name="Google Shape;514;p45"/>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515" name="Google Shape;515;p45"/>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516" name="Google Shape;516;p45"/>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517" name="Google Shape;517;p45"/>
          <p:cNvGrpSpPr/>
          <p:nvPr/>
        </p:nvGrpSpPr>
        <p:grpSpPr>
          <a:xfrm>
            <a:off x="1571312" y="1105469"/>
            <a:ext cx="9049376" cy="5423838"/>
            <a:chOff x="1582115" y="1105469"/>
            <a:chExt cx="9049376" cy="5423838"/>
          </a:xfrm>
        </p:grpSpPr>
        <p:pic>
          <p:nvPicPr>
            <p:cNvPr id="518" name="Google Shape;518;p45"/>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519" name="Google Shape;519;p45"/>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520" name="Google Shape;520;p45"/>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521" name="Google Shape;521;p45"/>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522" name="Google Shape;522;p45"/>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523" name="Google Shape;523;p45"/>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524" name="Google Shape;524;p45"/>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525" name="Google Shape;525;p45"/>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526" name="Google Shape;526;p45"/>
            <p:cNvPicPr preferRelativeResize="0"/>
            <p:nvPr/>
          </p:nvPicPr>
          <p:blipFill rotWithShape="1">
            <a:blip r:embed="rId9">
              <a:alphaModFix/>
            </a:blip>
            <a:srcRect/>
            <a:stretch/>
          </p:blipFill>
          <p:spPr>
            <a:xfrm>
              <a:off x="4923209" y="2757532"/>
              <a:ext cx="628650" cy="874395"/>
            </a:xfrm>
            <a:prstGeom prst="rect">
              <a:avLst/>
            </a:prstGeom>
            <a:noFill/>
            <a:ln>
              <a:noFill/>
            </a:ln>
          </p:spPr>
        </p:pic>
        <p:pic>
          <p:nvPicPr>
            <p:cNvPr id="527" name="Google Shape;527;p45"/>
            <p:cNvPicPr preferRelativeResize="0"/>
            <p:nvPr/>
          </p:nvPicPr>
          <p:blipFill rotWithShape="1">
            <a:blip r:embed="rId10">
              <a:alphaModFix/>
            </a:blip>
            <a:srcRect/>
            <a:stretch/>
          </p:blipFill>
          <p:spPr>
            <a:xfrm>
              <a:off x="9099512" y="5609009"/>
              <a:ext cx="628650" cy="748665"/>
            </a:xfrm>
            <a:prstGeom prst="rect">
              <a:avLst/>
            </a:prstGeom>
            <a:noFill/>
            <a:ln>
              <a:noFill/>
            </a:ln>
          </p:spPr>
        </p:pic>
        <p:pic>
          <p:nvPicPr>
            <p:cNvPr id="528" name="Google Shape;528;p45"/>
            <p:cNvPicPr preferRelativeResize="0"/>
            <p:nvPr/>
          </p:nvPicPr>
          <p:blipFill rotWithShape="1">
            <a:blip r:embed="rId11">
              <a:alphaModFix/>
            </a:blip>
            <a:srcRect/>
            <a:stretch/>
          </p:blipFill>
          <p:spPr>
            <a:xfrm>
              <a:off x="3012064" y="4453925"/>
              <a:ext cx="868680" cy="765810"/>
            </a:xfrm>
            <a:prstGeom prst="rect">
              <a:avLst/>
            </a:prstGeom>
            <a:noFill/>
            <a:ln>
              <a:noFill/>
            </a:ln>
          </p:spPr>
        </p:pic>
        <p:grpSp>
          <p:nvGrpSpPr>
            <p:cNvPr id="529" name="Google Shape;529;p45"/>
            <p:cNvGrpSpPr/>
            <p:nvPr/>
          </p:nvGrpSpPr>
          <p:grpSpPr>
            <a:xfrm>
              <a:off x="1582115" y="1384791"/>
              <a:ext cx="9049376" cy="5144516"/>
              <a:chOff x="1582115" y="1384791"/>
              <a:chExt cx="9049376" cy="5144516"/>
            </a:xfrm>
          </p:grpSpPr>
          <p:sp>
            <p:nvSpPr>
              <p:cNvPr id="530" name="Google Shape;530;p45"/>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1" name="Google Shape;531;p45"/>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32" name="Google Shape;532;p45"/>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33" name="Google Shape;533;p45"/>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34" name="Google Shape;534;p45"/>
            <p:cNvGrpSpPr/>
            <p:nvPr/>
          </p:nvGrpSpPr>
          <p:grpSpPr>
            <a:xfrm>
              <a:off x="1821114" y="1105469"/>
              <a:ext cx="2011273" cy="543361"/>
              <a:chOff x="1821114" y="1105469"/>
              <a:chExt cx="2011273" cy="543361"/>
            </a:xfrm>
          </p:grpSpPr>
          <p:sp>
            <p:nvSpPr>
              <p:cNvPr id="535" name="Google Shape;535;p45"/>
              <p:cNvSpPr/>
              <p:nvPr/>
            </p:nvSpPr>
            <p:spPr>
              <a:xfrm>
                <a:off x="1821114" y="1105469"/>
                <a:ext cx="2011273"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6" name="Google Shape;536;p45"/>
              <p:cNvPicPr preferRelativeResize="0"/>
              <p:nvPr/>
            </p:nvPicPr>
            <p:blipFill rotWithShape="1">
              <a:blip r:embed="rId15">
                <a:alphaModFix/>
              </a:blip>
              <a:srcRect/>
              <a:stretch/>
            </p:blipFill>
            <p:spPr>
              <a:xfrm>
                <a:off x="1981401" y="1226639"/>
                <a:ext cx="1697559" cy="300657"/>
              </a:xfrm>
              <a:prstGeom prst="rect">
                <a:avLst/>
              </a:prstGeom>
              <a:noFill/>
              <a:ln>
                <a:noFill/>
              </a:ln>
            </p:spPr>
          </p:pic>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AB95-9023-918D-BC64-A93438A36A72}"/>
              </a:ext>
            </a:extLst>
          </p:cNvPr>
          <p:cNvSpPr>
            <a:spLocks noGrp="1"/>
          </p:cNvSpPr>
          <p:nvPr>
            <p:ph type="title"/>
          </p:nvPr>
        </p:nvSpPr>
        <p:spPr/>
        <p:txBody>
          <a:bodyPr/>
          <a:lstStyle/>
          <a:p>
            <a:r>
              <a:rPr lang="en-US" dirty="0"/>
              <a:t>Use Dapr anywhere</a:t>
            </a:r>
            <a:endParaRPr lang="en-NL" dirty="0"/>
          </a:p>
        </p:txBody>
      </p:sp>
      <p:grpSp>
        <p:nvGrpSpPr>
          <p:cNvPr id="3" name="Group 2">
            <a:extLst>
              <a:ext uri="{FF2B5EF4-FFF2-40B4-BE49-F238E27FC236}">
                <a16:creationId xmlns:a16="http://schemas.microsoft.com/office/drawing/2014/main" id="{827950E9-62F7-E14B-F292-C33449BDBA9B}"/>
              </a:ext>
            </a:extLst>
          </p:cNvPr>
          <p:cNvGrpSpPr/>
          <p:nvPr/>
        </p:nvGrpSpPr>
        <p:grpSpPr>
          <a:xfrm>
            <a:off x="2092611" y="2510530"/>
            <a:ext cx="7687998" cy="1451171"/>
            <a:chOff x="2036679" y="1239642"/>
            <a:chExt cx="7687998" cy="1451171"/>
          </a:xfrm>
        </p:grpSpPr>
        <p:pic>
          <p:nvPicPr>
            <p:cNvPr id="4" name="Google Shape;509;p3">
              <a:extLst>
                <a:ext uri="{FF2B5EF4-FFF2-40B4-BE49-F238E27FC236}">
                  <a16:creationId xmlns:a16="http://schemas.microsoft.com/office/drawing/2014/main" id="{74F20A8B-21BD-4C90-E87D-A68A5B18A202}"/>
                </a:ext>
              </a:extLst>
            </p:cNvPr>
            <p:cNvPicPr preferRelativeResize="0"/>
            <p:nvPr/>
          </p:nvPicPr>
          <p:blipFill rotWithShape="1">
            <a:blip r:embed="rId2">
              <a:alphaModFix/>
            </a:blip>
            <a:srcRect/>
            <a:stretch/>
          </p:blipFill>
          <p:spPr>
            <a:xfrm>
              <a:off x="6424083" y="1709935"/>
              <a:ext cx="3300594" cy="510583"/>
            </a:xfrm>
            <a:prstGeom prst="rect">
              <a:avLst/>
            </a:prstGeom>
            <a:noFill/>
            <a:ln>
              <a:noFill/>
            </a:ln>
          </p:spPr>
        </p:pic>
        <p:pic>
          <p:nvPicPr>
            <p:cNvPr id="5" name="Google Shape;511;p3" descr="A picture containing drawing&#10;&#10;Description automatically generated">
              <a:extLst>
                <a:ext uri="{FF2B5EF4-FFF2-40B4-BE49-F238E27FC236}">
                  <a16:creationId xmlns:a16="http://schemas.microsoft.com/office/drawing/2014/main" id="{64F11D81-20F1-F488-5AB8-538F61B627FF}"/>
                </a:ext>
              </a:extLst>
            </p:cNvPr>
            <p:cNvPicPr preferRelativeResize="0"/>
            <p:nvPr/>
          </p:nvPicPr>
          <p:blipFill rotWithShape="1">
            <a:blip r:embed="rId3">
              <a:alphaModFix/>
            </a:blip>
            <a:srcRect/>
            <a:stretch/>
          </p:blipFill>
          <p:spPr>
            <a:xfrm>
              <a:off x="2036679" y="1239642"/>
              <a:ext cx="4387404" cy="1451171"/>
            </a:xfrm>
            <a:prstGeom prst="rect">
              <a:avLst/>
            </a:prstGeom>
            <a:noFill/>
            <a:ln>
              <a:noFill/>
            </a:ln>
          </p:spPr>
        </p:pic>
      </p:grpSp>
      <p:grpSp>
        <p:nvGrpSpPr>
          <p:cNvPr id="18" name="Group 17">
            <a:extLst>
              <a:ext uri="{FF2B5EF4-FFF2-40B4-BE49-F238E27FC236}">
                <a16:creationId xmlns:a16="http://schemas.microsoft.com/office/drawing/2014/main" id="{46EE36C9-0966-9576-0272-7E5272CEC16C}"/>
              </a:ext>
            </a:extLst>
          </p:cNvPr>
          <p:cNvGrpSpPr/>
          <p:nvPr/>
        </p:nvGrpSpPr>
        <p:grpSpPr>
          <a:xfrm>
            <a:off x="1313633" y="3824653"/>
            <a:ext cx="9280109" cy="1117922"/>
            <a:chOff x="1473023" y="2961841"/>
            <a:chExt cx="9280109" cy="1117922"/>
          </a:xfrm>
        </p:grpSpPr>
        <p:grpSp>
          <p:nvGrpSpPr>
            <p:cNvPr id="19" name="Group 18">
              <a:extLst>
                <a:ext uri="{FF2B5EF4-FFF2-40B4-BE49-F238E27FC236}">
                  <a16:creationId xmlns:a16="http://schemas.microsoft.com/office/drawing/2014/main" id="{6BFABBB8-B203-7C11-AC5F-FBBAB00FBD52}"/>
                </a:ext>
              </a:extLst>
            </p:cNvPr>
            <p:cNvGrpSpPr/>
            <p:nvPr/>
          </p:nvGrpSpPr>
          <p:grpSpPr>
            <a:xfrm>
              <a:off x="3274179" y="3143129"/>
              <a:ext cx="7478953" cy="755346"/>
              <a:chOff x="3604665" y="2467638"/>
              <a:chExt cx="7478953" cy="755346"/>
            </a:xfrm>
          </p:grpSpPr>
          <p:pic>
            <p:nvPicPr>
              <p:cNvPr id="21" name="Google Shape;507;p3">
                <a:extLst>
                  <a:ext uri="{FF2B5EF4-FFF2-40B4-BE49-F238E27FC236}">
                    <a16:creationId xmlns:a16="http://schemas.microsoft.com/office/drawing/2014/main" id="{9A96A775-176C-4E52-3649-57BE34FD1CDE}"/>
                  </a:ext>
                </a:extLst>
              </p:cNvPr>
              <p:cNvPicPr preferRelativeResize="0"/>
              <p:nvPr/>
            </p:nvPicPr>
            <p:blipFill rotWithShape="1">
              <a:blip r:embed="rId4">
                <a:alphaModFix/>
              </a:blip>
              <a:srcRect/>
              <a:stretch/>
            </p:blipFill>
            <p:spPr>
              <a:xfrm>
                <a:off x="7425311" y="2523915"/>
                <a:ext cx="3658307" cy="646634"/>
              </a:xfrm>
              <a:prstGeom prst="rect">
                <a:avLst/>
              </a:prstGeom>
              <a:noFill/>
              <a:ln>
                <a:noFill/>
              </a:ln>
            </p:spPr>
          </p:pic>
          <p:pic>
            <p:nvPicPr>
              <p:cNvPr id="22" name="Google Shape;510;p3" descr="See the source image">
                <a:extLst>
                  <a:ext uri="{FF2B5EF4-FFF2-40B4-BE49-F238E27FC236}">
                    <a16:creationId xmlns:a16="http://schemas.microsoft.com/office/drawing/2014/main" id="{75D31693-5E7C-7EA4-3781-1B0A27454B8E}"/>
                  </a:ext>
                </a:extLst>
              </p:cNvPr>
              <p:cNvPicPr preferRelativeResize="0"/>
              <p:nvPr/>
            </p:nvPicPr>
            <p:blipFill rotWithShape="1">
              <a:blip r:embed="rId5">
                <a:alphaModFix/>
              </a:blip>
              <a:srcRect/>
              <a:stretch/>
            </p:blipFill>
            <p:spPr>
              <a:xfrm>
                <a:off x="3604665" y="2467638"/>
                <a:ext cx="3137412" cy="755346"/>
              </a:xfrm>
              <a:prstGeom prst="rect">
                <a:avLst/>
              </a:prstGeom>
              <a:noFill/>
              <a:ln>
                <a:noFill/>
              </a:ln>
            </p:spPr>
          </p:pic>
        </p:grpSp>
        <p:pic>
          <p:nvPicPr>
            <p:cNvPr id="20" name="Picture 2" descr="Professional Development">
              <a:extLst>
                <a:ext uri="{FF2B5EF4-FFF2-40B4-BE49-F238E27FC236}">
                  <a16:creationId xmlns:a16="http://schemas.microsoft.com/office/drawing/2014/main" id="{6F4FAC94-2441-EE4E-732C-64DF9941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023" y="2961841"/>
              <a:ext cx="1117922" cy="111792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a:extLst>
              <a:ext uri="{FF2B5EF4-FFF2-40B4-BE49-F238E27FC236}">
                <a16:creationId xmlns:a16="http://schemas.microsoft.com/office/drawing/2014/main" id="{8BCD4823-7FE6-F03A-8109-35FCFFD55EF6}"/>
              </a:ext>
            </a:extLst>
          </p:cNvPr>
          <p:cNvGrpSpPr/>
          <p:nvPr/>
        </p:nvGrpSpPr>
        <p:grpSpPr>
          <a:xfrm>
            <a:off x="2729027" y="1865095"/>
            <a:ext cx="3470055" cy="523524"/>
            <a:chOff x="2888417" y="1332394"/>
            <a:chExt cx="3470055" cy="523524"/>
          </a:xfrm>
        </p:grpSpPr>
        <p:sp>
          <p:nvSpPr>
            <p:cNvPr id="25" name="TextBox 24">
              <a:extLst>
                <a:ext uri="{FF2B5EF4-FFF2-40B4-BE49-F238E27FC236}">
                  <a16:creationId xmlns:a16="http://schemas.microsoft.com/office/drawing/2014/main" id="{9CEEBF35-2912-8AA2-4966-1BDBAA103E9D}"/>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26" name="Picture 2">
              <a:extLst>
                <a:ext uri="{FF2B5EF4-FFF2-40B4-BE49-F238E27FC236}">
                  <a16:creationId xmlns:a16="http://schemas.microsoft.com/office/drawing/2014/main" id="{A6B716BE-955D-BB81-8A14-E6861A39C54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Google Shape;335;p39">
            <a:extLst>
              <a:ext uri="{FF2B5EF4-FFF2-40B4-BE49-F238E27FC236}">
                <a16:creationId xmlns:a16="http://schemas.microsoft.com/office/drawing/2014/main" id="{B592E135-0639-215B-B4CB-85DF37D01947}"/>
              </a:ext>
            </a:extLst>
          </p:cNvPr>
          <p:cNvPicPr preferRelativeResize="0"/>
          <p:nvPr/>
        </p:nvPicPr>
        <p:blipFill rotWithShape="1">
          <a:blip r:embed="rId8">
            <a:alphaModFix/>
          </a:blip>
          <a:srcRect/>
          <a:stretch/>
        </p:blipFill>
        <p:spPr>
          <a:xfrm>
            <a:off x="4620869" y="5381408"/>
            <a:ext cx="2861701" cy="646634"/>
          </a:xfrm>
          <a:prstGeom prst="rect">
            <a:avLst/>
          </a:prstGeom>
          <a:noFill/>
          <a:ln>
            <a:noFill/>
          </a:ln>
        </p:spPr>
      </p:pic>
      <p:pic>
        <p:nvPicPr>
          <p:cNvPr id="7" name="Picture 6">
            <a:extLst>
              <a:ext uri="{FF2B5EF4-FFF2-40B4-BE49-F238E27FC236}">
                <a16:creationId xmlns:a16="http://schemas.microsoft.com/office/drawing/2014/main" id="{A47936B0-32F8-5E18-5FAC-9AE99B29A69F}"/>
              </a:ext>
            </a:extLst>
          </p:cNvPr>
          <p:cNvPicPr>
            <a:picLocks noChangeAspect="1"/>
          </p:cNvPicPr>
          <p:nvPr/>
        </p:nvPicPr>
        <p:blipFill>
          <a:blip r:embed="rId9"/>
          <a:stretch>
            <a:fillRect/>
          </a:stretch>
        </p:blipFill>
        <p:spPr>
          <a:xfrm>
            <a:off x="6562923" y="1933395"/>
            <a:ext cx="2953615" cy="374796"/>
          </a:xfrm>
          <a:prstGeom prst="rect">
            <a:avLst/>
          </a:prstGeom>
        </p:spPr>
      </p:pic>
    </p:spTree>
    <p:extLst>
      <p:ext uri="{BB962C8B-B14F-4D97-AF65-F5344CB8AC3E}">
        <p14:creationId xmlns:p14="http://schemas.microsoft.com/office/powerpoint/2010/main" val="462834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community</a:t>
            </a:r>
            <a:endParaRPr dirty="0"/>
          </a:p>
        </p:txBody>
      </p:sp>
      <p:grpSp>
        <p:nvGrpSpPr>
          <p:cNvPr id="542" name="Google Shape;542;p46"/>
          <p:cNvGrpSpPr/>
          <p:nvPr/>
        </p:nvGrpSpPr>
        <p:grpSpPr>
          <a:xfrm>
            <a:off x="4745775" y="3949786"/>
            <a:ext cx="2887419" cy="2792273"/>
            <a:chOff x="4745775" y="3850726"/>
            <a:chExt cx="2887419" cy="2792273"/>
          </a:xfrm>
        </p:grpSpPr>
        <p:pic>
          <p:nvPicPr>
            <p:cNvPr id="543" name="Google Shape;543;p46"/>
            <p:cNvPicPr preferRelativeResize="0"/>
            <p:nvPr/>
          </p:nvPicPr>
          <p:blipFill rotWithShape="1">
            <a:blip r:embed="rId3">
              <a:alphaModFix/>
            </a:blip>
            <a:srcRect/>
            <a:stretch/>
          </p:blipFill>
          <p:spPr>
            <a:xfrm>
              <a:off x="4745775" y="3850726"/>
              <a:ext cx="2520000" cy="2520000"/>
            </a:xfrm>
            <a:prstGeom prst="rect">
              <a:avLst/>
            </a:prstGeom>
            <a:noFill/>
            <a:ln>
              <a:noFill/>
            </a:ln>
          </p:spPr>
        </p:pic>
        <p:sp>
          <p:nvSpPr>
            <p:cNvPr id="544" name="Google Shape;544;p46"/>
            <p:cNvSpPr txBox="1"/>
            <p:nvPr/>
          </p:nvSpPr>
          <p:spPr>
            <a:xfrm>
              <a:off x="4978781" y="5283250"/>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Contributors</a:t>
              </a:r>
              <a:endParaRPr sz="1800" b="1" i="0" u="none" strike="noStrike" cap="none">
                <a:solidFill>
                  <a:srgbClr val="121C29"/>
                </a:solidFill>
                <a:latin typeface="Space Grotesk"/>
                <a:ea typeface="Space Grotesk"/>
                <a:cs typeface="Space Grotesk"/>
                <a:sym typeface="Space Grotesk"/>
              </a:endParaRPr>
            </a:p>
          </p:txBody>
        </p:sp>
        <p:sp>
          <p:nvSpPr>
            <p:cNvPr id="545" name="Google Shape;545;p46"/>
            <p:cNvSpPr txBox="1"/>
            <p:nvPr/>
          </p:nvSpPr>
          <p:spPr>
            <a:xfrm>
              <a:off x="497878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rgbClr val="121C29"/>
                  </a:solidFill>
                  <a:latin typeface="Space Grotesk"/>
                  <a:ea typeface="Space Grotesk"/>
                  <a:cs typeface="Space Grotesk"/>
                  <a:sym typeface="Space Grotesk"/>
                </a:rPr>
                <a:t>3.9k</a:t>
              </a:r>
              <a:endParaRPr sz="3600" b="1" i="0" u="none" strike="noStrike" cap="none" dirty="0">
                <a:solidFill>
                  <a:srgbClr val="121C29"/>
                </a:solidFill>
                <a:latin typeface="Space Grotesk"/>
                <a:ea typeface="Space Grotesk"/>
                <a:cs typeface="Space Grotesk"/>
                <a:sym typeface="Space Grotesk"/>
              </a:endParaRPr>
            </a:p>
          </p:txBody>
        </p:sp>
        <p:grpSp>
          <p:nvGrpSpPr>
            <p:cNvPr id="546" name="Google Shape;546;p46"/>
            <p:cNvGrpSpPr/>
            <p:nvPr/>
          </p:nvGrpSpPr>
          <p:grpSpPr>
            <a:xfrm>
              <a:off x="6512012" y="5521817"/>
              <a:ext cx="1121182" cy="1121182"/>
              <a:chOff x="7093075" y="5503236"/>
              <a:chExt cx="1121182" cy="1121182"/>
            </a:xfrm>
          </p:grpSpPr>
          <p:pic>
            <p:nvPicPr>
              <p:cNvPr id="547" name="Google Shape;547;p46"/>
              <p:cNvPicPr preferRelativeResize="0"/>
              <p:nvPr/>
            </p:nvPicPr>
            <p:blipFill rotWithShape="1">
              <a:blip r:embed="rId4">
                <a:alphaModFix/>
              </a:blip>
              <a:srcRect/>
              <a:stretch/>
            </p:blipFill>
            <p:spPr>
              <a:xfrm>
                <a:off x="7093075" y="5503236"/>
                <a:ext cx="1121182" cy="1121182"/>
              </a:xfrm>
              <a:prstGeom prst="rect">
                <a:avLst/>
              </a:prstGeom>
              <a:noFill/>
              <a:ln>
                <a:noFill/>
              </a:ln>
            </p:spPr>
          </p:pic>
          <p:pic>
            <p:nvPicPr>
              <p:cNvPr id="548" name="Google Shape;548;p46"/>
              <p:cNvPicPr preferRelativeResize="0"/>
              <p:nvPr/>
            </p:nvPicPr>
            <p:blipFill rotWithShape="1">
              <a:blip r:embed="rId5">
                <a:alphaModFix/>
              </a:blip>
              <a:srcRect/>
              <a:stretch/>
            </p:blipFill>
            <p:spPr>
              <a:xfrm>
                <a:off x="7378041" y="5793827"/>
                <a:ext cx="551250" cy="540000"/>
              </a:xfrm>
              <a:prstGeom prst="rect">
                <a:avLst/>
              </a:prstGeom>
              <a:noFill/>
              <a:ln>
                <a:noFill/>
              </a:ln>
            </p:spPr>
          </p:pic>
        </p:grpSp>
      </p:grpSp>
      <p:grpSp>
        <p:nvGrpSpPr>
          <p:cNvPr id="549" name="Google Shape;549;p46"/>
          <p:cNvGrpSpPr/>
          <p:nvPr/>
        </p:nvGrpSpPr>
        <p:grpSpPr>
          <a:xfrm>
            <a:off x="7449639" y="3949786"/>
            <a:ext cx="2910994" cy="2792273"/>
            <a:chOff x="7449639" y="3949786"/>
            <a:chExt cx="2910994" cy="2792273"/>
          </a:xfrm>
        </p:grpSpPr>
        <p:pic>
          <p:nvPicPr>
            <p:cNvPr id="550" name="Google Shape;550;p46"/>
            <p:cNvPicPr preferRelativeResize="0"/>
            <p:nvPr/>
          </p:nvPicPr>
          <p:blipFill rotWithShape="1">
            <a:blip r:embed="rId6">
              <a:alphaModFix/>
            </a:blip>
            <a:srcRect/>
            <a:stretch/>
          </p:blipFill>
          <p:spPr>
            <a:xfrm>
              <a:off x="7449639" y="3949786"/>
              <a:ext cx="2520000" cy="2520000"/>
            </a:xfrm>
            <a:prstGeom prst="rect">
              <a:avLst/>
            </a:prstGeom>
            <a:noFill/>
            <a:ln>
              <a:noFill/>
            </a:ln>
          </p:spPr>
        </p:pic>
        <p:sp>
          <p:nvSpPr>
            <p:cNvPr id="551" name="Google Shape;551;p46"/>
            <p:cNvSpPr txBox="1"/>
            <p:nvPr/>
          </p:nvSpPr>
          <p:spPr>
            <a:xfrm>
              <a:off x="7682645" y="521580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Discord members</a:t>
              </a:r>
              <a:endParaRPr sz="1800" b="1" i="0" u="none" strike="noStrike" cap="none">
                <a:solidFill>
                  <a:schemeClr val="lt1"/>
                </a:solidFill>
                <a:latin typeface="Space Grotesk"/>
                <a:ea typeface="Space Grotesk"/>
                <a:cs typeface="Space Grotesk"/>
                <a:sym typeface="Space Grotesk"/>
              </a:endParaRPr>
            </a:p>
          </p:txBody>
        </p:sp>
        <p:sp>
          <p:nvSpPr>
            <p:cNvPr id="552" name="Google Shape;552;p46"/>
            <p:cNvSpPr txBox="1"/>
            <p:nvPr/>
          </p:nvSpPr>
          <p:spPr>
            <a:xfrm>
              <a:off x="7682645" y="457154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8k</a:t>
              </a:r>
              <a:endParaRPr sz="3600" b="1" i="0" u="none" strike="noStrike" cap="none" dirty="0">
                <a:solidFill>
                  <a:schemeClr val="lt1"/>
                </a:solidFill>
                <a:latin typeface="Space Grotesk"/>
                <a:ea typeface="Space Grotesk"/>
                <a:cs typeface="Space Grotesk"/>
                <a:sym typeface="Space Grotesk"/>
              </a:endParaRPr>
            </a:p>
          </p:txBody>
        </p:sp>
        <p:grpSp>
          <p:nvGrpSpPr>
            <p:cNvPr id="553" name="Google Shape;553;p46"/>
            <p:cNvGrpSpPr/>
            <p:nvPr/>
          </p:nvGrpSpPr>
          <p:grpSpPr>
            <a:xfrm>
              <a:off x="9239451" y="5620877"/>
              <a:ext cx="1121182" cy="1121182"/>
              <a:chOff x="9239451" y="5441281"/>
              <a:chExt cx="1121182" cy="1121182"/>
            </a:xfrm>
          </p:grpSpPr>
          <p:pic>
            <p:nvPicPr>
              <p:cNvPr id="554" name="Google Shape;554;p46"/>
              <p:cNvPicPr preferRelativeResize="0"/>
              <p:nvPr/>
            </p:nvPicPr>
            <p:blipFill rotWithShape="1">
              <a:blip r:embed="rId4">
                <a:alphaModFix/>
              </a:blip>
              <a:srcRect/>
              <a:stretch/>
            </p:blipFill>
            <p:spPr>
              <a:xfrm>
                <a:off x="9239451" y="5441281"/>
                <a:ext cx="1121182" cy="1121182"/>
              </a:xfrm>
              <a:prstGeom prst="rect">
                <a:avLst/>
              </a:prstGeom>
              <a:noFill/>
              <a:ln>
                <a:noFill/>
              </a:ln>
            </p:spPr>
          </p:pic>
          <p:pic>
            <p:nvPicPr>
              <p:cNvPr id="555" name="Google Shape;555;p46"/>
              <p:cNvPicPr preferRelativeResize="0"/>
              <p:nvPr/>
            </p:nvPicPr>
            <p:blipFill rotWithShape="1">
              <a:blip r:embed="rId7">
                <a:alphaModFix/>
              </a:blip>
              <a:srcRect/>
              <a:stretch/>
            </p:blipFill>
            <p:spPr>
              <a:xfrm>
                <a:off x="9464319" y="5738014"/>
                <a:ext cx="671446" cy="509825"/>
              </a:xfrm>
              <a:prstGeom prst="rect">
                <a:avLst/>
              </a:prstGeom>
              <a:noFill/>
              <a:ln>
                <a:noFill/>
              </a:ln>
            </p:spPr>
          </p:pic>
        </p:grpSp>
      </p:grpSp>
      <p:grpSp>
        <p:nvGrpSpPr>
          <p:cNvPr id="556" name="Google Shape;556;p46"/>
          <p:cNvGrpSpPr/>
          <p:nvPr/>
        </p:nvGrpSpPr>
        <p:grpSpPr>
          <a:xfrm>
            <a:off x="642111" y="1132830"/>
            <a:ext cx="2884950" cy="2778236"/>
            <a:chOff x="642111" y="1132830"/>
            <a:chExt cx="2884950" cy="2778236"/>
          </a:xfrm>
        </p:grpSpPr>
        <p:pic>
          <p:nvPicPr>
            <p:cNvPr id="557" name="Google Shape;557;p46"/>
            <p:cNvPicPr preferRelativeResize="0"/>
            <p:nvPr/>
          </p:nvPicPr>
          <p:blipFill rotWithShape="1">
            <a:blip r:embed="rId8">
              <a:alphaModFix/>
            </a:blip>
            <a:srcRect/>
            <a:stretch/>
          </p:blipFill>
          <p:spPr>
            <a:xfrm>
              <a:off x="642111" y="1132830"/>
              <a:ext cx="2520000" cy="2520000"/>
            </a:xfrm>
            <a:prstGeom prst="rect">
              <a:avLst/>
            </a:prstGeom>
            <a:noFill/>
            <a:ln>
              <a:noFill/>
            </a:ln>
          </p:spPr>
        </p:pic>
        <p:sp>
          <p:nvSpPr>
            <p:cNvPr id="558" name="Google Shape;558;p46"/>
            <p:cNvSpPr txBox="1"/>
            <p:nvPr/>
          </p:nvSpPr>
          <p:spPr>
            <a:xfrm>
              <a:off x="87511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14/157</a:t>
              </a:r>
              <a:endParaRPr sz="3600" b="1" i="0" u="none" strike="noStrike" cap="none" dirty="0">
                <a:solidFill>
                  <a:schemeClr val="lt1"/>
                </a:solidFill>
                <a:latin typeface="Space Grotesk"/>
                <a:ea typeface="Space Grotesk"/>
                <a:cs typeface="Space Grotesk"/>
                <a:sym typeface="Space Grotesk"/>
              </a:endParaRPr>
            </a:p>
          </p:txBody>
        </p:sp>
        <p:sp>
          <p:nvSpPr>
            <p:cNvPr id="559" name="Google Shape;559;p46"/>
            <p:cNvSpPr txBox="1"/>
            <p:nvPr/>
          </p:nvSpPr>
          <p:spPr>
            <a:xfrm>
              <a:off x="875117" y="2397345"/>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Largest CNCF project</a:t>
              </a:r>
              <a:endParaRPr sz="1800" b="1" i="0" u="none" strike="noStrike" cap="none">
                <a:solidFill>
                  <a:schemeClr val="lt1"/>
                </a:solidFill>
                <a:latin typeface="Space Grotesk"/>
                <a:ea typeface="Space Grotesk"/>
                <a:cs typeface="Space Grotesk"/>
                <a:sym typeface="Space Grotesk"/>
              </a:endParaRPr>
            </a:p>
          </p:txBody>
        </p:sp>
        <p:grpSp>
          <p:nvGrpSpPr>
            <p:cNvPr id="560" name="Google Shape;560;p46"/>
            <p:cNvGrpSpPr/>
            <p:nvPr/>
          </p:nvGrpSpPr>
          <p:grpSpPr>
            <a:xfrm>
              <a:off x="2405879" y="2789884"/>
              <a:ext cx="1121182" cy="1121182"/>
              <a:chOff x="2405879" y="2789884"/>
              <a:chExt cx="1121182" cy="1121182"/>
            </a:xfrm>
          </p:grpSpPr>
          <p:pic>
            <p:nvPicPr>
              <p:cNvPr id="561" name="Google Shape;561;p46"/>
              <p:cNvPicPr preferRelativeResize="0"/>
              <p:nvPr/>
            </p:nvPicPr>
            <p:blipFill rotWithShape="1">
              <a:blip r:embed="rId4">
                <a:alphaModFix/>
              </a:blip>
              <a:srcRect/>
              <a:stretch/>
            </p:blipFill>
            <p:spPr>
              <a:xfrm>
                <a:off x="2405879" y="2789884"/>
                <a:ext cx="1121182" cy="1121182"/>
              </a:xfrm>
              <a:prstGeom prst="rect">
                <a:avLst/>
              </a:prstGeom>
              <a:noFill/>
              <a:ln>
                <a:noFill/>
              </a:ln>
            </p:spPr>
          </p:pic>
          <p:pic>
            <p:nvPicPr>
              <p:cNvPr id="562" name="Google Shape;562;p46" descr="Logo&#10;&#10;Description automatically generated"/>
              <p:cNvPicPr preferRelativeResize="0"/>
              <p:nvPr/>
            </p:nvPicPr>
            <p:blipFill rotWithShape="1">
              <a:blip r:embed="rId9">
                <a:alphaModFix/>
              </a:blip>
              <a:srcRect l="4284" r="6070"/>
              <a:stretch/>
            </p:blipFill>
            <p:spPr>
              <a:xfrm>
                <a:off x="2554113" y="3027053"/>
                <a:ext cx="824713" cy="655161"/>
              </a:xfrm>
              <a:prstGeom prst="rect">
                <a:avLst/>
              </a:prstGeom>
              <a:noFill/>
              <a:ln>
                <a:noFill/>
              </a:ln>
            </p:spPr>
          </p:pic>
        </p:grpSp>
      </p:grpSp>
      <p:grpSp>
        <p:nvGrpSpPr>
          <p:cNvPr id="563" name="Google Shape;563;p46"/>
          <p:cNvGrpSpPr/>
          <p:nvPr/>
        </p:nvGrpSpPr>
        <p:grpSpPr>
          <a:xfrm>
            <a:off x="6068017" y="1132830"/>
            <a:ext cx="2886089" cy="2780066"/>
            <a:chOff x="6068017" y="1132830"/>
            <a:chExt cx="2886089" cy="2780066"/>
          </a:xfrm>
        </p:grpSpPr>
        <p:pic>
          <p:nvPicPr>
            <p:cNvPr id="564" name="Google Shape;564;p46"/>
            <p:cNvPicPr preferRelativeResize="0"/>
            <p:nvPr/>
          </p:nvPicPr>
          <p:blipFill rotWithShape="1">
            <a:blip r:embed="rId10">
              <a:alphaModFix/>
            </a:blip>
            <a:srcRect/>
            <a:stretch/>
          </p:blipFill>
          <p:spPr>
            <a:xfrm>
              <a:off x="6068017" y="1132830"/>
              <a:ext cx="2520000" cy="2520000"/>
            </a:xfrm>
            <a:prstGeom prst="rect">
              <a:avLst/>
            </a:prstGeom>
            <a:noFill/>
            <a:ln>
              <a:noFill/>
            </a:ln>
          </p:spPr>
        </p:pic>
        <p:sp>
          <p:nvSpPr>
            <p:cNvPr id="565" name="Google Shape;565;p46"/>
            <p:cNvSpPr txBox="1"/>
            <p:nvPr/>
          </p:nvSpPr>
          <p:spPr>
            <a:xfrm>
              <a:off x="6301023" y="239283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Docker Hub pulls/month</a:t>
              </a:r>
              <a:endParaRPr sz="1800" b="1" i="0" u="none" strike="noStrike" cap="none">
                <a:solidFill>
                  <a:schemeClr val="lt1"/>
                </a:solidFill>
                <a:latin typeface="Space Grotesk"/>
                <a:ea typeface="Space Grotesk"/>
                <a:cs typeface="Space Grotesk"/>
                <a:sym typeface="Space Grotesk"/>
              </a:endParaRPr>
            </a:p>
          </p:txBody>
        </p:sp>
        <p:sp>
          <p:nvSpPr>
            <p:cNvPr id="566" name="Google Shape;566;p46"/>
            <p:cNvSpPr txBox="1"/>
            <p:nvPr/>
          </p:nvSpPr>
          <p:spPr>
            <a:xfrm>
              <a:off x="6301023" y="1738489"/>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700k+</a:t>
              </a:r>
              <a:endParaRPr sz="3600" b="1" i="0" u="none" strike="noStrike" cap="none">
                <a:solidFill>
                  <a:schemeClr val="lt1"/>
                </a:solidFill>
                <a:latin typeface="Space Grotesk"/>
                <a:ea typeface="Space Grotesk"/>
                <a:cs typeface="Space Grotesk"/>
                <a:sym typeface="Space Grotesk"/>
              </a:endParaRPr>
            </a:p>
          </p:txBody>
        </p:sp>
        <p:grpSp>
          <p:nvGrpSpPr>
            <p:cNvPr id="567" name="Google Shape;567;p46"/>
            <p:cNvGrpSpPr/>
            <p:nvPr/>
          </p:nvGrpSpPr>
          <p:grpSpPr>
            <a:xfrm>
              <a:off x="7832924" y="2791714"/>
              <a:ext cx="1121182" cy="1121182"/>
              <a:chOff x="7832924" y="2791714"/>
              <a:chExt cx="1121182" cy="1121182"/>
            </a:xfrm>
          </p:grpSpPr>
          <p:pic>
            <p:nvPicPr>
              <p:cNvPr id="568" name="Google Shape;568;p46"/>
              <p:cNvPicPr preferRelativeResize="0"/>
              <p:nvPr/>
            </p:nvPicPr>
            <p:blipFill rotWithShape="1">
              <a:blip r:embed="rId4">
                <a:alphaModFix/>
              </a:blip>
              <a:srcRect/>
              <a:stretch/>
            </p:blipFill>
            <p:spPr>
              <a:xfrm>
                <a:off x="7832924" y="2791714"/>
                <a:ext cx="1121182" cy="1121182"/>
              </a:xfrm>
              <a:prstGeom prst="rect">
                <a:avLst/>
              </a:prstGeom>
              <a:noFill/>
              <a:ln>
                <a:noFill/>
              </a:ln>
            </p:spPr>
          </p:pic>
          <p:pic>
            <p:nvPicPr>
              <p:cNvPr id="569" name="Google Shape;569;p46"/>
              <p:cNvPicPr preferRelativeResize="0"/>
              <p:nvPr/>
            </p:nvPicPr>
            <p:blipFill rotWithShape="1">
              <a:blip r:embed="rId11">
                <a:alphaModFix/>
              </a:blip>
              <a:srcRect/>
              <a:stretch/>
            </p:blipFill>
            <p:spPr>
              <a:xfrm>
                <a:off x="8060019" y="3073144"/>
                <a:ext cx="711862" cy="501060"/>
              </a:xfrm>
              <a:prstGeom prst="rect">
                <a:avLst/>
              </a:prstGeom>
              <a:noFill/>
              <a:ln>
                <a:noFill/>
              </a:ln>
            </p:spPr>
          </p:pic>
        </p:grpSp>
      </p:grpSp>
      <p:grpSp>
        <p:nvGrpSpPr>
          <p:cNvPr id="570" name="Google Shape;570;p46"/>
          <p:cNvGrpSpPr/>
          <p:nvPr/>
        </p:nvGrpSpPr>
        <p:grpSpPr>
          <a:xfrm>
            <a:off x="3355064" y="1132830"/>
            <a:ext cx="2871603" cy="2771955"/>
            <a:chOff x="3355064" y="1132830"/>
            <a:chExt cx="2871603" cy="2771955"/>
          </a:xfrm>
        </p:grpSpPr>
        <p:pic>
          <p:nvPicPr>
            <p:cNvPr id="571" name="Google Shape;571;p46"/>
            <p:cNvPicPr preferRelativeResize="0"/>
            <p:nvPr/>
          </p:nvPicPr>
          <p:blipFill rotWithShape="1">
            <a:blip r:embed="rId12">
              <a:alphaModFix/>
            </a:blip>
            <a:srcRect/>
            <a:stretch/>
          </p:blipFill>
          <p:spPr>
            <a:xfrm>
              <a:off x="3355064" y="1132830"/>
              <a:ext cx="2520000" cy="2520000"/>
            </a:xfrm>
            <a:prstGeom prst="rect">
              <a:avLst/>
            </a:prstGeom>
            <a:noFill/>
            <a:ln>
              <a:noFill/>
            </a:ln>
          </p:spPr>
        </p:pic>
        <p:sp>
          <p:nvSpPr>
            <p:cNvPr id="572" name="Google Shape;572;p46"/>
            <p:cNvSpPr txBox="1"/>
            <p:nvPr/>
          </p:nvSpPr>
          <p:spPr>
            <a:xfrm>
              <a:off x="3588070" y="238926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Community components</a:t>
              </a:r>
              <a:endParaRPr sz="1800" b="1" i="0" u="none" strike="noStrike" cap="none">
                <a:solidFill>
                  <a:srgbClr val="121C29"/>
                </a:solidFill>
                <a:latin typeface="Space Grotesk"/>
                <a:ea typeface="Space Grotesk"/>
                <a:cs typeface="Space Grotesk"/>
                <a:sym typeface="Space Grotesk"/>
              </a:endParaRPr>
            </a:p>
          </p:txBody>
        </p:sp>
        <p:sp>
          <p:nvSpPr>
            <p:cNvPr id="573" name="Google Shape;573;p46"/>
            <p:cNvSpPr txBox="1"/>
            <p:nvPr/>
          </p:nvSpPr>
          <p:spPr>
            <a:xfrm>
              <a:off x="3588070"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120</a:t>
              </a:r>
              <a:endParaRPr sz="3600" b="1" i="0" u="none" strike="noStrike" cap="none">
                <a:solidFill>
                  <a:srgbClr val="121C29"/>
                </a:solidFill>
                <a:latin typeface="Space Grotesk"/>
                <a:ea typeface="Space Grotesk"/>
                <a:cs typeface="Space Grotesk"/>
                <a:sym typeface="Space Grotesk"/>
              </a:endParaRPr>
            </a:p>
          </p:txBody>
        </p:sp>
        <p:grpSp>
          <p:nvGrpSpPr>
            <p:cNvPr id="574" name="Google Shape;574;p46"/>
            <p:cNvGrpSpPr/>
            <p:nvPr/>
          </p:nvGrpSpPr>
          <p:grpSpPr>
            <a:xfrm>
              <a:off x="5105485" y="2783603"/>
              <a:ext cx="1121182" cy="1121182"/>
              <a:chOff x="5105485" y="2783603"/>
              <a:chExt cx="1121182" cy="1121182"/>
            </a:xfrm>
          </p:grpSpPr>
          <p:pic>
            <p:nvPicPr>
              <p:cNvPr id="575" name="Google Shape;575;p46"/>
              <p:cNvPicPr preferRelativeResize="0"/>
              <p:nvPr/>
            </p:nvPicPr>
            <p:blipFill rotWithShape="1">
              <a:blip r:embed="rId4">
                <a:alphaModFix/>
              </a:blip>
              <a:srcRect/>
              <a:stretch/>
            </p:blipFill>
            <p:spPr>
              <a:xfrm>
                <a:off x="5105485" y="2783603"/>
                <a:ext cx="1121182" cy="1121182"/>
              </a:xfrm>
              <a:prstGeom prst="rect">
                <a:avLst/>
              </a:prstGeom>
              <a:noFill/>
              <a:ln>
                <a:noFill/>
              </a:ln>
            </p:spPr>
          </p:pic>
          <p:pic>
            <p:nvPicPr>
              <p:cNvPr id="576" name="Google Shape;576;p46"/>
              <p:cNvPicPr preferRelativeResize="0"/>
              <p:nvPr/>
            </p:nvPicPr>
            <p:blipFill rotWithShape="1">
              <a:blip r:embed="rId5">
                <a:alphaModFix/>
              </a:blip>
              <a:srcRect/>
              <a:stretch/>
            </p:blipFill>
            <p:spPr>
              <a:xfrm>
                <a:off x="5390451" y="3057550"/>
                <a:ext cx="551250" cy="540000"/>
              </a:xfrm>
              <a:prstGeom prst="rect">
                <a:avLst/>
              </a:prstGeom>
              <a:noFill/>
              <a:ln>
                <a:noFill/>
              </a:ln>
            </p:spPr>
          </p:pic>
        </p:grpSp>
      </p:grpSp>
      <p:grpSp>
        <p:nvGrpSpPr>
          <p:cNvPr id="577" name="Google Shape;577;p46"/>
          <p:cNvGrpSpPr/>
          <p:nvPr/>
        </p:nvGrpSpPr>
        <p:grpSpPr>
          <a:xfrm>
            <a:off x="1970270" y="3946011"/>
            <a:ext cx="2907100" cy="2796048"/>
            <a:chOff x="2018336" y="3949786"/>
            <a:chExt cx="2907100" cy="2796048"/>
          </a:xfrm>
        </p:grpSpPr>
        <p:grpSp>
          <p:nvGrpSpPr>
            <p:cNvPr id="578" name="Google Shape;578;p46"/>
            <p:cNvGrpSpPr/>
            <p:nvPr/>
          </p:nvGrpSpPr>
          <p:grpSpPr>
            <a:xfrm>
              <a:off x="2018336" y="3949786"/>
              <a:ext cx="2907100" cy="2796048"/>
              <a:chOff x="2018336" y="3850726"/>
              <a:chExt cx="2907100" cy="2796048"/>
            </a:xfrm>
          </p:grpSpPr>
          <p:pic>
            <p:nvPicPr>
              <p:cNvPr id="579" name="Google Shape;579;p46"/>
              <p:cNvPicPr preferRelativeResize="0"/>
              <p:nvPr/>
            </p:nvPicPr>
            <p:blipFill rotWithShape="1">
              <a:blip r:embed="rId13">
                <a:alphaModFix/>
              </a:blip>
              <a:srcRect/>
              <a:stretch/>
            </p:blipFill>
            <p:spPr>
              <a:xfrm>
                <a:off x="2018336" y="3850726"/>
                <a:ext cx="2520000" cy="2520000"/>
              </a:xfrm>
              <a:prstGeom prst="rect">
                <a:avLst/>
              </a:prstGeom>
              <a:noFill/>
              <a:ln>
                <a:noFill/>
              </a:ln>
            </p:spPr>
          </p:pic>
          <p:sp>
            <p:nvSpPr>
              <p:cNvPr id="580" name="Google Shape;580;p46"/>
              <p:cNvSpPr txBox="1"/>
              <p:nvPr/>
            </p:nvSpPr>
            <p:spPr>
              <a:xfrm>
                <a:off x="222236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31k</a:t>
                </a:r>
                <a:endParaRPr sz="3600" b="1" i="0" u="none" strike="noStrike" cap="none" dirty="0">
                  <a:solidFill>
                    <a:schemeClr val="lt1"/>
                  </a:solidFill>
                  <a:latin typeface="Space Grotesk"/>
                  <a:ea typeface="Space Grotesk"/>
                  <a:cs typeface="Space Grotesk"/>
                  <a:sym typeface="Space Grotesk"/>
                </a:endParaRPr>
              </a:p>
            </p:txBody>
          </p:sp>
          <p:sp>
            <p:nvSpPr>
              <p:cNvPr id="581" name="Google Shape;581;p46"/>
              <p:cNvSpPr txBox="1"/>
              <p:nvPr/>
            </p:nvSpPr>
            <p:spPr>
              <a:xfrm>
                <a:off x="2222361" y="5255239"/>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GitHub stars</a:t>
                </a:r>
                <a:endParaRPr sz="1800" b="1" i="0" u="none" strike="noStrike" cap="none">
                  <a:solidFill>
                    <a:schemeClr val="lt1"/>
                  </a:solidFill>
                  <a:latin typeface="Space Grotesk"/>
                  <a:ea typeface="Space Grotesk"/>
                  <a:cs typeface="Space Grotesk"/>
                  <a:sym typeface="Space Grotesk"/>
                </a:endParaRPr>
              </a:p>
            </p:txBody>
          </p:sp>
          <p:pic>
            <p:nvPicPr>
              <p:cNvPr id="582" name="Google Shape;582;p46"/>
              <p:cNvPicPr preferRelativeResize="0"/>
              <p:nvPr/>
            </p:nvPicPr>
            <p:blipFill rotWithShape="1">
              <a:blip r:embed="rId4">
                <a:alphaModFix/>
              </a:blip>
              <a:srcRect/>
              <a:stretch/>
            </p:blipFill>
            <p:spPr>
              <a:xfrm>
                <a:off x="3804254" y="5525592"/>
                <a:ext cx="1121182" cy="1121182"/>
              </a:xfrm>
              <a:prstGeom prst="rect">
                <a:avLst/>
              </a:prstGeom>
              <a:noFill/>
              <a:ln>
                <a:noFill/>
              </a:ln>
            </p:spPr>
          </p:pic>
        </p:grpSp>
        <p:sp>
          <p:nvSpPr>
            <p:cNvPr id="583" name="Google Shape;583;p46"/>
            <p:cNvSpPr txBox="1"/>
            <p:nvPr/>
          </p:nvSpPr>
          <p:spPr>
            <a:xfrm>
              <a:off x="3875322" y="5768576"/>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nvGrpSpPr>
          <p:cNvPr id="584" name="Google Shape;584;p46"/>
          <p:cNvGrpSpPr/>
          <p:nvPr/>
        </p:nvGrpSpPr>
        <p:grpSpPr>
          <a:xfrm>
            <a:off x="8780971" y="1132830"/>
            <a:ext cx="2909663" cy="2774310"/>
            <a:chOff x="8780971" y="1132830"/>
            <a:chExt cx="2909663" cy="2774310"/>
          </a:xfrm>
        </p:grpSpPr>
        <p:pic>
          <p:nvPicPr>
            <p:cNvPr id="585" name="Google Shape;585;p46"/>
            <p:cNvPicPr preferRelativeResize="0"/>
            <p:nvPr/>
          </p:nvPicPr>
          <p:blipFill rotWithShape="1">
            <a:blip r:embed="rId14">
              <a:alphaModFix/>
            </a:blip>
            <a:srcRect/>
            <a:stretch/>
          </p:blipFill>
          <p:spPr>
            <a:xfrm>
              <a:off x="8780971" y="1132830"/>
              <a:ext cx="2520000" cy="2520000"/>
            </a:xfrm>
            <a:prstGeom prst="rect">
              <a:avLst/>
            </a:prstGeom>
            <a:noFill/>
            <a:ln>
              <a:noFill/>
            </a:ln>
          </p:spPr>
        </p:pic>
        <p:sp>
          <p:nvSpPr>
            <p:cNvPr id="586" name="Google Shape;586;p46"/>
            <p:cNvSpPr txBox="1"/>
            <p:nvPr/>
          </p:nvSpPr>
          <p:spPr>
            <a:xfrm>
              <a:off x="9013977" y="242685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Unique doc views/month</a:t>
              </a:r>
              <a:endParaRPr sz="1800" b="1" i="0" u="none" strike="noStrike" cap="none">
                <a:solidFill>
                  <a:srgbClr val="121C29"/>
                </a:solidFill>
                <a:latin typeface="Space Grotesk"/>
                <a:ea typeface="Space Grotesk"/>
                <a:cs typeface="Space Grotesk"/>
                <a:sym typeface="Space Grotesk"/>
              </a:endParaRPr>
            </a:p>
          </p:txBody>
        </p:sp>
        <p:sp>
          <p:nvSpPr>
            <p:cNvPr id="587" name="Google Shape;587;p46"/>
            <p:cNvSpPr txBox="1"/>
            <p:nvPr/>
          </p:nvSpPr>
          <p:spPr>
            <a:xfrm>
              <a:off x="901397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300k</a:t>
              </a:r>
              <a:endParaRPr sz="3600" b="1" i="0" u="none" strike="noStrike" cap="none">
                <a:solidFill>
                  <a:srgbClr val="121C29"/>
                </a:solidFill>
                <a:latin typeface="Space Grotesk"/>
                <a:ea typeface="Space Grotesk"/>
                <a:cs typeface="Space Grotesk"/>
                <a:sym typeface="Space Grotesk"/>
              </a:endParaRPr>
            </a:p>
          </p:txBody>
        </p:sp>
        <p:grpSp>
          <p:nvGrpSpPr>
            <p:cNvPr id="588" name="Google Shape;588;p46"/>
            <p:cNvGrpSpPr/>
            <p:nvPr/>
          </p:nvGrpSpPr>
          <p:grpSpPr>
            <a:xfrm>
              <a:off x="10569452" y="2785958"/>
              <a:ext cx="1121182" cy="1121182"/>
              <a:chOff x="10569452" y="2785958"/>
              <a:chExt cx="1121182" cy="1121182"/>
            </a:xfrm>
          </p:grpSpPr>
          <p:pic>
            <p:nvPicPr>
              <p:cNvPr id="589" name="Google Shape;589;p46"/>
              <p:cNvPicPr preferRelativeResize="0"/>
              <p:nvPr/>
            </p:nvPicPr>
            <p:blipFill rotWithShape="1">
              <a:blip r:embed="rId4">
                <a:alphaModFix/>
              </a:blip>
              <a:srcRect/>
              <a:stretch/>
            </p:blipFill>
            <p:spPr>
              <a:xfrm>
                <a:off x="10569452" y="2785958"/>
                <a:ext cx="1121182" cy="1121182"/>
              </a:xfrm>
              <a:prstGeom prst="rect">
                <a:avLst/>
              </a:prstGeom>
              <a:noFill/>
              <a:ln>
                <a:noFill/>
              </a:ln>
            </p:spPr>
          </p:pic>
          <p:sp>
            <p:nvSpPr>
              <p:cNvPr id="590" name="Google Shape;590;p46"/>
              <p:cNvSpPr txBox="1"/>
              <p:nvPr/>
            </p:nvSpPr>
            <p:spPr>
              <a:xfrm>
                <a:off x="10648377" y="2908199"/>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4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contributors</a:t>
            </a:r>
            <a:endParaRPr/>
          </a:p>
        </p:txBody>
      </p:sp>
      <p:pic>
        <p:nvPicPr>
          <p:cNvPr id="3" name="Picture 2" descr="A group of logos with different colors&#10;&#10;Description automatically generated">
            <a:extLst>
              <a:ext uri="{FF2B5EF4-FFF2-40B4-BE49-F238E27FC236}">
                <a16:creationId xmlns:a16="http://schemas.microsoft.com/office/drawing/2014/main" id="{F0412886-FB40-1501-78FB-CBDA18226656}"/>
              </a:ext>
            </a:extLst>
          </p:cNvPr>
          <p:cNvPicPr>
            <a:picLocks noChangeAspect="1"/>
          </p:cNvPicPr>
          <p:nvPr/>
        </p:nvPicPr>
        <p:blipFill>
          <a:blip r:embed="rId3"/>
          <a:stretch>
            <a:fillRect/>
          </a:stretch>
        </p:blipFill>
        <p:spPr>
          <a:xfrm>
            <a:off x="1411514" y="1417426"/>
            <a:ext cx="9368972" cy="45117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a:xfrm>
            <a:off x="185950" y="161848"/>
            <a:ext cx="11820099" cy="924588"/>
          </a:xfrm>
        </p:spPr>
        <p:txBody>
          <a:bodyPr/>
          <a:lstStyle/>
          <a:p>
            <a:r>
              <a:rPr lang="en-GB" dirty="0"/>
              <a:t>Guidelines for building diagrams</a:t>
            </a:r>
            <a:endParaRPr lang="en-NL" dirty="0"/>
          </a:p>
        </p:txBody>
      </p:sp>
      <p:sp>
        <p:nvSpPr>
          <p:cNvPr id="13" name="TextBox 12">
            <a:extLst>
              <a:ext uri="{FF2B5EF4-FFF2-40B4-BE49-F238E27FC236}">
                <a16:creationId xmlns:a16="http://schemas.microsoft.com/office/drawing/2014/main" id="{75D47C1C-1B42-4687-163A-2C42F16F3DFF}"/>
              </a:ext>
            </a:extLst>
          </p:cNvPr>
          <p:cNvSpPr txBox="1"/>
          <p:nvPr/>
        </p:nvSpPr>
        <p:spPr>
          <a:xfrm>
            <a:off x="4119297" y="2153629"/>
            <a:ext cx="6095028" cy="3170099"/>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 key/value store is represented by a yellow vertical wide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 message broker is represented by a green horizontal narrow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Labels are in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Use 2pt size black arrows for connecting elements.</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4" name="Group 13">
            <a:extLst>
              <a:ext uri="{FF2B5EF4-FFF2-40B4-BE49-F238E27FC236}">
                <a16:creationId xmlns:a16="http://schemas.microsoft.com/office/drawing/2014/main" id="{5DC8BA45-4267-17AC-043B-A5B3CBB19910}"/>
              </a:ext>
            </a:extLst>
          </p:cNvPr>
          <p:cNvGrpSpPr/>
          <p:nvPr/>
        </p:nvGrpSpPr>
        <p:grpSpPr>
          <a:xfrm>
            <a:off x="1407800" y="1852522"/>
            <a:ext cx="1440000" cy="1440000"/>
            <a:chOff x="6682327" y="1689907"/>
            <a:chExt cx="1440000" cy="1440000"/>
          </a:xfrm>
        </p:grpSpPr>
        <p:pic>
          <p:nvPicPr>
            <p:cNvPr id="15" name="Google Shape;1901;p7">
              <a:extLst>
                <a:ext uri="{FF2B5EF4-FFF2-40B4-BE49-F238E27FC236}">
                  <a16:creationId xmlns:a16="http://schemas.microsoft.com/office/drawing/2014/main" id="{09E96606-8947-C4CB-A3C1-7B2C9DCA6BE2}"/>
                </a:ext>
              </a:extLst>
            </p:cNvPr>
            <p:cNvPicPr preferRelativeResize="0"/>
            <p:nvPr/>
          </p:nvPicPr>
          <p:blipFill rotWithShape="1">
            <a:blip r:embed="rId2">
              <a:alphaModFix/>
            </a:blip>
            <a:srcRect/>
            <a:stretch/>
          </p:blipFill>
          <p:spPr>
            <a:xfrm>
              <a:off x="6682327" y="1689907"/>
              <a:ext cx="1440000" cy="1440000"/>
            </a:xfrm>
            <a:prstGeom prst="rect">
              <a:avLst/>
            </a:prstGeom>
            <a:noFill/>
            <a:ln>
              <a:noFill/>
            </a:ln>
          </p:spPr>
        </p:pic>
        <p:sp>
          <p:nvSpPr>
            <p:cNvPr id="16" name="Google Shape;1913;p7">
              <a:extLst>
                <a:ext uri="{FF2B5EF4-FFF2-40B4-BE49-F238E27FC236}">
                  <a16:creationId xmlns:a16="http://schemas.microsoft.com/office/drawing/2014/main" id="{7EAA3E52-A5B6-FD39-C0CD-98A22861139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a:t>
              </a:r>
              <a:endParaRPr sz="1400" b="1" i="0" u="none" strike="noStrike" cap="none" dirty="0">
                <a:solidFill>
                  <a:schemeClr val="tx1"/>
                </a:solidFill>
                <a:latin typeface="Space Grotesk"/>
                <a:ea typeface="Space Grotesk"/>
                <a:cs typeface="Space Grotesk"/>
                <a:sym typeface="Space Grotesk"/>
              </a:endParaRPr>
            </a:p>
          </p:txBody>
        </p:sp>
      </p:grpSp>
      <p:cxnSp>
        <p:nvCxnSpPr>
          <p:cNvPr id="20" name="Google Shape;1996;p11">
            <a:extLst>
              <a:ext uri="{FF2B5EF4-FFF2-40B4-BE49-F238E27FC236}">
                <a16:creationId xmlns:a16="http://schemas.microsoft.com/office/drawing/2014/main" id="{FF6F8D2D-68DB-8CC3-543C-BF39DFB0A3F7}"/>
              </a:ext>
            </a:extLst>
          </p:cNvPr>
          <p:cNvCxnSpPr>
            <a:cxnSpLocks/>
          </p:cNvCxnSpPr>
          <p:nvPr/>
        </p:nvCxnSpPr>
        <p:spPr>
          <a:xfrm>
            <a:off x="1258254" y="5598320"/>
            <a:ext cx="1836702" cy="0"/>
          </a:xfrm>
          <a:prstGeom prst="straightConnector1">
            <a:avLst/>
          </a:prstGeom>
          <a:noFill/>
          <a:ln w="25400" cap="flat" cmpd="sng">
            <a:solidFill>
              <a:schemeClr val="dk1"/>
            </a:solidFill>
            <a:prstDash val="solid"/>
            <a:miter lim="800000"/>
            <a:headEnd type="none" w="sm" len="sm"/>
            <a:tailEnd type="triangle" w="lg" len="lg"/>
          </a:ln>
        </p:spPr>
      </p:cxnSp>
      <p:grpSp>
        <p:nvGrpSpPr>
          <p:cNvPr id="6" name="Group 5">
            <a:extLst>
              <a:ext uri="{FF2B5EF4-FFF2-40B4-BE49-F238E27FC236}">
                <a16:creationId xmlns:a16="http://schemas.microsoft.com/office/drawing/2014/main" id="{BF5CC9CB-B288-E965-8426-102306ABC4D2}"/>
              </a:ext>
            </a:extLst>
          </p:cNvPr>
          <p:cNvGrpSpPr>
            <a:grpSpLocks noChangeAspect="1"/>
          </p:cNvGrpSpPr>
          <p:nvPr/>
        </p:nvGrpSpPr>
        <p:grpSpPr>
          <a:xfrm>
            <a:off x="1178425" y="4021697"/>
            <a:ext cx="1802142" cy="777600"/>
            <a:chOff x="2698596" y="1626722"/>
            <a:chExt cx="1800000" cy="776676"/>
          </a:xfrm>
        </p:grpSpPr>
        <p:pic>
          <p:nvPicPr>
            <p:cNvPr id="7" name="Google Shape;1922;p8">
              <a:extLst>
                <a:ext uri="{FF2B5EF4-FFF2-40B4-BE49-F238E27FC236}">
                  <a16:creationId xmlns:a16="http://schemas.microsoft.com/office/drawing/2014/main" id="{C7F8670E-8BDB-9D11-0E5E-E7A8BDB55305}"/>
                </a:ext>
              </a:extLst>
            </p:cNvPr>
            <p:cNvPicPr preferRelativeResize="0"/>
            <p:nvPr/>
          </p:nvPicPr>
          <p:blipFill rotWithShape="1">
            <a:blip r:embed="rId3">
              <a:alphaModFix/>
            </a:blip>
            <a:srcRect/>
            <a:stretch/>
          </p:blipFill>
          <p:spPr>
            <a:xfrm>
              <a:off x="2698596" y="1626722"/>
              <a:ext cx="1800000" cy="776676"/>
            </a:xfrm>
            <a:prstGeom prst="rect">
              <a:avLst/>
            </a:prstGeom>
            <a:noFill/>
            <a:ln>
              <a:noFill/>
            </a:ln>
          </p:spPr>
        </p:pic>
        <p:sp>
          <p:nvSpPr>
            <p:cNvPr id="8" name="Google Shape;1931;p8">
              <a:extLst>
                <a:ext uri="{FF2B5EF4-FFF2-40B4-BE49-F238E27FC236}">
                  <a16:creationId xmlns:a16="http://schemas.microsoft.com/office/drawing/2014/main" id="{78901BFF-C016-252D-84A1-AFB9AB8B8A52}"/>
                </a:ext>
              </a:extLst>
            </p:cNvPr>
            <p:cNvSpPr txBox="1"/>
            <p:nvPr/>
          </p:nvSpPr>
          <p:spPr>
            <a:xfrm>
              <a:off x="2766412" y="1748904"/>
              <a:ext cx="1288822" cy="5225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i="0" u="none" strike="noStrike" cap="none" dirty="0">
                  <a:solidFill>
                    <a:srgbClr val="121C29"/>
                  </a:solidFill>
                  <a:latin typeface="Space Grotesk"/>
                  <a:ea typeface="Space Grotesk"/>
                  <a:cs typeface="Space Grotesk"/>
                  <a:sym typeface="Space Grotesk"/>
                </a:rPr>
                <a:t>Message broker</a:t>
              </a:r>
              <a:endParaRPr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4218184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8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users</a:t>
            </a:r>
            <a:endParaRPr/>
          </a:p>
        </p:txBody>
      </p:sp>
      <p:pic>
        <p:nvPicPr>
          <p:cNvPr id="5" name="Picture 4">
            <a:extLst>
              <a:ext uri="{FF2B5EF4-FFF2-40B4-BE49-F238E27FC236}">
                <a16:creationId xmlns:a16="http://schemas.microsoft.com/office/drawing/2014/main" id="{7F8EB6A2-8120-7A23-80EF-06CFC4B64827}"/>
              </a:ext>
            </a:extLst>
          </p:cNvPr>
          <p:cNvPicPr>
            <a:picLocks noChangeAspect="1"/>
          </p:cNvPicPr>
          <p:nvPr/>
        </p:nvPicPr>
        <p:blipFill>
          <a:blip r:embed="rId3"/>
          <a:stretch>
            <a:fillRect/>
          </a:stretch>
        </p:blipFill>
        <p:spPr>
          <a:xfrm>
            <a:off x="712381" y="1252809"/>
            <a:ext cx="10767237" cy="548995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APIs &amp; Cross cutting concerns</a:t>
            </a:r>
            <a:endParaRPr/>
          </a:p>
        </p:txBody>
      </p:sp>
      <p:grpSp>
        <p:nvGrpSpPr>
          <p:cNvPr id="609" name="Google Shape;609;p50"/>
          <p:cNvGrpSpPr/>
          <p:nvPr/>
        </p:nvGrpSpPr>
        <p:grpSpPr>
          <a:xfrm>
            <a:off x="3769700" y="1463444"/>
            <a:ext cx="4712702" cy="4838970"/>
            <a:chOff x="3447077" y="1430433"/>
            <a:chExt cx="4712702" cy="4838970"/>
          </a:xfrm>
        </p:grpSpPr>
        <p:pic>
          <p:nvPicPr>
            <p:cNvPr id="610" name="Google Shape;610;p50"/>
            <p:cNvPicPr preferRelativeResize="0"/>
            <p:nvPr/>
          </p:nvPicPr>
          <p:blipFill rotWithShape="1">
            <a:blip r:embed="rId3">
              <a:alphaModFix/>
            </a:blip>
            <a:srcRect/>
            <a:stretch/>
          </p:blipFill>
          <p:spPr>
            <a:xfrm>
              <a:off x="4661264" y="3840198"/>
              <a:ext cx="1080000" cy="1080000"/>
            </a:xfrm>
            <a:prstGeom prst="rect">
              <a:avLst/>
            </a:prstGeom>
            <a:noFill/>
            <a:ln>
              <a:noFill/>
            </a:ln>
          </p:spPr>
        </p:pic>
        <p:pic>
          <p:nvPicPr>
            <p:cNvPr id="611" name="Google Shape;611;p50"/>
            <p:cNvPicPr preferRelativeResize="0"/>
            <p:nvPr/>
          </p:nvPicPr>
          <p:blipFill rotWithShape="1">
            <a:blip r:embed="rId4">
              <a:alphaModFix/>
            </a:blip>
            <a:srcRect/>
            <a:stretch/>
          </p:blipFill>
          <p:spPr>
            <a:xfrm>
              <a:off x="4664553" y="1432825"/>
              <a:ext cx="1080000" cy="1080000"/>
            </a:xfrm>
            <a:prstGeom prst="rect">
              <a:avLst/>
            </a:prstGeom>
            <a:noFill/>
            <a:ln>
              <a:noFill/>
            </a:ln>
          </p:spPr>
        </p:pic>
        <p:pic>
          <p:nvPicPr>
            <p:cNvPr id="612" name="Google Shape;612;p50"/>
            <p:cNvPicPr preferRelativeResize="0"/>
            <p:nvPr/>
          </p:nvPicPr>
          <p:blipFill rotWithShape="1">
            <a:blip r:embed="rId5">
              <a:alphaModFix/>
            </a:blip>
            <a:srcRect/>
            <a:stretch/>
          </p:blipFill>
          <p:spPr>
            <a:xfrm>
              <a:off x="3447286" y="3840198"/>
              <a:ext cx="1080000" cy="1080000"/>
            </a:xfrm>
            <a:prstGeom prst="rect">
              <a:avLst/>
            </a:prstGeom>
            <a:noFill/>
            <a:ln>
              <a:noFill/>
            </a:ln>
          </p:spPr>
        </p:pic>
        <p:pic>
          <p:nvPicPr>
            <p:cNvPr id="613" name="Google Shape;613;p50"/>
            <p:cNvPicPr preferRelativeResize="0"/>
            <p:nvPr/>
          </p:nvPicPr>
          <p:blipFill rotWithShape="1">
            <a:blip r:embed="rId6">
              <a:alphaModFix/>
            </a:blip>
            <a:srcRect/>
            <a:stretch/>
          </p:blipFill>
          <p:spPr>
            <a:xfrm>
              <a:off x="3451027" y="1432825"/>
              <a:ext cx="1080000" cy="1080000"/>
            </a:xfrm>
            <a:prstGeom prst="rect">
              <a:avLst/>
            </a:prstGeom>
            <a:noFill/>
            <a:ln>
              <a:noFill/>
            </a:ln>
          </p:spPr>
        </p:pic>
        <p:pic>
          <p:nvPicPr>
            <p:cNvPr id="614" name="Google Shape;614;p50"/>
            <p:cNvPicPr preferRelativeResize="0"/>
            <p:nvPr/>
          </p:nvPicPr>
          <p:blipFill rotWithShape="1">
            <a:blip r:embed="rId7">
              <a:alphaModFix/>
            </a:blip>
            <a:srcRect/>
            <a:stretch/>
          </p:blipFill>
          <p:spPr>
            <a:xfrm>
              <a:off x="5871905" y="1430433"/>
              <a:ext cx="1080000" cy="1080000"/>
            </a:xfrm>
            <a:prstGeom prst="rect">
              <a:avLst/>
            </a:prstGeom>
            <a:noFill/>
            <a:ln>
              <a:noFill/>
            </a:ln>
          </p:spPr>
        </p:pic>
        <p:pic>
          <p:nvPicPr>
            <p:cNvPr id="615" name="Google Shape;615;p50"/>
            <p:cNvPicPr preferRelativeResize="0"/>
            <p:nvPr/>
          </p:nvPicPr>
          <p:blipFill rotWithShape="1">
            <a:blip r:embed="rId8">
              <a:alphaModFix/>
            </a:blip>
            <a:srcRect/>
            <a:stretch/>
          </p:blipFill>
          <p:spPr>
            <a:xfrm>
              <a:off x="7079779" y="1430433"/>
              <a:ext cx="1080000" cy="1080000"/>
            </a:xfrm>
            <a:prstGeom prst="rect">
              <a:avLst/>
            </a:prstGeom>
            <a:noFill/>
            <a:ln>
              <a:noFill/>
            </a:ln>
          </p:spPr>
        </p:pic>
        <p:pic>
          <p:nvPicPr>
            <p:cNvPr id="616" name="Google Shape;616;p50"/>
            <p:cNvPicPr preferRelativeResize="0"/>
            <p:nvPr/>
          </p:nvPicPr>
          <p:blipFill rotWithShape="1">
            <a:blip r:embed="rId9">
              <a:alphaModFix/>
            </a:blip>
            <a:srcRect/>
            <a:stretch/>
          </p:blipFill>
          <p:spPr>
            <a:xfrm>
              <a:off x="3447077" y="2636511"/>
              <a:ext cx="1080000" cy="1080000"/>
            </a:xfrm>
            <a:prstGeom prst="rect">
              <a:avLst/>
            </a:prstGeom>
            <a:noFill/>
            <a:ln>
              <a:noFill/>
            </a:ln>
          </p:spPr>
        </p:pic>
        <p:pic>
          <p:nvPicPr>
            <p:cNvPr id="617" name="Google Shape;617;p50"/>
            <p:cNvPicPr preferRelativeResize="0"/>
            <p:nvPr/>
          </p:nvPicPr>
          <p:blipFill rotWithShape="1">
            <a:blip r:embed="rId10">
              <a:alphaModFix/>
            </a:blip>
            <a:srcRect/>
            <a:stretch/>
          </p:blipFill>
          <p:spPr>
            <a:xfrm>
              <a:off x="5875242" y="3822687"/>
              <a:ext cx="1080000" cy="1080000"/>
            </a:xfrm>
            <a:prstGeom prst="rect">
              <a:avLst/>
            </a:prstGeom>
            <a:noFill/>
            <a:ln>
              <a:noFill/>
            </a:ln>
          </p:spPr>
        </p:pic>
        <p:pic>
          <p:nvPicPr>
            <p:cNvPr id="618" name="Google Shape;618;p50"/>
            <p:cNvPicPr preferRelativeResize="0"/>
            <p:nvPr/>
          </p:nvPicPr>
          <p:blipFill rotWithShape="1">
            <a:blip r:embed="rId11">
              <a:alphaModFix/>
            </a:blip>
            <a:srcRect/>
            <a:stretch/>
          </p:blipFill>
          <p:spPr>
            <a:xfrm>
              <a:off x="5907449" y="2624496"/>
              <a:ext cx="1080000" cy="1080000"/>
            </a:xfrm>
            <a:prstGeom prst="rect">
              <a:avLst/>
            </a:prstGeom>
            <a:noFill/>
            <a:ln>
              <a:noFill/>
            </a:ln>
          </p:spPr>
        </p:pic>
        <p:pic>
          <p:nvPicPr>
            <p:cNvPr id="619" name="Google Shape;619;p50"/>
            <p:cNvPicPr preferRelativeResize="0"/>
            <p:nvPr/>
          </p:nvPicPr>
          <p:blipFill rotWithShape="1">
            <a:blip r:embed="rId12">
              <a:alphaModFix/>
            </a:blip>
            <a:srcRect/>
            <a:stretch/>
          </p:blipFill>
          <p:spPr>
            <a:xfrm>
              <a:off x="4664553" y="2627756"/>
              <a:ext cx="1080000" cy="1080000"/>
            </a:xfrm>
            <a:prstGeom prst="rect">
              <a:avLst/>
            </a:prstGeom>
            <a:noFill/>
            <a:ln>
              <a:noFill/>
            </a:ln>
          </p:spPr>
        </p:pic>
        <p:pic>
          <p:nvPicPr>
            <p:cNvPr id="620" name="Google Shape;620;p50"/>
            <p:cNvPicPr preferRelativeResize="0"/>
            <p:nvPr/>
          </p:nvPicPr>
          <p:blipFill rotWithShape="1">
            <a:blip r:embed="rId13">
              <a:alphaModFix/>
            </a:blip>
            <a:srcRect/>
            <a:stretch/>
          </p:blipFill>
          <p:spPr>
            <a:xfrm>
              <a:off x="3450575" y="5156415"/>
              <a:ext cx="1080000" cy="1080000"/>
            </a:xfrm>
            <a:prstGeom prst="rect">
              <a:avLst/>
            </a:prstGeom>
            <a:noFill/>
            <a:ln>
              <a:noFill/>
            </a:ln>
          </p:spPr>
        </p:pic>
        <p:pic>
          <p:nvPicPr>
            <p:cNvPr id="621" name="Google Shape;621;p50"/>
            <p:cNvPicPr preferRelativeResize="0"/>
            <p:nvPr/>
          </p:nvPicPr>
          <p:blipFill rotWithShape="1">
            <a:blip r:embed="rId14">
              <a:alphaModFix/>
            </a:blip>
            <a:srcRect/>
            <a:stretch/>
          </p:blipFill>
          <p:spPr>
            <a:xfrm>
              <a:off x="5875242" y="5189403"/>
              <a:ext cx="1080000" cy="1080000"/>
            </a:xfrm>
            <a:prstGeom prst="rect">
              <a:avLst/>
            </a:prstGeom>
            <a:noFill/>
            <a:ln>
              <a:noFill/>
            </a:ln>
          </p:spPr>
        </p:pic>
        <p:pic>
          <p:nvPicPr>
            <p:cNvPr id="622" name="Google Shape;622;p50"/>
            <p:cNvPicPr preferRelativeResize="0"/>
            <p:nvPr/>
          </p:nvPicPr>
          <p:blipFill rotWithShape="1">
            <a:blip r:embed="rId15">
              <a:alphaModFix/>
            </a:blip>
            <a:srcRect/>
            <a:stretch/>
          </p:blipFill>
          <p:spPr>
            <a:xfrm>
              <a:off x="4664553" y="5176591"/>
              <a:ext cx="1080000" cy="1080000"/>
            </a:xfrm>
            <a:prstGeom prst="rect">
              <a:avLst/>
            </a:prstGeom>
            <a:noFill/>
            <a:ln>
              <a:noFill/>
            </a:ln>
          </p:spPr>
        </p:pic>
      </p:grpSp>
      <p:grpSp>
        <p:nvGrpSpPr>
          <p:cNvPr id="623" name="Google Shape;623;p50"/>
          <p:cNvGrpSpPr/>
          <p:nvPr/>
        </p:nvGrpSpPr>
        <p:grpSpPr>
          <a:xfrm>
            <a:off x="1173667" y="2478402"/>
            <a:ext cx="1855000" cy="1890000"/>
            <a:chOff x="841522" y="2759496"/>
            <a:chExt cx="1855000" cy="1890000"/>
          </a:xfrm>
        </p:grpSpPr>
        <p:pic>
          <p:nvPicPr>
            <p:cNvPr id="624" name="Google Shape;624;p50"/>
            <p:cNvPicPr preferRelativeResize="0"/>
            <p:nvPr/>
          </p:nvPicPr>
          <p:blipFill rotWithShape="1">
            <a:blip r:embed="rId16">
              <a:alphaModFix/>
            </a:blip>
            <a:srcRect/>
            <a:stretch/>
          </p:blipFill>
          <p:spPr>
            <a:xfrm>
              <a:off x="841522" y="2759496"/>
              <a:ext cx="1855000" cy="1890000"/>
            </a:xfrm>
            <a:prstGeom prst="rect">
              <a:avLst/>
            </a:prstGeom>
            <a:noFill/>
            <a:ln>
              <a:noFill/>
            </a:ln>
          </p:spPr>
        </p:pic>
        <p:sp>
          <p:nvSpPr>
            <p:cNvPr id="625" name="Google Shape;625;p50"/>
            <p:cNvSpPr txBox="1"/>
            <p:nvPr/>
          </p:nvSpPr>
          <p:spPr>
            <a:xfrm>
              <a:off x="992249" y="329799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grpSp>
      <p:grpSp>
        <p:nvGrpSpPr>
          <p:cNvPr id="628" name="Google Shape;628;p50"/>
          <p:cNvGrpSpPr/>
          <p:nvPr/>
        </p:nvGrpSpPr>
        <p:grpSpPr>
          <a:xfrm>
            <a:off x="3023587" y="1145304"/>
            <a:ext cx="888658" cy="5435600"/>
            <a:chOff x="2836222" y="1139589"/>
            <a:chExt cx="888658" cy="5435600"/>
          </a:xfrm>
        </p:grpSpPr>
        <p:cxnSp>
          <p:nvCxnSpPr>
            <p:cNvPr id="629" name="Google Shape;629;p50"/>
            <p:cNvCxnSpPr/>
            <p:nvPr/>
          </p:nvCxnSpPr>
          <p:spPr>
            <a:xfrm>
              <a:off x="2836222" y="3840198"/>
              <a:ext cx="450538" cy="0"/>
            </a:xfrm>
            <a:prstGeom prst="straightConnector1">
              <a:avLst/>
            </a:prstGeom>
            <a:noFill/>
            <a:ln w="25400" cap="flat" cmpd="sng">
              <a:solidFill>
                <a:srgbClr val="081D91"/>
              </a:solidFill>
              <a:prstDash val="solid"/>
              <a:round/>
              <a:headEnd type="none" w="sm" len="sm"/>
              <a:tailEnd type="none" w="sm" len="sm"/>
            </a:ln>
          </p:spPr>
        </p:cxnSp>
        <p:cxnSp>
          <p:nvCxnSpPr>
            <p:cNvPr id="630" name="Google Shape;630;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1" name="Google Shape;631;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2" name="Google Shape;632;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3" name="Google Shape;633;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grpSp>
        <p:nvGrpSpPr>
          <p:cNvPr id="634" name="Google Shape;634;p50"/>
          <p:cNvGrpSpPr/>
          <p:nvPr/>
        </p:nvGrpSpPr>
        <p:grpSpPr>
          <a:xfrm rot="10800000">
            <a:off x="8290304" y="1139589"/>
            <a:ext cx="888658" cy="5435600"/>
            <a:chOff x="2836222" y="1139589"/>
            <a:chExt cx="888658" cy="5435600"/>
          </a:xfrm>
        </p:grpSpPr>
        <p:cxnSp>
          <p:nvCxnSpPr>
            <p:cNvPr id="635" name="Google Shape;635;p50"/>
            <p:cNvCxnSpPr/>
            <p:nvPr/>
          </p:nvCxnSpPr>
          <p:spPr>
            <a:xfrm>
              <a:off x="2836222" y="4727307"/>
              <a:ext cx="450538" cy="0"/>
            </a:xfrm>
            <a:prstGeom prst="straightConnector1">
              <a:avLst/>
            </a:prstGeom>
            <a:noFill/>
            <a:ln w="25400" cap="flat" cmpd="sng">
              <a:solidFill>
                <a:srgbClr val="081D91"/>
              </a:solidFill>
              <a:prstDash val="solid"/>
              <a:round/>
              <a:headEnd type="none" w="sm" len="sm"/>
              <a:tailEnd type="none" w="sm" len="sm"/>
            </a:ln>
          </p:spPr>
        </p:cxnSp>
        <p:cxnSp>
          <p:nvCxnSpPr>
            <p:cNvPr id="636" name="Google Shape;636;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7" name="Google Shape;637;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8" name="Google Shape;638;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9" name="Google Shape;639;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cxnSp>
        <p:nvCxnSpPr>
          <p:cNvPr id="640" name="Google Shape;640;p50"/>
          <p:cNvCxnSpPr/>
          <p:nvPr/>
        </p:nvCxnSpPr>
        <p:spPr>
          <a:xfrm rot="10800000">
            <a:off x="8740842" y="5043734"/>
            <a:ext cx="450538" cy="0"/>
          </a:xfrm>
          <a:prstGeom prst="straightConnector1">
            <a:avLst/>
          </a:prstGeom>
          <a:noFill/>
          <a:ln w="25400" cap="flat" cmpd="sng">
            <a:solidFill>
              <a:srgbClr val="081D91"/>
            </a:solidFill>
            <a:prstDash val="solid"/>
            <a:round/>
            <a:headEnd type="none" w="sm" len="sm"/>
            <a:tailEnd type="none" w="sm" len="sm"/>
          </a:ln>
        </p:spPr>
      </p:cxnSp>
      <p:grpSp>
        <p:nvGrpSpPr>
          <p:cNvPr id="2" name="Google Shape;1831;p5">
            <a:extLst>
              <a:ext uri="{FF2B5EF4-FFF2-40B4-BE49-F238E27FC236}">
                <a16:creationId xmlns:a16="http://schemas.microsoft.com/office/drawing/2014/main" id="{7812C9E5-5118-387C-67EC-C9E23E1162F1}"/>
              </a:ext>
            </a:extLst>
          </p:cNvPr>
          <p:cNvGrpSpPr/>
          <p:nvPr/>
        </p:nvGrpSpPr>
        <p:grpSpPr>
          <a:xfrm>
            <a:off x="9167382" y="1627360"/>
            <a:ext cx="1855000" cy="1890000"/>
            <a:chOff x="1008840" y="1539000"/>
            <a:chExt cx="1855000" cy="1890000"/>
          </a:xfrm>
        </p:grpSpPr>
        <p:pic>
          <p:nvPicPr>
            <p:cNvPr id="3" name="Google Shape;1832;p5">
              <a:extLst>
                <a:ext uri="{FF2B5EF4-FFF2-40B4-BE49-F238E27FC236}">
                  <a16:creationId xmlns:a16="http://schemas.microsoft.com/office/drawing/2014/main" id="{0946E879-8020-9753-0BC0-FD9A6BC7F3DE}"/>
                </a:ext>
              </a:extLst>
            </p:cNvPr>
            <p:cNvPicPr preferRelativeResize="0"/>
            <p:nvPr/>
          </p:nvPicPr>
          <p:blipFill rotWithShape="1">
            <a:blip r:embed="rId17">
              <a:alphaModFix/>
            </a:blip>
            <a:srcRect/>
            <a:stretch/>
          </p:blipFill>
          <p:spPr>
            <a:xfrm>
              <a:off x="1008840" y="1539000"/>
              <a:ext cx="1855000" cy="1890000"/>
            </a:xfrm>
            <a:prstGeom prst="rect">
              <a:avLst/>
            </a:prstGeom>
            <a:noFill/>
            <a:ln>
              <a:noFill/>
            </a:ln>
          </p:spPr>
        </p:pic>
        <p:sp>
          <p:nvSpPr>
            <p:cNvPr id="4" name="Google Shape;1833;p5">
              <a:extLst>
                <a:ext uri="{FF2B5EF4-FFF2-40B4-BE49-F238E27FC236}">
                  <a16:creationId xmlns:a16="http://schemas.microsoft.com/office/drawing/2014/main" id="{43DDAC6E-0FDF-7451-DF73-2809C3BA892E}"/>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B</a:t>
              </a:r>
              <a:endParaRPr sz="1400" b="1" i="0" u="none" strike="noStrike" cap="none" dirty="0">
                <a:solidFill>
                  <a:schemeClr val="lt1"/>
                </a:solidFill>
                <a:latin typeface="Space Grotesk"/>
                <a:ea typeface="Space Grotesk"/>
                <a:cs typeface="Space Grotesk"/>
                <a:sym typeface="Space Grotesk"/>
              </a:endParaRPr>
            </a:p>
          </p:txBody>
        </p:sp>
      </p:grpSp>
      <p:grpSp>
        <p:nvGrpSpPr>
          <p:cNvPr id="5" name="Google Shape;1849;p5">
            <a:extLst>
              <a:ext uri="{FF2B5EF4-FFF2-40B4-BE49-F238E27FC236}">
                <a16:creationId xmlns:a16="http://schemas.microsoft.com/office/drawing/2014/main" id="{6C3C574B-596F-DA8B-D693-8D17AE85BB4A}"/>
              </a:ext>
            </a:extLst>
          </p:cNvPr>
          <p:cNvGrpSpPr/>
          <p:nvPr/>
        </p:nvGrpSpPr>
        <p:grpSpPr>
          <a:xfrm>
            <a:off x="9167382" y="3654312"/>
            <a:ext cx="1855001" cy="1890000"/>
            <a:chOff x="7003719" y="1539000"/>
            <a:chExt cx="1855001" cy="1890000"/>
          </a:xfrm>
        </p:grpSpPr>
        <p:pic>
          <p:nvPicPr>
            <p:cNvPr id="6" name="Google Shape;1850;p5">
              <a:extLst>
                <a:ext uri="{FF2B5EF4-FFF2-40B4-BE49-F238E27FC236}">
                  <a16:creationId xmlns:a16="http://schemas.microsoft.com/office/drawing/2014/main" id="{9CBE776D-A3E1-3D92-CD3B-AC3CB9CBEAAB}"/>
                </a:ext>
              </a:extLst>
            </p:cNvPr>
            <p:cNvPicPr preferRelativeResize="0"/>
            <p:nvPr/>
          </p:nvPicPr>
          <p:blipFill rotWithShape="1">
            <a:blip r:embed="rId18">
              <a:alphaModFix/>
            </a:blip>
            <a:srcRect/>
            <a:stretch/>
          </p:blipFill>
          <p:spPr>
            <a:xfrm>
              <a:off x="7003719" y="1539000"/>
              <a:ext cx="1855001" cy="1890000"/>
            </a:xfrm>
            <a:prstGeom prst="rect">
              <a:avLst/>
            </a:prstGeom>
            <a:noFill/>
            <a:ln>
              <a:noFill/>
            </a:ln>
          </p:spPr>
        </p:pic>
        <p:sp>
          <p:nvSpPr>
            <p:cNvPr id="7" name="Google Shape;1851;p5">
              <a:extLst>
                <a:ext uri="{FF2B5EF4-FFF2-40B4-BE49-F238E27FC236}">
                  <a16:creationId xmlns:a16="http://schemas.microsoft.com/office/drawing/2014/main" id="{BAEF9885-3E45-CEE2-9863-D14E29797BB8}"/>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C</a:t>
              </a:r>
              <a:endParaRPr sz="1400" b="1" i="0" u="none" strike="noStrike" cap="none" dirty="0">
                <a:solidFill>
                  <a:schemeClr val="dk1"/>
                </a:solidFill>
                <a:latin typeface="Space Grotesk"/>
                <a:ea typeface="Space Grotesk"/>
                <a:cs typeface="Space Grotesk"/>
                <a:sym typeface="Space Grotesk"/>
              </a:endParaRPr>
            </a:p>
          </p:txBody>
        </p:sp>
      </p:grpSp>
      <p:pic>
        <p:nvPicPr>
          <p:cNvPr id="8" name="Picture 7" descr="A blue and white sign with arrows&#10;&#10;Description automatically generated">
            <a:extLst>
              <a:ext uri="{FF2B5EF4-FFF2-40B4-BE49-F238E27FC236}">
                <a16:creationId xmlns:a16="http://schemas.microsoft.com/office/drawing/2014/main" id="{010BBFDF-FAC1-BA5A-1AAA-B272633410DA}"/>
              </a:ext>
            </a:extLst>
          </p:cNvPr>
          <p:cNvPicPr>
            <a:picLocks noChangeAspect="1"/>
          </p:cNvPicPr>
          <p:nvPr/>
        </p:nvPicPr>
        <p:blipFill>
          <a:blip r:embed="rId19"/>
          <a:stretch>
            <a:fillRect/>
          </a:stretch>
        </p:blipFill>
        <p:spPr>
          <a:xfrm>
            <a:off x="7408554" y="5223029"/>
            <a:ext cx="1080000" cy="1080000"/>
          </a:xfrm>
          <a:prstGeom prst="rect">
            <a:avLst/>
          </a:prstGeom>
        </p:spPr>
      </p:pic>
      <p:pic>
        <p:nvPicPr>
          <p:cNvPr id="9" name="Picture 8">
            <a:extLst>
              <a:ext uri="{FF2B5EF4-FFF2-40B4-BE49-F238E27FC236}">
                <a16:creationId xmlns:a16="http://schemas.microsoft.com/office/drawing/2014/main" id="{335B441A-7A6A-7C1D-444D-7A43407A6077}"/>
              </a:ext>
            </a:extLst>
          </p:cNvPr>
          <p:cNvPicPr>
            <a:picLocks noChangeAspect="1"/>
          </p:cNvPicPr>
          <p:nvPr/>
        </p:nvPicPr>
        <p:blipFill>
          <a:blip r:embed="rId20"/>
          <a:stretch>
            <a:fillRect/>
          </a:stretch>
        </p:blipFill>
        <p:spPr>
          <a:xfrm>
            <a:off x="7398864" y="2653019"/>
            <a:ext cx="1080000" cy="1080000"/>
          </a:xfrm>
          <a:prstGeom prst="rect">
            <a:avLst/>
          </a:prstGeom>
        </p:spPr>
      </p:pic>
      <p:pic>
        <p:nvPicPr>
          <p:cNvPr id="10" name="Graphic 9">
            <a:extLst>
              <a:ext uri="{FF2B5EF4-FFF2-40B4-BE49-F238E27FC236}">
                <a16:creationId xmlns:a16="http://schemas.microsoft.com/office/drawing/2014/main" id="{2CBDFB38-85B9-5224-390F-AF113C3CC2E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403237" y="3873209"/>
            <a:ext cx="1080000" cy="1080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Service Invocation API</a:t>
            </a:r>
            <a:endParaRPr dirty="0"/>
          </a:p>
        </p:txBody>
      </p:sp>
      <p:sp>
        <p:nvSpPr>
          <p:cNvPr id="648" name="Google Shape;648;p51">
            <a:hlinkClick r:id="rId3"/>
          </p:cNvPr>
          <p:cNvSpPr txBox="1"/>
          <p:nvPr/>
        </p:nvSpPr>
        <p:spPr>
          <a:xfrm>
            <a:off x="1250261" y="5995452"/>
            <a:ext cx="9691475"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https://docs.dapr.io/developing-applications/building-blocks/service-invocation/</a:t>
            </a:r>
            <a:endParaRPr sz="1800" b="0" i="0" u="none" strike="noStrike" cap="none">
              <a:solidFill>
                <a:schemeClr val="lt1"/>
              </a:solidFill>
              <a:latin typeface="Space Grotesk"/>
              <a:ea typeface="Space Grotesk"/>
              <a:cs typeface="Space Grotesk"/>
              <a:sym typeface="Space Grotesk"/>
            </a:endParaRPr>
          </a:p>
        </p:txBody>
      </p:sp>
      <p:pic>
        <p:nvPicPr>
          <p:cNvPr id="649" name="Google Shape;649;p51"/>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59;p52">
            <a:extLst>
              <a:ext uri="{FF2B5EF4-FFF2-40B4-BE49-F238E27FC236}">
                <a16:creationId xmlns:a16="http://schemas.microsoft.com/office/drawing/2014/main" id="{CC55D88E-361C-B3E6-32FA-7A58D2FE4144}"/>
              </a:ext>
            </a:extLst>
          </p:cNvPr>
          <p:cNvPicPr preferRelativeResize="0"/>
          <p:nvPr/>
        </p:nvPicPr>
        <p:blipFill rotWithShape="1">
          <a:blip r:embed="rId2">
            <a:alphaModFix/>
          </a:blip>
          <a:srcRect/>
          <a:stretch/>
        </p:blipFill>
        <p:spPr>
          <a:xfrm>
            <a:off x="2214492" y="2061886"/>
            <a:ext cx="1080000" cy="1080000"/>
          </a:xfrm>
          <a:prstGeom prst="rect">
            <a:avLst/>
          </a:prstGeom>
          <a:noFill/>
          <a:ln>
            <a:noFill/>
          </a:ln>
        </p:spPr>
      </p:pic>
      <p:sp>
        <p:nvSpPr>
          <p:cNvPr id="8" name="Title 7">
            <a:extLst>
              <a:ext uri="{FF2B5EF4-FFF2-40B4-BE49-F238E27FC236}">
                <a16:creationId xmlns:a16="http://schemas.microsoft.com/office/drawing/2014/main" id="{4F601768-6992-743D-8457-D6E62C502062}"/>
              </a:ext>
            </a:extLst>
          </p:cNvPr>
          <p:cNvSpPr>
            <a:spLocks noGrp="1"/>
          </p:cNvSpPr>
          <p:nvPr>
            <p:ph type="title"/>
          </p:nvPr>
        </p:nvSpPr>
        <p:spPr>
          <a:xfrm>
            <a:off x="196754" y="214127"/>
            <a:ext cx="11820099" cy="924588"/>
          </a:xfrm>
        </p:spPr>
        <p:txBody>
          <a:bodyPr/>
          <a:lstStyle/>
          <a:p>
            <a:r>
              <a:rPr lang="en-US" dirty="0"/>
              <a:t>Service Invocation</a:t>
            </a:r>
            <a:endParaRPr lang="en-NL" dirty="0"/>
          </a:p>
        </p:txBody>
      </p:sp>
      <p:sp>
        <p:nvSpPr>
          <p:cNvPr id="9" name="TextBox 8">
            <a:extLst>
              <a:ext uri="{FF2B5EF4-FFF2-40B4-BE49-F238E27FC236}">
                <a16:creationId xmlns:a16="http://schemas.microsoft.com/office/drawing/2014/main" id="{B5DE9F2E-A644-F402-78D5-D79341B9D5C9}"/>
              </a:ext>
            </a:extLst>
          </p:cNvPr>
          <p:cNvSpPr txBox="1"/>
          <p:nvPr/>
        </p:nvSpPr>
        <p:spPr>
          <a:xfrm>
            <a:off x="5617281" y="2321695"/>
            <a:ext cx="6032421"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Service discovery via name resolution components</a:t>
            </a:r>
          </a:p>
          <a:p>
            <a:pPr>
              <a:lnSpc>
                <a:spcPct val="150000"/>
              </a:lnSpc>
            </a:pPr>
            <a:r>
              <a:rPr lang="en-US" sz="1800" dirty="0">
                <a:latin typeface="Space Grotesk" pitchFamily="2" charset="0"/>
                <a:cs typeface="Space Grotesk" pitchFamily="2" charset="0"/>
              </a:rPr>
              <a:t>- Invoke HTTP and </a:t>
            </a:r>
            <a:r>
              <a:rPr lang="en-US" sz="1800" dirty="0" err="1">
                <a:latin typeface="Space Grotesk" pitchFamily="2" charset="0"/>
                <a:cs typeface="Space Grotesk" pitchFamily="2" charset="0"/>
              </a:rPr>
              <a:t>gRPC</a:t>
            </a:r>
            <a:r>
              <a:rPr lang="en-US" sz="1800" dirty="0">
                <a:latin typeface="Space Grotesk" pitchFamily="2" charset="0"/>
                <a:cs typeface="Space Grotesk" pitchFamily="2" charset="0"/>
              </a:rPr>
              <a:t> services consistently </a:t>
            </a:r>
          </a:p>
          <a:p>
            <a:pPr>
              <a:lnSpc>
                <a:spcPct val="150000"/>
              </a:lnSpc>
            </a:pPr>
            <a:r>
              <a:rPr lang="en-US" sz="1800" dirty="0">
                <a:latin typeface="Space Grotesk" pitchFamily="2" charset="0"/>
                <a:cs typeface="Space Grotesk" pitchFamily="2" charset="0"/>
              </a:rPr>
              <a:t>- Configurable resiliency policies</a:t>
            </a:r>
          </a:p>
          <a:p>
            <a:pPr>
              <a:lnSpc>
                <a:spcPct val="150000"/>
              </a:lnSpc>
            </a:pPr>
            <a:r>
              <a:rPr lang="en-US" sz="1800" dirty="0">
                <a:latin typeface="Space Grotesk" pitchFamily="2" charset="0"/>
                <a:cs typeface="Space Grotesk" pitchFamily="2" charset="0"/>
              </a:rPr>
              <a:t>- Built-in distributed tracing &amp; metrics</a:t>
            </a:r>
          </a:p>
          <a:p>
            <a:pPr>
              <a:lnSpc>
                <a:spcPct val="150000"/>
              </a:lnSpc>
            </a:pPr>
            <a:r>
              <a:rPr lang="en-US" sz="1800" dirty="0">
                <a:latin typeface="Space Grotesk" pitchFamily="2" charset="0"/>
                <a:cs typeface="Space Grotesk" pitchFamily="2" charset="0"/>
              </a:rPr>
              <a:t>- Access control policies &amp; </a:t>
            </a:r>
            <a:r>
              <a:rPr lang="en-US" sz="1800" dirty="0" err="1">
                <a:latin typeface="Space Grotesk" pitchFamily="2" charset="0"/>
                <a:cs typeface="Space Grotesk" pitchFamily="2" charset="0"/>
              </a:rPr>
              <a:t>mTLS</a:t>
            </a: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 Chain pluggable middleware components</a:t>
            </a:r>
          </a:p>
        </p:txBody>
      </p:sp>
      <p:sp>
        <p:nvSpPr>
          <p:cNvPr id="10" name="TextBox 9">
            <a:extLst>
              <a:ext uri="{FF2B5EF4-FFF2-40B4-BE49-F238E27FC236}">
                <a16:creationId xmlns:a16="http://schemas.microsoft.com/office/drawing/2014/main" id="{3780C57F-360D-12E7-F9B0-736120CDB835}"/>
              </a:ext>
            </a:extLst>
          </p:cNvPr>
          <p:cNvSpPr txBox="1"/>
          <p:nvPr/>
        </p:nvSpPr>
        <p:spPr>
          <a:xfrm>
            <a:off x="340446" y="3434244"/>
            <a:ext cx="4828092"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service invocation API allows synchronous communication between services.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422058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pic>
        <p:nvPicPr>
          <p:cNvPr id="655" name="Google Shape;655;p52"/>
          <p:cNvPicPr preferRelativeResize="0"/>
          <p:nvPr/>
        </p:nvPicPr>
        <p:blipFill rotWithShape="1">
          <a:blip r:embed="rId3">
            <a:alphaModFix/>
          </a:blip>
          <a:srcRect/>
          <a:stretch/>
        </p:blipFill>
        <p:spPr>
          <a:xfrm>
            <a:off x="791075" y="2805959"/>
            <a:ext cx="2160000" cy="2160000"/>
          </a:xfrm>
          <a:prstGeom prst="rect">
            <a:avLst/>
          </a:prstGeom>
          <a:noFill/>
          <a:ln>
            <a:noFill/>
          </a:ln>
        </p:spPr>
      </p:pic>
      <p:pic>
        <p:nvPicPr>
          <p:cNvPr id="656" name="Google Shape;656;p52"/>
          <p:cNvPicPr preferRelativeResize="0"/>
          <p:nvPr/>
        </p:nvPicPr>
        <p:blipFill rotWithShape="1">
          <a:blip r:embed="rId4">
            <a:alphaModFix/>
          </a:blip>
          <a:srcRect/>
          <a:stretch/>
        </p:blipFill>
        <p:spPr>
          <a:xfrm>
            <a:off x="9261430" y="2805959"/>
            <a:ext cx="2160000" cy="2160000"/>
          </a:xfrm>
          <a:prstGeom prst="rect">
            <a:avLst/>
          </a:prstGeom>
          <a:noFill/>
          <a:ln>
            <a:noFill/>
          </a:ln>
        </p:spPr>
      </p:pic>
      <p:sp>
        <p:nvSpPr>
          <p:cNvPr id="657" name="Google Shape;657;p52"/>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Customer</a:t>
            </a:r>
            <a:endParaRPr sz="2400" b="1" i="0" u="none" strike="noStrike" cap="none">
              <a:solidFill>
                <a:schemeClr val="lt1"/>
              </a:solidFill>
              <a:latin typeface="Space Grotesk"/>
              <a:ea typeface="Space Grotesk"/>
              <a:cs typeface="Space Grotesk"/>
              <a:sym typeface="Space Grotesk"/>
            </a:endParaRPr>
          </a:p>
        </p:txBody>
      </p:sp>
      <p:sp>
        <p:nvSpPr>
          <p:cNvPr id="658" name="Google Shape;658;p52"/>
          <p:cNvSpPr txBox="1"/>
          <p:nvPr/>
        </p:nvSpPr>
        <p:spPr>
          <a:xfrm>
            <a:off x="9462529" y="365722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pic>
        <p:nvPicPr>
          <p:cNvPr id="659" name="Google Shape;659;p52"/>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660" name="Google Shape;660;p52"/>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1" name="Google Shape;661;p52"/>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sp>
        <p:nvSpPr>
          <p:cNvPr id="667" name="Google Shape;667;p53"/>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8" name="Google Shape;668;p53"/>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669" name="Google Shape;669;p53"/>
          <p:cNvGrpSpPr/>
          <p:nvPr/>
        </p:nvGrpSpPr>
        <p:grpSpPr>
          <a:xfrm>
            <a:off x="791075" y="1682342"/>
            <a:ext cx="10630355" cy="3283617"/>
            <a:chOff x="791075" y="1019062"/>
            <a:chExt cx="10630355" cy="3283617"/>
          </a:xfrm>
        </p:grpSpPr>
        <p:pic>
          <p:nvPicPr>
            <p:cNvPr id="670" name="Google Shape;670;p53"/>
            <p:cNvPicPr preferRelativeResize="0"/>
            <p:nvPr/>
          </p:nvPicPr>
          <p:blipFill rotWithShape="1">
            <a:blip r:embed="rId3">
              <a:alphaModFix/>
            </a:blip>
            <a:srcRect/>
            <a:stretch/>
          </p:blipFill>
          <p:spPr>
            <a:xfrm>
              <a:off x="791075" y="2142679"/>
              <a:ext cx="2160000" cy="2160000"/>
            </a:xfrm>
            <a:prstGeom prst="rect">
              <a:avLst/>
            </a:prstGeom>
            <a:noFill/>
            <a:ln>
              <a:noFill/>
            </a:ln>
          </p:spPr>
        </p:pic>
        <p:pic>
          <p:nvPicPr>
            <p:cNvPr id="671" name="Google Shape;671;p53"/>
            <p:cNvPicPr preferRelativeResize="0"/>
            <p:nvPr/>
          </p:nvPicPr>
          <p:blipFill rotWithShape="1">
            <a:blip r:embed="rId4">
              <a:alphaModFix/>
            </a:blip>
            <a:srcRect/>
            <a:stretch/>
          </p:blipFill>
          <p:spPr>
            <a:xfrm>
              <a:off x="9261430" y="2142679"/>
              <a:ext cx="2160000" cy="2160000"/>
            </a:xfrm>
            <a:prstGeom prst="rect">
              <a:avLst/>
            </a:prstGeom>
            <a:noFill/>
            <a:ln>
              <a:noFill/>
            </a:ln>
          </p:spPr>
        </p:pic>
        <p:pic>
          <p:nvPicPr>
            <p:cNvPr id="672" name="Google Shape;672;p53"/>
            <p:cNvPicPr preferRelativeResize="0"/>
            <p:nvPr/>
          </p:nvPicPr>
          <p:blipFill rotWithShape="1">
            <a:blip r:embed="rId5">
              <a:alphaModFix/>
            </a:blip>
            <a:srcRect/>
            <a:stretch/>
          </p:blipFill>
          <p:spPr>
            <a:xfrm>
              <a:off x="3615700" y="2682679"/>
              <a:ext cx="1080000" cy="1080000"/>
            </a:xfrm>
            <a:prstGeom prst="rect">
              <a:avLst/>
            </a:prstGeom>
            <a:noFill/>
            <a:ln>
              <a:noFill/>
            </a:ln>
          </p:spPr>
        </p:pic>
        <p:pic>
          <p:nvPicPr>
            <p:cNvPr id="673" name="Google Shape;673;p53"/>
            <p:cNvPicPr preferRelativeResize="0"/>
            <p:nvPr/>
          </p:nvPicPr>
          <p:blipFill rotWithShape="1">
            <a:blip r:embed="rId5">
              <a:alphaModFix/>
            </a:blip>
            <a:srcRect/>
            <a:stretch/>
          </p:blipFill>
          <p:spPr>
            <a:xfrm>
              <a:off x="7516805" y="2682679"/>
              <a:ext cx="1080000" cy="1080000"/>
            </a:xfrm>
            <a:prstGeom prst="rect">
              <a:avLst/>
            </a:prstGeom>
            <a:noFill/>
            <a:ln>
              <a:noFill/>
            </a:ln>
          </p:spPr>
        </p:pic>
        <p:cxnSp>
          <p:nvCxnSpPr>
            <p:cNvPr id="674" name="Google Shape;674;p53"/>
            <p:cNvCxnSpPr/>
            <p:nvPr/>
          </p:nvCxnSpPr>
          <p:spPr>
            <a:xfrm>
              <a:off x="2842772"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5" name="Google Shape;675;p53"/>
            <p:cNvCxnSpPr/>
            <p:nvPr/>
          </p:nvCxnSpPr>
          <p:spPr>
            <a:xfrm>
              <a:off x="8576333"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6" name="Google Shape;676;p53"/>
            <p:cNvCxnSpPr/>
            <p:nvPr/>
          </p:nvCxnSpPr>
          <p:spPr>
            <a:xfrm>
              <a:off x="4709348" y="3071672"/>
              <a:ext cx="2807457" cy="0"/>
            </a:xfrm>
            <a:prstGeom prst="straightConnector1">
              <a:avLst/>
            </a:prstGeom>
            <a:noFill/>
            <a:ln w="25400" cap="flat" cmpd="sng">
              <a:solidFill>
                <a:schemeClr val="dk1"/>
              </a:solidFill>
              <a:prstDash val="solid"/>
              <a:miter lim="800000"/>
              <a:headEnd type="none" w="sm" len="sm"/>
              <a:tailEnd type="triangle" w="lg" len="lg"/>
            </a:ln>
          </p:spPr>
        </p:cxnSp>
        <p:cxnSp>
          <p:nvCxnSpPr>
            <p:cNvPr id="677" name="Google Shape;677;p53"/>
            <p:cNvCxnSpPr/>
            <p:nvPr/>
          </p:nvCxnSpPr>
          <p:spPr>
            <a:xfrm rot="10800000">
              <a:off x="2829124"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8" name="Google Shape;678;p53"/>
            <p:cNvCxnSpPr/>
            <p:nvPr/>
          </p:nvCxnSpPr>
          <p:spPr>
            <a:xfrm rot="10800000">
              <a:off x="8562685"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9" name="Google Shape;679;p53"/>
            <p:cNvCxnSpPr/>
            <p:nvPr/>
          </p:nvCxnSpPr>
          <p:spPr>
            <a:xfrm rot="10800000">
              <a:off x="4695700" y="3363961"/>
              <a:ext cx="2821105" cy="0"/>
            </a:xfrm>
            <a:prstGeom prst="straightConnector1">
              <a:avLst/>
            </a:prstGeom>
            <a:noFill/>
            <a:ln w="25400" cap="flat" cmpd="sng">
              <a:solidFill>
                <a:schemeClr val="dk1"/>
              </a:solidFill>
              <a:prstDash val="solid"/>
              <a:miter lim="800000"/>
              <a:headEnd type="none" w="sm" len="sm"/>
              <a:tailEnd type="triangle" w="lg" len="lg"/>
            </a:ln>
          </p:spPr>
        </p:cxnSp>
        <p:cxnSp>
          <p:nvCxnSpPr>
            <p:cNvPr id="680" name="Google Shape;680;p53"/>
            <p:cNvCxnSpPr/>
            <p:nvPr/>
          </p:nvCxnSpPr>
          <p:spPr>
            <a:xfrm rot="10800000">
              <a:off x="4151889" y="2129735"/>
              <a:ext cx="0" cy="511483"/>
            </a:xfrm>
            <a:prstGeom prst="straightConnector1">
              <a:avLst/>
            </a:prstGeom>
            <a:noFill/>
            <a:ln w="25400" cap="flat" cmpd="sng">
              <a:solidFill>
                <a:schemeClr val="dk1"/>
              </a:solidFill>
              <a:prstDash val="solid"/>
              <a:miter lim="800000"/>
              <a:headEnd type="none" w="sm" len="sm"/>
              <a:tailEnd type="triangle" w="lg" len="lg"/>
            </a:ln>
          </p:spPr>
        </p:cxnSp>
        <p:sp>
          <p:nvSpPr>
            <p:cNvPr id="681" name="Google Shape;681;p53"/>
            <p:cNvSpPr txBox="1"/>
            <p:nvPr/>
          </p:nvSpPr>
          <p:spPr>
            <a:xfrm>
              <a:off x="969264" y="301689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Customer</a:t>
              </a:r>
              <a:endParaRPr sz="2400" b="1" i="0" u="none" strike="noStrike" cap="none" dirty="0">
                <a:solidFill>
                  <a:schemeClr val="lt1"/>
                </a:solidFill>
                <a:latin typeface="Space Grotesk"/>
                <a:ea typeface="Space Grotesk"/>
                <a:cs typeface="Space Grotesk"/>
                <a:sym typeface="Space Grotesk"/>
              </a:endParaRPr>
            </a:p>
          </p:txBody>
        </p:sp>
        <p:sp>
          <p:nvSpPr>
            <p:cNvPr id="682" name="Google Shape;682;p53"/>
            <p:cNvSpPr txBox="1"/>
            <p:nvPr/>
          </p:nvSpPr>
          <p:spPr>
            <a:xfrm>
              <a:off x="9462529" y="299394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grpSp>
          <p:nvGrpSpPr>
            <p:cNvPr id="683" name="Google Shape;683;p53"/>
            <p:cNvGrpSpPr/>
            <p:nvPr/>
          </p:nvGrpSpPr>
          <p:grpSpPr>
            <a:xfrm>
              <a:off x="3615699" y="1019062"/>
              <a:ext cx="1080000" cy="1080000"/>
              <a:chOff x="4602161" y="1371134"/>
              <a:chExt cx="1080000" cy="1080000"/>
            </a:xfrm>
          </p:grpSpPr>
          <p:pic>
            <p:nvPicPr>
              <p:cNvPr id="684" name="Google Shape;684;p53"/>
              <p:cNvPicPr preferRelativeResize="0"/>
              <p:nvPr/>
            </p:nvPicPr>
            <p:blipFill rotWithShape="1">
              <a:blip r:embed="rId6">
                <a:alphaModFix/>
              </a:blip>
              <a:srcRect/>
              <a:stretch/>
            </p:blipFill>
            <p:spPr>
              <a:xfrm>
                <a:off x="4602161" y="1371134"/>
                <a:ext cx="1080000" cy="1080000"/>
              </a:xfrm>
              <a:prstGeom prst="rect">
                <a:avLst/>
              </a:prstGeom>
              <a:noFill/>
              <a:ln>
                <a:noFill/>
              </a:ln>
            </p:spPr>
          </p:pic>
          <p:sp>
            <p:nvSpPr>
              <p:cNvPr id="685" name="Google Shape;685;p53"/>
              <p:cNvSpPr txBox="1"/>
              <p:nvPr/>
            </p:nvSpPr>
            <p:spPr>
              <a:xfrm>
                <a:off x="4689827" y="1760127"/>
                <a:ext cx="904668"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Space Grotesk"/>
                    <a:ea typeface="Space Grotesk"/>
                    <a:cs typeface="Space Grotesk"/>
                    <a:sym typeface="Space Grotesk"/>
                  </a:rPr>
                  <a:t>DNS</a:t>
                </a:r>
                <a:endParaRPr sz="1600" b="1" i="0" u="none" strike="noStrike" cap="none">
                  <a:solidFill>
                    <a:schemeClr val="lt1"/>
                  </a:solidFill>
                  <a:latin typeface="Space Grotesk"/>
                  <a:ea typeface="Space Grotesk"/>
                  <a:cs typeface="Space Grotesk"/>
                  <a:sym typeface="Space Grotesk"/>
                </a:endParaRPr>
              </a:p>
            </p:txBody>
          </p:sp>
        </p:grpSp>
        <p:sp>
          <p:nvSpPr>
            <p:cNvPr id="686" name="Google Shape;686;p53"/>
            <p:cNvSpPr txBox="1"/>
            <p:nvPr/>
          </p:nvSpPr>
          <p:spPr>
            <a:xfrm>
              <a:off x="4695698" y="1235395"/>
              <a:ext cx="194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Name resolution component for service discovery</a:t>
              </a:r>
              <a:endParaRPr sz="1400" b="0" i="0" u="none" strike="noStrike" cap="none">
                <a:solidFill>
                  <a:srgbClr val="121C29"/>
                </a:solidFill>
                <a:latin typeface="Space Grotesk"/>
                <a:ea typeface="Space Grotesk"/>
                <a:cs typeface="Space Grotesk"/>
                <a:sym typeface="Space Grotesk"/>
              </a:endParaRPr>
            </a:p>
          </p:txBody>
        </p:sp>
        <p:sp>
          <p:nvSpPr>
            <p:cNvPr id="687" name="Google Shape;687;p53"/>
            <p:cNvSpPr txBox="1"/>
            <p:nvPr/>
          </p:nvSpPr>
          <p:spPr>
            <a:xfrm>
              <a:off x="5360879" y="2716989"/>
              <a:ext cx="15443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1" i="0" u="none" strike="noStrike" cap="none">
                  <a:solidFill>
                    <a:srgbClr val="121C29"/>
                  </a:solidFill>
                  <a:latin typeface="Space Grotesk"/>
                  <a:ea typeface="Space Grotesk"/>
                  <a:cs typeface="Space Grotesk"/>
                  <a:sym typeface="Space Grotesk"/>
                </a:rPr>
                <a:t>Invoke method</a:t>
              </a:r>
              <a:endParaRPr sz="1400" b="1" i="0" u="none" strike="noStrike" cap="none">
                <a:solidFill>
                  <a:srgbClr val="121C29"/>
                </a:solidFill>
                <a:latin typeface="Space Grotesk"/>
                <a:ea typeface="Space Grotesk"/>
                <a:cs typeface="Space Grotesk"/>
                <a:sym typeface="Space Grotesk"/>
              </a:endParaRPr>
            </a:p>
          </p:txBody>
        </p:sp>
        <p:grpSp>
          <p:nvGrpSpPr>
            <p:cNvPr id="688" name="Google Shape;688;p53"/>
            <p:cNvGrpSpPr/>
            <p:nvPr/>
          </p:nvGrpSpPr>
          <p:grpSpPr>
            <a:xfrm>
              <a:off x="5118201" y="3420248"/>
              <a:ext cx="2244775" cy="540000"/>
              <a:chOff x="5118201" y="3374528"/>
              <a:chExt cx="2244775" cy="540000"/>
            </a:xfrm>
          </p:grpSpPr>
          <p:pic>
            <p:nvPicPr>
              <p:cNvPr id="689" name="Google Shape;689;p53"/>
              <p:cNvPicPr preferRelativeResize="0"/>
              <p:nvPr/>
            </p:nvPicPr>
            <p:blipFill rotWithShape="1">
              <a:blip r:embed="rId7">
                <a:alphaModFix/>
              </a:blip>
              <a:srcRect/>
              <a:stretch/>
            </p:blipFill>
            <p:spPr>
              <a:xfrm>
                <a:off x="5118201" y="3374528"/>
                <a:ext cx="540000" cy="540000"/>
              </a:xfrm>
              <a:prstGeom prst="rect">
                <a:avLst/>
              </a:prstGeom>
              <a:noFill/>
              <a:ln>
                <a:noFill/>
              </a:ln>
            </p:spPr>
          </p:pic>
          <p:sp>
            <p:nvSpPr>
              <p:cNvPr id="690" name="Google Shape;690;p53"/>
              <p:cNvSpPr txBox="1"/>
              <p:nvPr/>
            </p:nvSpPr>
            <p:spPr>
              <a:xfrm>
                <a:off x="5550657" y="3546540"/>
                <a:ext cx="181231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mTLS encryption</a:t>
                </a:r>
                <a:endParaRPr sz="1400" b="0" i="0" u="none" strike="noStrike" cap="none">
                  <a:solidFill>
                    <a:srgbClr val="121C29"/>
                  </a:solidFill>
                  <a:latin typeface="Space Grotesk"/>
                  <a:ea typeface="Space Grotesk"/>
                  <a:cs typeface="Space Grotesk"/>
                  <a:sym typeface="Space Grotesk"/>
                </a:endParaRPr>
              </a:p>
            </p:txBody>
          </p:sp>
        </p:grpSp>
        <p:pic>
          <p:nvPicPr>
            <p:cNvPr id="691" name="Google Shape;691;p53"/>
            <p:cNvPicPr preferRelativeResize="0"/>
            <p:nvPr/>
          </p:nvPicPr>
          <p:blipFill rotWithShape="1">
            <a:blip r:embed="rId8">
              <a:alphaModFix/>
            </a:blip>
            <a:srcRect/>
            <a:stretch/>
          </p:blipFill>
          <p:spPr>
            <a:xfrm>
              <a:off x="8241048" y="2069898"/>
              <a:ext cx="1020381" cy="382643"/>
            </a:xfrm>
            <a:prstGeom prst="rect">
              <a:avLst/>
            </a:prstGeom>
            <a:noFill/>
            <a:ln>
              <a:noFill/>
            </a:ln>
          </p:spPr>
        </p:pic>
        <p:pic>
          <p:nvPicPr>
            <p:cNvPr id="692" name="Google Shape;692;p53"/>
            <p:cNvPicPr preferRelativeResize="0"/>
            <p:nvPr/>
          </p:nvPicPr>
          <p:blipFill rotWithShape="1">
            <a:blip r:embed="rId9">
              <a:alphaModFix/>
            </a:blip>
            <a:srcRect/>
            <a:stretch/>
          </p:blipFill>
          <p:spPr>
            <a:xfrm>
              <a:off x="7676405" y="1235395"/>
              <a:ext cx="720000" cy="720000"/>
            </a:xfrm>
            <a:prstGeom prst="rect">
              <a:avLst/>
            </a:prstGeom>
            <a:noFill/>
            <a:ln>
              <a:noFill/>
            </a:ln>
          </p:spPr>
        </p:pic>
        <p:cxnSp>
          <p:nvCxnSpPr>
            <p:cNvPr id="693" name="Google Shape;693;p53"/>
            <p:cNvCxnSpPr/>
            <p:nvPr/>
          </p:nvCxnSpPr>
          <p:spPr>
            <a:xfrm rot="10800000">
              <a:off x="8038252" y="188168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694" name="Google Shape;694;p53"/>
            <p:cNvSpPr txBox="1"/>
            <p:nvPr/>
          </p:nvSpPr>
          <p:spPr>
            <a:xfrm>
              <a:off x="8396405" y="131573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grpSp>
      <p:pic>
        <p:nvPicPr>
          <p:cNvPr id="695" name="Google Shape;695;p53"/>
          <p:cNvPicPr preferRelativeResize="0"/>
          <p:nvPr/>
        </p:nvPicPr>
        <p:blipFill rotWithShape="1">
          <a:blip r:embed="rId10">
            <a:alphaModFix/>
          </a:blip>
          <a:srcRect/>
          <a:stretch/>
        </p:blipFill>
        <p:spPr>
          <a:xfrm>
            <a:off x="10868615" y="137295"/>
            <a:ext cx="1080000" cy="1080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28DAD0CB-8353-F81C-6906-324B0C3C8CF8}"/>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9A88124-B324-D3E2-CE7A-BB8AEEB2BFC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.NET</a:t>
            </a:r>
            <a:endParaRPr dirty="0"/>
          </a:p>
        </p:txBody>
      </p:sp>
      <p:pic>
        <p:nvPicPr>
          <p:cNvPr id="659" name="Google Shape;659;p52">
            <a:extLst>
              <a:ext uri="{FF2B5EF4-FFF2-40B4-BE49-F238E27FC236}">
                <a16:creationId xmlns:a16="http://schemas.microsoft.com/office/drawing/2014/main" id="{89D1227B-56E1-B2A6-2980-4EB07E19E4E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A97BA407-023A-F563-CA0C-51A86A74B5B5}"/>
              </a:ext>
            </a:extLst>
          </p:cNvPr>
          <p:cNvSpPr txBox="1"/>
          <p:nvPr/>
        </p:nvSpPr>
        <p:spPr>
          <a:xfrm>
            <a:off x="961484" y="2710507"/>
            <a:ext cx="10407374" cy="1323439"/>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CreateInvokeHttpClient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appId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"order-processor"</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CF222E"/>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response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PostAsJsonAsync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order);</a:t>
            </a:r>
          </a:p>
        </p:txBody>
      </p:sp>
    </p:spTree>
    <p:extLst>
      <p:ext uri="{BB962C8B-B14F-4D97-AF65-F5344CB8AC3E}">
        <p14:creationId xmlns:p14="http://schemas.microsoft.com/office/powerpoint/2010/main" val="4060747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113B046A-7015-3B5B-B35A-C8B40287288A}"/>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000C677-89D5-6F9D-4487-E091C4691A6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Python</a:t>
            </a:r>
            <a:endParaRPr dirty="0"/>
          </a:p>
        </p:txBody>
      </p:sp>
      <p:pic>
        <p:nvPicPr>
          <p:cNvPr id="659" name="Google Shape;659;p52">
            <a:extLst>
              <a:ext uri="{FF2B5EF4-FFF2-40B4-BE49-F238E27FC236}">
                <a16:creationId xmlns:a16="http://schemas.microsoft.com/office/drawing/2014/main" id="{D86A4358-CCE8-E8C8-B92C-AFDD2D402454}"/>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19443EA6-D30C-EA12-B2C2-B983230516EC}"/>
              </a:ext>
            </a:extLst>
          </p:cNvPr>
          <p:cNvSpPr txBox="1"/>
          <p:nvPr/>
        </p:nvSpPr>
        <p:spPr>
          <a:xfrm>
            <a:off x="834887" y="1800525"/>
            <a:ext cx="10522225" cy="3877985"/>
          </a:xfrm>
          <a:prstGeom prst="rect">
            <a:avLst/>
          </a:prstGeom>
          <a:noFill/>
        </p:spPr>
        <p:txBody>
          <a:bodyPr wrap="square">
            <a:spAutoFit/>
          </a:bodyPr>
          <a:lstStyle/>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base_url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os</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getenv</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'BASE_URL'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'http://localhost'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os</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getenv</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'DAPR_HTTP_PORT'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'3500’</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endParaRPr lang="en-US"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headers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dapr</a:t>
            </a:r>
            <a:r>
              <a:rPr lang="en-US" sz="1600" b="1" dirty="0">
                <a:solidFill>
                  <a:srgbClr val="0A3069"/>
                </a:solidFill>
                <a:effectLst/>
                <a:latin typeface="Courier New" panose="02070309020205020404" pitchFamily="49" charset="0"/>
                <a:cs typeface="Courier New" panose="02070309020205020404" pitchFamily="49" charset="0"/>
              </a:rPr>
              <a:t>-app-id'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'order-processor’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'content-type’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'application/</a:t>
            </a:r>
            <a:r>
              <a:rPr lang="en-US" sz="1600" b="1" dirty="0" err="1">
                <a:solidFill>
                  <a:srgbClr val="0A3069"/>
                </a:solidFill>
                <a:effectLst/>
                <a:latin typeface="Courier New" panose="02070309020205020404" pitchFamily="49" charset="0"/>
                <a:cs typeface="Courier New" panose="02070309020205020404" pitchFamily="49" charset="0"/>
              </a:rPr>
              <a:t>json</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endParaRPr lang="en-US"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requests</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post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url</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base_url</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json</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dumps</a:t>
            </a:r>
            <a:r>
              <a:rPr lang="en-US" sz="1600" b="1" dirty="0">
                <a:solidFill>
                  <a:srgbClr val="1F2328"/>
                </a:solidFill>
                <a:effectLst/>
                <a:latin typeface="Courier New" panose="02070309020205020404" pitchFamily="49" charset="0"/>
                <a:cs typeface="Courier New" panose="02070309020205020404" pitchFamily="49" charset="0"/>
              </a:rPr>
              <a:t>(order),</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headers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headers</a:t>
            </a:r>
          </a:p>
        </p:txBody>
      </p:sp>
    </p:spTree>
    <p:extLst>
      <p:ext uri="{BB962C8B-B14F-4D97-AF65-F5344CB8AC3E}">
        <p14:creationId xmlns:p14="http://schemas.microsoft.com/office/powerpoint/2010/main" val="42710844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5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Service Invocation Demo</a:t>
            </a:r>
            <a:endParaRPr/>
          </a:p>
        </p:txBody>
      </p:sp>
      <p:sp>
        <p:nvSpPr>
          <p:cNvPr id="701" name="Google Shape;701;p54">
            <a:hlinkClick r:id="rId3"/>
          </p:cNvPr>
          <p:cNvSpPr txBox="1"/>
          <p:nvPr/>
        </p:nvSpPr>
        <p:spPr>
          <a:xfrm>
            <a:off x="1455576" y="5995452"/>
            <a:ext cx="92808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pace Grotesk"/>
                <a:ea typeface="Space Grotesk"/>
                <a:cs typeface="Space Grotesk"/>
                <a:sym typeface="Space Grotesk"/>
              </a:rPr>
              <a:t>https://docs.dapr.io/getting-started/quickstarts/serviceinvocation-quickstart/</a:t>
            </a:r>
            <a:endParaRPr sz="1400" b="0" i="0" u="none" strike="noStrike" cap="none" dirty="0">
              <a:solidFill>
                <a:srgbClr val="000000"/>
              </a:solidFill>
              <a:latin typeface="Space Grotesk" pitchFamily="2" charset="0"/>
              <a:cs typeface="Space Grotesk" pitchFamily="2" charset="0"/>
              <a:sym typeface="Arial"/>
            </a:endParaRPr>
          </a:p>
        </p:txBody>
      </p:sp>
      <p:pic>
        <p:nvPicPr>
          <p:cNvPr id="2" name="Google Shape;649;p51">
            <a:extLst>
              <a:ext uri="{FF2B5EF4-FFF2-40B4-BE49-F238E27FC236}">
                <a16:creationId xmlns:a16="http://schemas.microsoft.com/office/drawing/2014/main" id="{0BD0AD22-E88C-6199-5258-D1529757612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707" name="Google Shape;707;p5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API</a:t>
            </a:r>
            <a:endParaRPr dirty="0"/>
          </a:p>
        </p:txBody>
      </p:sp>
      <p:sp>
        <p:nvSpPr>
          <p:cNvPr id="708" name="Google Shape;708;p55">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https://docs.dapr.io/developing-applications/building-blocks/pubsub/</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193674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Space Grotesk"/>
                <a:ea typeface="Space Grotesk"/>
                <a:cs typeface="Space Grotesk"/>
                <a:sym typeface="Space Grotesk"/>
              </a:rPr>
              <a:t>Dapr</a:t>
            </a:r>
            <a:endParaRPr sz="6000" b="1" i="0" u="none" strike="noStrike" cap="none">
              <a:solidFill>
                <a:srgbClr val="000000"/>
              </a:solidFill>
              <a:latin typeface="Space Grotesk"/>
              <a:ea typeface="Space Grotesk"/>
              <a:cs typeface="Space Grotesk"/>
              <a:sym typeface="Space Grotesk"/>
            </a:endParaRPr>
          </a:p>
        </p:txBody>
      </p:sp>
      <p:sp>
        <p:nvSpPr>
          <p:cNvPr id="111" name="Google Shape;111;p30"/>
          <p:cNvSpPr txBox="1"/>
          <p:nvPr/>
        </p:nvSpPr>
        <p:spPr>
          <a:xfrm>
            <a:off x="722631" y="2228671"/>
            <a:ext cx="704215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APIs for building </a:t>
            </a:r>
            <a:r>
              <a:rPr lang="en-US" sz="3600" b="0" i="0" u="none" strike="noStrike" cap="none">
                <a:solidFill>
                  <a:schemeClr val="accent3"/>
                </a:solidFill>
                <a:latin typeface="Space Grotesk"/>
                <a:ea typeface="Space Grotesk"/>
                <a:cs typeface="Space Grotesk"/>
                <a:sym typeface="Space Grotesk"/>
              </a:rPr>
              <a:t>secure</a:t>
            </a:r>
            <a:r>
              <a:rPr lang="en-US" sz="3600" b="0" i="0" u="none" strike="noStrike" cap="none">
                <a:solidFill>
                  <a:srgbClr val="000000"/>
                </a:solidFill>
                <a:latin typeface="Space Grotesk"/>
                <a:ea typeface="Space Grotesk"/>
                <a:cs typeface="Space Grotesk"/>
                <a:sym typeface="Space Grotesk"/>
              </a:rPr>
              <a:t> and </a:t>
            </a:r>
            <a:r>
              <a:rPr lang="en-US" sz="3600" b="0" i="0" u="none" strike="noStrike" cap="none">
                <a:solidFill>
                  <a:schemeClr val="accent2"/>
                </a:solidFill>
                <a:latin typeface="Space Grotesk"/>
                <a:ea typeface="Space Grotesk"/>
                <a:cs typeface="Space Grotesk"/>
                <a:sym typeface="Space Grotesk"/>
              </a:rPr>
              <a:t>reliable</a:t>
            </a:r>
            <a:r>
              <a:rPr lang="en-US" sz="3600" b="0" i="0" u="none" strike="noStrike" cap="none">
                <a:solidFill>
                  <a:srgbClr val="000000"/>
                </a:solidFill>
                <a:latin typeface="Space Grotesk"/>
                <a:ea typeface="Space Grotesk"/>
                <a:cs typeface="Space Grotesk"/>
                <a:sym typeface="Space Grotesk"/>
              </a:rPr>
              <a:t> microservices</a:t>
            </a:r>
            <a:endParaRPr sz="3600" b="0" i="0" u="none" strike="noStrike" cap="none">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Space Grotesk"/>
                <a:ea typeface="Space Grotesk"/>
                <a:cs typeface="Space Grotesk"/>
                <a:sym typeface="Space Grotesk"/>
              </a:rPr>
              <a:t>[Speaker]</a:t>
            </a:r>
            <a:endParaRPr sz="28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74F36-5609-F634-08F6-0DCEDB4A10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8B32039-9424-9279-CF12-D2FE49099787}"/>
              </a:ext>
            </a:extLst>
          </p:cNvPr>
          <p:cNvSpPr>
            <a:spLocks noGrp="1"/>
          </p:cNvSpPr>
          <p:nvPr>
            <p:ph type="title"/>
          </p:nvPr>
        </p:nvSpPr>
        <p:spPr>
          <a:xfrm>
            <a:off x="196754" y="214127"/>
            <a:ext cx="11820099" cy="924588"/>
          </a:xfrm>
        </p:spPr>
        <p:txBody>
          <a:bodyPr/>
          <a:lstStyle/>
          <a:p>
            <a:r>
              <a:rPr lang="en-US" dirty="0"/>
              <a:t>Publish / Subscribe</a:t>
            </a:r>
            <a:endParaRPr lang="en-NL" dirty="0"/>
          </a:p>
        </p:txBody>
      </p:sp>
      <p:sp>
        <p:nvSpPr>
          <p:cNvPr id="9" name="TextBox 8">
            <a:extLst>
              <a:ext uri="{FF2B5EF4-FFF2-40B4-BE49-F238E27FC236}">
                <a16:creationId xmlns:a16="http://schemas.microsoft.com/office/drawing/2014/main" id="{E962B554-FB9E-F26A-25C1-38E6E943E2B7}"/>
              </a:ext>
            </a:extLst>
          </p:cNvPr>
          <p:cNvSpPr txBox="1"/>
          <p:nvPr/>
        </p:nvSpPr>
        <p:spPr>
          <a:xfrm>
            <a:off x="5617281" y="2321695"/>
            <a:ext cx="6141425"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message brokers and queues</a:t>
            </a:r>
          </a:p>
          <a:p>
            <a:pPr>
              <a:lnSpc>
                <a:spcPct val="150000"/>
              </a:lnSpc>
            </a:pPr>
            <a:r>
              <a:rPr lang="en-US" sz="1800" dirty="0">
                <a:latin typeface="Space Grotesk" pitchFamily="2" charset="0"/>
                <a:cs typeface="Space Grotesk" pitchFamily="2" charset="0"/>
              </a:rPr>
              <a:t>- Guaranteed at least one delivery</a:t>
            </a:r>
          </a:p>
          <a:p>
            <a:pPr>
              <a:lnSpc>
                <a:spcPct val="150000"/>
              </a:lnSpc>
            </a:pPr>
            <a:r>
              <a:rPr lang="en-US" sz="1800" dirty="0">
                <a:latin typeface="Space Grotesk" pitchFamily="2" charset="0"/>
                <a:cs typeface="Space Grotesk" pitchFamily="2" charset="0"/>
              </a:rPr>
              <a:t>- Use declarative or programmatic subscriptions</a:t>
            </a:r>
          </a:p>
          <a:p>
            <a:pPr>
              <a:lnSpc>
                <a:spcPct val="150000"/>
              </a:lnSpc>
            </a:pPr>
            <a:r>
              <a:rPr lang="en-US" sz="1800" dirty="0">
                <a:latin typeface="Space Grotesk" pitchFamily="2" charset="0"/>
                <a:cs typeface="Space Grotesk" pitchFamily="2" charset="0"/>
              </a:rPr>
              <a:t>- Use content-based message routing</a:t>
            </a:r>
          </a:p>
          <a:p>
            <a:pPr>
              <a:lnSpc>
                <a:spcPct val="150000"/>
              </a:lnSpc>
            </a:pPr>
            <a:r>
              <a:rPr lang="en-US" sz="1800" dirty="0">
                <a:latin typeface="Space Grotesk" pitchFamily="2" charset="0"/>
                <a:cs typeface="Space Grotesk" pitchFamily="2" charset="0"/>
              </a:rPr>
              <a:t>- Set dead-letter topics and resiliency policies</a:t>
            </a:r>
          </a:p>
          <a:p>
            <a:pPr>
              <a:lnSpc>
                <a:spcPct val="150000"/>
              </a:lnSpc>
            </a:pPr>
            <a:r>
              <a:rPr lang="en-US" sz="1800" dirty="0">
                <a:latin typeface="Space Grotesk" pitchFamily="2" charset="0"/>
                <a:cs typeface="Space Grotesk" pitchFamily="2" charset="0"/>
              </a:rPr>
              <a:t>- Limit publish and subscribe access by using scopes</a:t>
            </a:r>
          </a:p>
        </p:txBody>
      </p:sp>
      <p:sp>
        <p:nvSpPr>
          <p:cNvPr id="10" name="TextBox 9">
            <a:extLst>
              <a:ext uri="{FF2B5EF4-FFF2-40B4-BE49-F238E27FC236}">
                <a16:creationId xmlns:a16="http://schemas.microsoft.com/office/drawing/2014/main" id="{B7BC00B1-B144-DE2C-36B6-E615C2E105D5}"/>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publish subscribe API allows asynchronous communication between services.</a:t>
            </a:r>
            <a:endParaRPr lang="en-NL" sz="2000" b="1" dirty="0">
              <a:solidFill>
                <a:schemeClr val="accent2"/>
              </a:solidFill>
              <a:latin typeface="Space Grotesk" pitchFamily="2" charset="0"/>
              <a:cs typeface="Space Grotesk" pitchFamily="2" charset="0"/>
            </a:endParaRPr>
          </a:p>
        </p:txBody>
      </p:sp>
      <p:pic>
        <p:nvPicPr>
          <p:cNvPr id="2" name="Google Shape;611;p50">
            <a:extLst>
              <a:ext uri="{FF2B5EF4-FFF2-40B4-BE49-F238E27FC236}">
                <a16:creationId xmlns:a16="http://schemas.microsoft.com/office/drawing/2014/main" id="{3A823169-C907-1DE8-D4A1-2F5CC5BE68CC}"/>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Tree>
    <p:extLst>
      <p:ext uri="{BB962C8B-B14F-4D97-AF65-F5344CB8AC3E}">
        <p14:creationId xmlns:p14="http://schemas.microsoft.com/office/powerpoint/2010/main" val="5101302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56"/>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14" name="Google Shape;714;p5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15" name="Google Shape;715;p56"/>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http://localhost:3500/v1.0/</a:t>
            </a:r>
            <a:r>
              <a:rPr lang="en-US" sz="1600" b="1" i="0" u="none" strike="noStrike" cap="none" dirty="0">
                <a:solidFill>
                  <a:schemeClr val="accent6"/>
                </a:solidFill>
                <a:latin typeface="Space Grotesk" pitchFamily="2" charset="77"/>
                <a:cs typeface="Space Grotesk" pitchFamily="2" charset="77"/>
                <a:sym typeface="Arial"/>
              </a:rPr>
              <a:t>publish</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err="1">
                <a:solidFill>
                  <a:schemeClr val="accent1"/>
                </a:solidFill>
                <a:latin typeface="Space Grotesk" pitchFamily="2" charset="77"/>
                <a:cs typeface="Space Grotesk" pitchFamily="2" charset="77"/>
                <a:sym typeface="Arial"/>
              </a:rPr>
              <a:t>mybroker</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a:solidFill>
                  <a:schemeClr val="accent3"/>
                </a:solidFill>
                <a:latin typeface="Space Grotesk" pitchFamily="2" charset="77"/>
                <a:cs typeface="Space Grotesk" pitchFamily="2" charset="77"/>
                <a:sym typeface="Arial"/>
              </a:rPr>
              <a:t>order-messages</a:t>
            </a:r>
            <a:endParaRPr sz="1600" b="0" i="0" u="none" strike="noStrike" cap="none" dirty="0">
              <a:solidFill>
                <a:schemeClr val="accent3"/>
              </a:solidFill>
              <a:latin typeface="Space Grotesk" pitchFamily="2" charset="77"/>
              <a:cs typeface="Space Grotesk" pitchFamily="2" charset="77"/>
              <a:sym typeface="Arial"/>
            </a:endParaRPr>
          </a:p>
        </p:txBody>
      </p:sp>
      <p:sp>
        <p:nvSpPr>
          <p:cNvPr id="716" name="Google Shape;716;p56"/>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http://localhost:5100/</a:t>
            </a:r>
            <a:r>
              <a:rPr lang="en-US" sz="1600" b="0" i="0" u="none" strike="noStrike" cap="none" dirty="0">
                <a:solidFill>
                  <a:schemeClr val="accent3"/>
                </a:solidFill>
                <a:latin typeface="Space Grotesk" pitchFamily="2" charset="77"/>
                <a:cs typeface="Space Grotesk" pitchFamily="2" charset="77"/>
                <a:sym typeface="Arial"/>
              </a:rPr>
              <a:t>orders</a:t>
            </a:r>
            <a:endParaRPr sz="1600" b="0" i="0" u="none" strike="noStrike" cap="none" dirty="0">
              <a:solidFill>
                <a:schemeClr val="accent3"/>
              </a:solidFill>
              <a:latin typeface="Space Grotesk" pitchFamily="2" charset="77"/>
              <a:cs typeface="Space Grotesk" pitchFamily="2" charset="77"/>
              <a:sym typeface="Arial"/>
            </a:endParaRPr>
          </a:p>
        </p:txBody>
      </p:sp>
      <p:grpSp>
        <p:nvGrpSpPr>
          <p:cNvPr id="717" name="Google Shape;717;p56"/>
          <p:cNvGrpSpPr/>
          <p:nvPr/>
        </p:nvGrpSpPr>
        <p:grpSpPr>
          <a:xfrm>
            <a:off x="791075" y="2805959"/>
            <a:ext cx="10630355" cy="2276507"/>
            <a:chOff x="791075" y="2805959"/>
            <a:chExt cx="10630355" cy="2276507"/>
          </a:xfrm>
        </p:grpSpPr>
        <p:pic>
          <p:nvPicPr>
            <p:cNvPr id="718" name="Google Shape;718;p56"/>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19" name="Google Shape;719;p56"/>
            <p:cNvPicPr preferRelativeResize="0"/>
            <p:nvPr/>
          </p:nvPicPr>
          <p:blipFill rotWithShape="1">
            <a:blip r:embed="rId5">
              <a:alphaModFix/>
            </a:blip>
            <a:srcRect/>
            <a:stretch/>
          </p:blipFill>
          <p:spPr>
            <a:xfrm>
              <a:off x="9261430" y="2805959"/>
              <a:ext cx="2160000" cy="2160000"/>
            </a:xfrm>
            <a:prstGeom prst="rect">
              <a:avLst/>
            </a:prstGeom>
            <a:noFill/>
            <a:ln>
              <a:noFill/>
            </a:ln>
          </p:spPr>
        </p:pic>
        <p:sp>
          <p:nvSpPr>
            <p:cNvPr id="720" name="Google Shape;720;p56"/>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Publisher</a:t>
              </a:r>
              <a:endParaRPr sz="2400" b="1" i="0" u="none" strike="noStrike" cap="none" dirty="0">
                <a:solidFill>
                  <a:schemeClr val="lt1"/>
                </a:solidFill>
                <a:latin typeface="Space Grotesk"/>
                <a:ea typeface="Space Grotesk"/>
                <a:cs typeface="Space Grotesk"/>
                <a:sym typeface="Space Grotesk"/>
              </a:endParaRPr>
            </a:p>
          </p:txBody>
        </p:sp>
        <p:sp>
          <p:nvSpPr>
            <p:cNvPr id="721" name="Google Shape;721;p56"/>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22" name="Google Shape;722;p56"/>
            <p:cNvPicPr preferRelativeResize="0"/>
            <p:nvPr/>
          </p:nvPicPr>
          <p:blipFill rotWithShape="1">
            <a:blip r:embed="rId6">
              <a:alphaModFix/>
            </a:blip>
            <a:srcRect/>
            <a:stretch/>
          </p:blipFill>
          <p:spPr>
            <a:xfrm>
              <a:off x="5206803" y="3497621"/>
              <a:ext cx="1800000" cy="776676"/>
            </a:xfrm>
            <a:prstGeom prst="rect">
              <a:avLst/>
            </a:prstGeom>
            <a:noFill/>
            <a:ln>
              <a:noFill/>
            </a:ln>
          </p:spPr>
        </p:pic>
        <p:sp>
          <p:nvSpPr>
            <p:cNvPr id="723" name="Google Shape;723;p56"/>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24" name="Google Shape;724;p56"/>
            <p:cNvGrpSpPr/>
            <p:nvPr/>
          </p:nvGrpSpPr>
          <p:grpSpPr>
            <a:xfrm>
              <a:off x="4750644" y="4499536"/>
              <a:ext cx="2785649" cy="582930"/>
              <a:chOff x="3539169" y="1480531"/>
              <a:chExt cx="2785649" cy="582930"/>
            </a:xfrm>
          </p:grpSpPr>
          <p:pic>
            <p:nvPicPr>
              <p:cNvPr id="725" name="Google Shape;725;p56"/>
              <p:cNvPicPr preferRelativeResize="0"/>
              <p:nvPr/>
            </p:nvPicPr>
            <p:blipFill rotWithShape="1">
              <a:blip r:embed="rId7">
                <a:alphaModFix/>
              </a:blip>
              <a:srcRect/>
              <a:stretch/>
            </p:blipFill>
            <p:spPr>
              <a:xfrm>
                <a:off x="4056511" y="1507201"/>
                <a:ext cx="480060" cy="556260"/>
              </a:xfrm>
              <a:prstGeom prst="rect">
                <a:avLst/>
              </a:prstGeom>
              <a:noFill/>
              <a:ln>
                <a:noFill/>
              </a:ln>
            </p:spPr>
          </p:pic>
          <p:pic>
            <p:nvPicPr>
              <p:cNvPr id="726" name="Google Shape;726;p56"/>
              <p:cNvPicPr preferRelativeResize="0"/>
              <p:nvPr/>
            </p:nvPicPr>
            <p:blipFill rotWithShape="1">
              <a:blip r:embed="rId8">
                <a:alphaModFix/>
              </a:blip>
              <a:srcRect/>
              <a:stretch/>
            </p:blipFill>
            <p:spPr>
              <a:xfrm>
                <a:off x="5905718" y="1480531"/>
                <a:ext cx="419100" cy="582930"/>
              </a:xfrm>
              <a:prstGeom prst="rect">
                <a:avLst/>
              </a:prstGeom>
              <a:noFill/>
              <a:ln>
                <a:noFill/>
              </a:ln>
            </p:spPr>
          </p:pic>
          <p:pic>
            <p:nvPicPr>
              <p:cNvPr id="727" name="Google Shape;727;p56"/>
              <p:cNvPicPr preferRelativeResize="0"/>
              <p:nvPr/>
            </p:nvPicPr>
            <p:blipFill rotWithShape="1">
              <a:blip r:embed="rId9">
                <a:alphaModFix/>
              </a:blip>
              <a:srcRect/>
              <a:stretch/>
            </p:blipFill>
            <p:spPr>
              <a:xfrm>
                <a:off x="4634813" y="1507201"/>
                <a:ext cx="655320" cy="556260"/>
              </a:xfrm>
              <a:prstGeom prst="rect">
                <a:avLst/>
              </a:prstGeom>
              <a:noFill/>
              <a:ln>
                <a:noFill/>
              </a:ln>
            </p:spPr>
          </p:pic>
          <p:pic>
            <p:nvPicPr>
              <p:cNvPr id="728" name="Google Shape;728;p56"/>
              <p:cNvPicPr preferRelativeResize="0"/>
              <p:nvPr/>
            </p:nvPicPr>
            <p:blipFill rotWithShape="1">
              <a:blip r:embed="rId10">
                <a:alphaModFix/>
              </a:blip>
              <a:srcRect/>
              <a:stretch/>
            </p:blipFill>
            <p:spPr>
              <a:xfrm>
                <a:off x="3539169" y="1507201"/>
                <a:ext cx="419100" cy="556260"/>
              </a:xfrm>
              <a:prstGeom prst="rect">
                <a:avLst/>
              </a:prstGeom>
              <a:noFill/>
              <a:ln>
                <a:noFill/>
              </a:ln>
            </p:spPr>
          </p:pic>
          <p:pic>
            <p:nvPicPr>
              <p:cNvPr id="729" name="Google Shape;729;p56"/>
              <p:cNvPicPr preferRelativeResize="0"/>
              <p:nvPr/>
            </p:nvPicPr>
            <p:blipFill rotWithShape="1">
              <a:blip r:embed="rId11">
                <a:alphaModFix/>
              </a:blip>
              <a:srcRect/>
              <a:stretch/>
            </p:blipFill>
            <p:spPr>
              <a:xfrm>
                <a:off x="5388375" y="1564351"/>
                <a:ext cx="419100" cy="499110"/>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57"/>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35" name="Google Shape;735;p5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36" name="Google Shape;736;p57"/>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37" name="Google Shape;737;p57"/>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38" name="Google Shape;738;p57"/>
          <p:cNvGrpSpPr/>
          <p:nvPr/>
        </p:nvGrpSpPr>
        <p:grpSpPr>
          <a:xfrm>
            <a:off x="791075" y="1898675"/>
            <a:ext cx="10630355" cy="3183791"/>
            <a:chOff x="791075" y="1898675"/>
            <a:chExt cx="10630355" cy="3183791"/>
          </a:xfrm>
        </p:grpSpPr>
        <p:pic>
          <p:nvPicPr>
            <p:cNvPr id="739" name="Google Shape;739;p57"/>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40" name="Google Shape;740;p57"/>
            <p:cNvPicPr preferRelativeResize="0"/>
            <p:nvPr/>
          </p:nvPicPr>
          <p:blipFill rotWithShape="1">
            <a:blip r:embed="rId5">
              <a:alphaModFix/>
            </a:blip>
            <a:srcRect/>
            <a:stretch/>
          </p:blipFill>
          <p:spPr>
            <a:xfrm>
              <a:off x="9261430" y="2805959"/>
              <a:ext cx="2160000" cy="2160000"/>
            </a:xfrm>
            <a:prstGeom prst="rect">
              <a:avLst/>
            </a:prstGeom>
            <a:noFill/>
            <a:ln>
              <a:noFill/>
            </a:ln>
          </p:spPr>
        </p:pic>
        <p:pic>
          <p:nvPicPr>
            <p:cNvPr id="741" name="Google Shape;741;p57"/>
            <p:cNvPicPr preferRelativeResize="0"/>
            <p:nvPr/>
          </p:nvPicPr>
          <p:blipFill rotWithShape="1">
            <a:blip r:embed="rId6">
              <a:alphaModFix/>
            </a:blip>
            <a:srcRect/>
            <a:stretch/>
          </p:blipFill>
          <p:spPr>
            <a:xfrm>
              <a:off x="3615700" y="3345959"/>
              <a:ext cx="1080000" cy="1080000"/>
            </a:xfrm>
            <a:prstGeom prst="rect">
              <a:avLst/>
            </a:prstGeom>
            <a:noFill/>
            <a:ln>
              <a:noFill/>
            </a:ln>
          </p:spPr>
        </p:pic>
        <p:pic>
          <p:nvPicPr>
            <p:cNvPr id="742" name="Google Shape;742;p57"/>
            <p:cNvPicPr preferRelativeResize="0"/>
            <p:nvPr/>
          </p:nvPicPr>
          <p:blipFill rotWithShape="1">
            <a:blip r:embed="rId6">
              <a:alphaModFix/>
            </a:blip>
            <a:srcRect/>
            <a:stretch/>
          </p:blipFill>
          <p:spPr>
            <a:xfrm>
              <a:off x="7516805" y="3345959"/>
              <a:ext cx="1080000" cy="1080000"/>
            </a:xfrm>
            <a:prstGeom prst="rect">
              <a:avLst/>
            </a:prstGeom>
            <a:noFill/>
            <a:ln>
              <a:noFill/>
            </a:ln>
          </p:spPr>
        </p:pic>
        <p:cxnSp>
          <p:nvCxnSpPr>
            <p:cNvPr id="743" name="Google Shape;743;p57"/>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44" name="Google Shape;744;p57"/>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45" name="Google Shape;745;p57"/>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46" name="Google Shape;746;p57"/>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47" name="Google Shape;747;p57"/>
            <p:cNvPicPr preferRelativeResize="0"/>
            <p:nvPr/>
          </p:nvPicPr>
          <p:blipFill rotWithShape="1">
            <a:blip r:embed="rId7">
              <a:alphaModFix/>
            </a:blip>
            <a:srcRect/>
            <a:stretch/>
          </p:blipFill>
          <p:spPr>
            <a:xfrm>
              <a:off x="8241048" y="2733178"/>
              <a:ext cx="1020381" cy="382643"/>
            </a:xfrm>
            <a:prstGeom prst="rect">
              <a:avLst/>
            </a:prstGeom>
            <a:noFill/>
            <a:ln>
              <a:noFill/>
            </a:ln>
          </p:spPr>
        </p:pic>
        <p:pic>
          <p:nvPicPr>
            <p:cNvPr id="748" name="Google Shape;748;p57"/>
            <p:cNvPicPr preferRelativeResize="0"/>
            <p:nvPr/>
          </p:nvPicPr>
          <p:blipFill rotWithShape="1">
            <a:blip r:embed="rId8">
              <a:alphaModFix/>
            </a:blip>
            <a:srcRect/>
            <a:stretch/>
          </p:blipFill>
          <p:spPr>
            <a:xfrm>
              <a:off x="7676405" y="1898675"/>
              <a:ext cx="720000" cy="720000"/>
            </a:xfrm>
            <a:prstGeom prst="rect">
              <a:avLst/>
            </a:prstGeom>
            <a:noFill/>
            <a:ln>
              <a:noFill/>
            </a:ln>
          </p:spPr>
        </p:pic>
        <p:cxnSp>
          <p:nvCxnSpPr>
            <p:cNvPr id="749" name="Google Shape;749;p57"/>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50" name="Google Shape;750;p57"/>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51" name="Google Shape;751;p57"/>
            <p:cNvPicPr preferRelativeResize="0"/>
            <p:nvPr/>
          </p:nvPicPr>
          <p:blipFill rotWithShape="1">
            <a:blip r:embed="rId9">
              <a:alphaModFix/>
            </a:blip>
            <a:srcRect/>
            <a:stretch/>
          </p:blipFill>
          <p:spPr>
            <a:xfrm>
              <a:off x="5206803" y="3497621"/>
              <a:ext cx="1800000" cy="776676"/>
            </a:xfrm>
            <a:prstGeom prst="rect">
              <a:avLst/>
            </a:prstGeom>
            <a:noFill/>
            <a:ln>
              <a:noFill/>
            </a:ln>
          </p:spPr>
        </p:pic>
        <p:cxnSp>
          <p:nvCxnSpPr>
            <p:cNvPr id="752" name="Google Shape;752;p57"/>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53" name="Google Shape;753;p57"/>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54" name="Google Shape;754;p57"/>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55" name="Google Shape;755;p57"/>
            <p:cNvGrpSpPr/>
            <p:nvPr/>
          </p:nvGrpSpPr>
          <p:grpSpPr>
            <a:xfrm>
              <a:off x="5145907" y="2792907"/>
              <a:ext cx="1930716" cy="618218"/>
              <a:chOff x="5060230" y="2776686"/>
              <a:chExt cx="1930716" cy="618218"/>
            </a:xfrm>
          </p:grpSpPr>
          <p:pic>
            <p:nvPicPr>
              <p:cNvPr id="756" name="Google Shape;756;p57" descr="A blue and black cloud logo&#10;&#10;Description automatically generated"/>
              <p:cNvPicPr preferRelativeResize="0"/>
              <p:nvPr/>
            </p:nvPicPr>
            <p:blipFill rotWithShape="1">
              <a:blip r:embed="rId10">
                <a:alphaModFix/>
              </a:blip>
              <a:srcRect/>
              <a:stretch/>
            </p:blipFill>
            <p:spPr>
              <a:xfrm>
                <a:off x="5060230" y="2776686"/>
                <a:ext cx="618218" cy="618218"/>
              </a:xfrm>
              <a:prstGeom prst="rect">
                <a:avLst/>
              </a:prstGeom>
              <a:noFill/>
              <a:ln>
                <a:noFill/>
              </a:ln>
            </p:spPr>
          </p:pic>
          <p:sp>
            <p:nvSpPr>
              <p:cNvPr id="757" name="Google Shape;757;p57"/>
              <p:cNvSpPr txBox="1"/>
              <p:nvPr/>
            </p:nvSpPr>
            <p:spPr>
              <a:xfrm>
                <a:off x="5709990" y="2947315"/>
                <a:ext cx="128095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nvGrpSpPr>
            <p:cNvPr id="758" name="Google Shape;758;p57"/>
            <p:cNvGrpSpPr/>
            <p:nvPr/>
          </p:nvGrpSpPr>
          <p:grpSpPr>
            <a:xfrm>
              <a:off x="4750644" y="4499536"/>
              <a:ext cx="2785649" cy="582930"/>
              <a:chOff x="3539169" y="1480531"/>
              <a:chExt cx="2785649" cy="582930"/>
            </a:xfrm>
          </p:grpSpPr>
          <p:pic>
            <p:nvPicPr>
              <p:cNvPr id="759" name="Google Shape;759;p57"/>
              <p:cNvPicPr preferRelativeResize="0"/>
              <p:nvPr/>
            </p:nvPicPr>
            <p:blipFill rotWithShape="1">
              <a:blip r:embed="rId11">
                <a:alphaModFix/>
              </a:blip>
              <a:srcRect/>
              <a:stretch/>
            </p:blipFill>
            <p:spPr>
              <a:xfrm>
                <a:off x="4056511" y="1507201"/>
                <a:ext cx="480060" cy="556260"/>
              </a:xfrm>
              <a:prstGeom prst="rect">
                <a:avLst/>
              </a:prstGeom>
              <a:noFill/>
              <a:ln>
                <a:noFill/>
              </a:ln>
            </p:spPr>
          </p:pic>
          <p:pic>
            <p:nvPicPr>
              <p:cNvPr id="760" name="Google Shape;760;p57"/>
              <p:cNvPicPr preferRelativeResize="0"/>
              <p:nvPr/>
            </p:nvPicPr>
            <p:blipFill rotWithShape="1">
              <a:blip r:embed="rId12">
                <a:alphaModFix/>
              </a:blip>
              <a:srcRect/>
              <a:stretch/>
            </p:blipFill>
            <p:spPr>
              <a:xfrm>
                <a:off x="5905718" y="1480531"/>
                <a:ext cx="419100" cy="582930"/>
              </a:xfrm>
              <a:prstGeom prst="rect">
                <a:avLst/>
              </a:prstGeom>
              <a:noFill/>
              <a:ln>
                <a:noFill/>
              </a:ln>
            </p:spPr>
          </p:pic>
          <p:pic>
            <p:nvPicPr>
              <p:cNvPr id="761" name="Google Shape;761;p57"/>
              <p:cNvPicPr preferRelativeResize="0"/>
              <p:nvPr/>
            </p:nvPicPr>
            <p:blipFill rotWithShape="1">
              <a:blip r:embed="rId13">
                <a:alphaModFix/>
              </a:blip>
              <a:srcRect/>
              <a:stretch/>
            </p:blipFill>
            <p:spPr>
              <a:xfrm>
                <a:off x="4634813" y="1507201"/>
                <a:ext cx="655320" cy="556260"/>
              </a:xfrm>
              <a:prstGeom prst="rect">
                <a:avLst/>
              </a:prstGeom>
              <a:noFill/>
              <a:ln>
                <a:noFill/>
              </a:ln>
            </p:spPr>
          </p:pic>
          <p:pic>
            <p:nvPicPr>
              <p:cNvPr id="762" name="Google Shape;762;p57"/>
              <p:cNvPicPr preferRelativeResize="0"/>
              <p:nvPr/>
            </p:nvPicPr>
            <p:blipFill rotWithShape="1">
              <a:blip r:embed="rId14">
                <a:alphaModFix/>
              </a:blip>
              <a:srcRect/>
              <a:stretch/>
            </p:blipFill>
            <p:spPr>
              <a:xfrm>
                <a:off x="3539169" y="1507201"/>
                <a:ext cx="419100" cy="556260"/>
              </a:xfrm>
              <a:prstGeom prst="rect">
                <a:avLst/>
              </a:prstGeom>
              <a:noFill/>
              <a:ln>
                <a:noFill/>
              </a:ln>
            </p:spPr>
          </p:pic>
          <p:pic>
            <p:nvPicPr>
              <p:cNvPr id="763" name="Google Shape;763;p57"/>
              <p:cNvPicPr preferRelativeResize="0"/>
              <p:nvPr/>
            </p:nvPicPr>
            <p:blipFill rotWithShape="1">
              <a:blip r:embed="rId15">
                <a:alphaModFix/>
              </a:blip>
              <a:srcRect/>
              <a:stretch/>
            </p:blipFill>
            <p:spPr>
              <a:xfrm>
                <a:off x="5388375" y="1564351"/>
                <a:ext cx="419100" cy="499110"/>
              </a:xfrm>
              <a:prstGeom prst="rect">
                <a:avLst/>
              </a:prstGeom>
              <a:noFill/>
              <a:ln>
                <a:noFill/>
              </a:ln>
            </p:spPr>
          </p:pic>
        </p:gr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58"/>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69" name="Google Shape;769;p58"/>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70" name="Google Shape;770;p58"/>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71" name="Google Shape;771;p58"/>
          <p:cNvGrpSpPr/>
          <p:nvPr/>
        </p:nvGrpSpPr>
        <p:grpSpPr>
          <a:xfrm>
            <a:off x="791075" y="1898675"/>
            <a:ext cx="10630355" cy="3183791"/>
            <a:chOff x="791075" y="1898675"/>
            <a:chExt cx="10630355" cy="3183791"/>
          </a:xfrm>
        </p:grpSpPr>
        <p:grpSp>
          <p:nvGrpSpPr>
            <p:cNvPr id="772" name="Google Shape;772;p58"/>
            <p:cNvGrpSpPr/>
            <p:nvPr/>
          </p:nvGrpSpPr>
          <p:grpSpPr>
            <a:xfrm>
              <a:off x="4750644" y="4499536"/>
              <a:ext cx="2785649" cy="582930"/>
              <a:chOff x="3539169" y="1480531"/>
              <a:chExt cx="2785649" cy="582930"/>
            </a:xfrm>
          </p:grpSpPr>
          <p:pic>
            <p:nvPicPr>
              <p:cNvPr id="773" name="Google Shape;773;p58"/>
              <p:cNvPicPr preferRelativeResize="0"/>
              <p:nvPr/>
            </p:nvPicPr>
            <p:blipFill rotWithShape="1">
              <a:blip r:embed="rId4">
                <a:alphaModFix/>
              </a:blip>
              <a:srcRect/>
              <a:stretch/>
            </p:blipFill>
            <p:spPr>
              <a:xfrm>
                <a:off x="4634813" y="1507201"/>
                <a:ext cx="655320" cy="556260"/>
              </a:xfrm>
              <a:prstGeom prst="rect">
                <a:avLst/>
              </a:prstGeom>
              <a:noFill/>
              <a:ln>
                <a:noFill/>
              </a:ln>
            </p:spPr>
          </p:pic>
          <p:pic>
            <p:nvPicPr>
              <p:cNvPr id="774" name="Google Shape;774;p58"/>
              <p:cNvPicPr preferRelativeResize="0"/>
              <p:nvPr/>
            </p:nvPicPr>
            <p:blipFill rotWithShape="1">
              <a:blip r:embed="rId5">
                <a:alphaModFix/>
              </a:blip>
              <a:srcRect/>
              <a:stretch/>
            </p:blipFill>
            <p:spPr>
              <a:xfrm>
                <a:off x="4056511" y="1507201"/>
                <a:ext cx="480060" cy="556260"/>
              </a:xfrm>
              <a:prstGeom prst="rect">
                <a:avLst/>
              </a:prstGeom>
              <a:noFill/>
              <a:ln>
                <a:noFill/>
              </a:ln>
            </p:spPr>
          </p:pic>
          <p:pic>
            <p:nvPicPr>
              <p:cNvPr id="775" name="Google Shape;775;p58"/>
              <p:cNvPicPr preferRelativeResize="0"/>
              <p:nvPr/>
            </p:nvPicPr>
            <p:blipFill rotWithShape="1">
              <a:blip r:embed="rId6">
                <a:alphaModFix/>
              </a:blip>
              <a:srcRect/>
              <a:stretch/>
            </p:blipFill>
            <p:spPr>
              <a:xfrm>
                <a:off x="5905718" y="1480531"/>
                <a:ext cx="419100" cy="582930"/>
              </a:xfrm>
              <a:prstGeom prst="rect">
                <a:avLst/>
              </a:prstGeom>
              <a:noFill/>
              <a:ln>
                <a:noFill/>
              </a:ln>
            </p:spPr>
          </p:pic>
          <p:pic>
            <p:nvPicPr>
              <p:cNvPr id="776" name="Google Shape;776;p58"/>
              <p:cNvPicPr preferRelativeResize="0"/>
              <p:nvPr/>
            </p:nvPicPr>
            <p:blipFill rotWithShape="1">
              <a:blip r:embed="rId7">
                <a:alphaModFix/>
              </a:blip>
              <a:srcRect/>
              <a:stretch/>
            </p:blipFill>
            <p:spPr>
              <a:xfrm>
                <a:off x="3539169" y="1507201"/>
                <a:ext cx="419100" cy="556260"/>
              </a:xfrm>
              <a:prstGeom prst="rect">
                <a:avLst/>
              </a:prstGeom>
              <a:noFill/>
              <a:ln>
                <a:noFill/>
              </a:ln>
            </p:spPr>
          </p:pic>
          <p:pic>
            <p:nvPicPr>
              <p:cNvPr id="777" name="Google Shape;777;p58"/>
              <p:cNvPicPr preferRelativeResize="0"/>
              <p:nvPr/>
            </p:nvPicPr>
            <p:blipFill rotWithShape="1">
              <a:blip r:embed="rId8">
                <a:alphaModFix/>
              </a:blip>
              <a:srcRect/>
              <a:stretch/>
            </p:blipFill>
            <p:spPr>
              <a:xfrm>
                <a:off x="5388375" y="1564351"/>
                <a:ext cx="419100" cy="499110"/>
              </a:xfrm>
              <a:prstGeom prst="rect">
                <a:avLst/>
              </a:prstGeom>
              <a:noFill/>
              <a:ln>
                <a:noFill/>
              </a:ln>
            </p:spPr>
          </p:pic>
        </p:grpSp>
        <p:grpSp>
          <p:nvGrpSpPr>
            <p:cNvPr id="778" name="Google Shape;778;p58"/>
            <p:cNvGrpSpPr/>
            <p:nvPr/>
          </p:nvGrpSpPr>
          <p:grpSpPr>
            <a:xfrm>
              <a:off x="791075" y="1898675"/>
              <a:ext cx="10630355" cy="3067284"/>
              <a:chOff x="791075" y="1898675"/>
              <a:chExt cx="10630355" cy="3067284"/>
            </a:xfrm>
          </p:grpSpPr>
          <p:pic>
            <p:nvPicPr>
              <p:cNvPr id="779" name="Google Shape;779;p58"/>
              <p:cNvPicPr preferRelativeResize="0"/>
              <p:nvPr/>
            </p:nvPicPr>
            <p:blipFill rotWithShape="1">
              <a:blip r:embed="rId9">
                <a:alphaModFix/>
              </a:blip>
              <a:srcRect/>
              <a:stretch/>
            </p:blipFill>
            <p:spPr>
              <a:xfrm>
                <a:off x="791075" y="2805959"/>
                <a:ext cx="2160000" cy="2160000"/>
              </a:xfrm>
              <a:prstGeom prst="rect">
                <a:avLst/>
              </a:prstGeom>
              <a:noFill/>
              <a:ln>
                <a:noFill/>
              </a:ln>
            </p:spPr>
          </p:pic>
          <p:pic>
            <p:nvPicPr>
              <p:cNvPr id="780" name="Google Shape;780;p58"/>
              <p:cNvPicPr preferRelativeResize="0"/>
              <p:nvPr/>
            </p:nvPicPr>
            <p:blipFill rotWithShape="1">
              <a:blip r:embed="rId10">
                <a:alphaModFix/>
              </a:blip>
              <a:srcRect/>
              <a:stretch/>
            </p:blipFill>
            <p:spPr>
              <a:xfrm>
                <a:off x="9261430" y="2805959"/>
                <a:ext cx="2160000" cy="2160000"/>
              </a:xfrm>
              <a:prstGeom prst="rect">
                <a:avLst/>
              </a:prstGeom>
              <a:noFill/>
              <a:ln>
                <a:noFill/>
              </a:ln>
            </p:spPr>
          </p:pic>
          <p:pic>
            <p:nvPicPr>
              <p:cNvPr id="781" name="Google Shape;781;p58"/>
              <p:cNvPicPr preferRelativeResize="0"/>
              <p:nvPr/>
            </p:nvPicPr>
            <p:blipFill rotWithShape="1">
              <a:blip r:embed="rId11">
                <a:alphaModFix/>
              </a:blip>
              <a:srcRect/>
              <a:stretch/>
            </p:blipFill>
            <p:spPr>
              <a:xfrm>
                <a:off x="3615700" y="3345959"/>
                <a:ext cx="1080000" cy="1080000"/>
              </a:xfrm>
              <a:prstGeom prst="rect">
                <a:avLst/>
              </a:prstGeom>
              <a:noFill/>
              <a:ln>
                <a:noFill/>
              </a:ln>
            </p:spPr>
          </p:pic>
          <p:pic>
            <p:nvPicPr>
              <p:cNvPr id="782" name="Google Shape;782;p58"/>
              <p:cNvPicPr preferRelativeResize="0"/>
              <p:nvPr/>
            </p:nvPicPr>
            <p:blipFill rotWithShape="1">
              <a:blip r:embed="rId11">
                <a:alphaModFix/>
              </a:blip>
              <a:srcRect/>
              <a:stretch/>
            </p:blipFill>
            <p:spPr>
              <a:xfrm>
                <a:off x="7516805" y="3345959"/>
                <a:ext cx="1080000" cy="1080000"/>
              </a:xfrm>
              <a:prstGeom prst="rect">
                <a:avLst/>
              </a:prstGeom>
              <a:noFill/>
              <a:ln>
                <a:noFill/>
              </a:ln>
            </p:spPr>
          </p:pic>
          <p:cxnSp>
            <p:nvCxnSpPr>
              <p:cNvPr id="783" name="Google Shape;783;p58"/>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84" name="Google Shape;784;p58"/>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85" name="Google Shape;785;p58"/>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86" name="Google Shape;786;p58"/>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87" name="Google Shape;787;p58"/>
              <p:cNvPicPr preferRelativeResize="0"/>
              <p:nvPr/>
            </p:nvPicPr>
            <p:blipFill rotWithShape="1">
              <a:blip r:embed="rId12">
                <a:alphaModFix/>
              </a:blip>
              <a:srcRect/>
              <a:stretch/>
            </p:blipFill>
            <p:spPr>
              <a:xfrm>
                <a:off x="8241048" y="2733178"/>
                <a:ext cx="1020381" cy="382643"/>
              </a:xfrm>
              <a:prstGeom prst="rect">
                <a:avLst/>
              </a:prstGeom>
              <a:noFill/>
              <a:ln>
                <a:noFill/>
              </a:ln>
            </p:spPr>
          </p:pic>
          <p:pic>
            <p:nvPicPr>
              <p:cNvPr id="788" name="Google Shape;788;p58"/>
              <p:cNvPicPr preferRelativeResize="0"/>
              <p:nvPr/>
            </p:nvPicPr>
            <p:blipFill rotWithShape="1">
              <a:blip r:embed="rId13">
                <a:alphaModFix/>
              </a:blip>
              <a:srcRect/>
              <a:stretch/>
            </p:blipFill>
            <p:spPr>
              <a:xfrm>
                <a:off x="7676405" y="1898675"/>
                <a:ext cx="720000" cy="720000"/>
              </a:xfrm>
              <a:prstGeom prst="rect">
                <a:avLst/>
              </a:prstGeom>
              <a:noFill/>
              <a:ln>
                <a:noFill/>
              </a:ln>
            </p:spPr>
          </p:pic>
          <p:cxnSp>
            <p:nvCxnSpPr>
              <p:cNvPr id="789" name="Google Shape;789;p58"/>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90" name="Google Shape;790;p58"/>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91" name="Google Shape;791;p58"/>
              <p:cNvPicPr preferRelativeResize="0"/>
              <p:nvPr/>
            </p:nvPicPr>
            <p:blipFill rotWithShape="1">
              <a:blip r:embed="rId14">
                <a:alphaModFix/>
              </a:blip>
              <a:srcRect/>
              <a:stretch/>
            </p:blipFill>
            <p:spPr>
              <a:xfrm>
                <a:off x="5206803" y="3497621"/>
                <a:ext cx="1800000" cy="776676"/>
              </a:xfrm>
              <a:prstGeom prst="rect">
                <a:avLst/>
              </a:prstGeom>
              <a:noFill/>
              <a:ln>
                <a:noFill/>
              </a:ln>
            </p:spPr>
          </p:pic>
          <p:cxnSp>
            <p:nvCxnSpPr>
              <p:cNvPr id="792" name="Google Shape;792;p58"/>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93" name="Google Shape;793;p58"/>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94" name="Google Shape;794;p58"/>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95" name="Google Shape;795;p58"/>
              <p:cNvGrpSpPr/>
              <p:nvPr/>
            </p:nvGrpSpPr>
            <p:grpSpPr>
              <a:xfrm>
                <a:off x="5145907" y="2792907"/>
                <a:ext cx="1971770" cy="618218"/>
                <a:chOff x="5060230" y="2776686"/>
                <a:chExt cx="1971770" cy="618218"/>
              </a:xfrm>
            </p:grpSpPr>
            <p:pic>
              <p:nvPicPr>
                <p:cNvPr id="796" name="Google Shape;796;p58" descr="A blue and black cloud logo&#10;&#10;Description automatically generated"/>
                <p:cNvPicPr preferRelativeResize="0"/>
                <p:nvPr/>
              </p:nvPicPr>
              <p:blipFill rotWithShape="1">
                <a:blip r:embed="rId15">
                  <a:alphaModFix/>
                </a:blip>
                <a:srcRect/>
                <a:stretch/>
              </p:blipFill>
              <p:spPr>
                <a:xfrm>
                  <a:off x="5060230" y="2776686"/>
                  <a:ext cx="618218" cy="618218"/>
                </a:xfrm>
                <a:prstGeom prst="rect">
                  <a:avLst/>
                </a:prstGeom>
                <a:noFill/>
                <a:ln>
                  <a:noFill/>
                </a:ln>
              </p:spPr>
            </p:pic>
            <p:sp>
              <p:nvSpPr>
                <p:cNvPr id="797" name="Google Shape;797;p58"/>
                <p:cNvSpPr txBox="1"/>
                <p:nvPr/>
              </p:nvSpPr>
              <p:spPr>
                <a:xfrm>
                  <a:off x="5709990" y="2947315"/>
                  <a:ext cx="132201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798" name="Google Shape;798;p58"/>
          <p:cNvGrpSpPr/>
          <p:nvPr/>
        </p:nvGrpSpPr>
        <p:grpSpPr>
          <a:xfrm>
            <a:off x="7437562" y="1649254"/>
            <a:ext cx="4724421" cy="3559492"/>
            <a:chOff x="7038346" y="1781896"/>
            <a:chExt cx="4978508" cy="4084408"/>
          </a:xfrm>
        </p:grpSpPr>
        <p:sp>
          <p:nvSpPr>
            <p:cNvPr id="799" name="Google Shape;799;p58"/>
            <p:cNvSpPr/>
            <p:nvPr/>
          </p:nvSpPr>
          <p:spPr>
            <a:xfrm>
              <a:off x="7038346" y="1781896"/>
              <a:ext cx="4978508" cy="4084408"/>
            </a:xfrm>
            <a:prstGeom prst="roundRect">
              <a:avLst>
                <a:gd name="adj" fmla="val 11107"/>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800" name="Google Shape;800;p58"/>
            <p:cNvSpPr txBox="1"/>
            <p:nvPr/>
          </p:nvSpPr>
          <p:spPr>
            <a:xfrm>
              <a:off x="7438704" y="2090405"/>
              <a:ext cx="4303753" cy="349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err="1">
                  <a:solidFill>
                    <a:srgbClr val="116329"/>
                  </a:solidFill>
                  <a:latin typeface="Space Grotesk" pitchFamily="2" charset="77"/>
                  <a:cs typeface="Space Grotesk" pitchFamily="2" charset="77"/>
                  <a:sym typeface="Arial"/>
                </a:rPr>
                <a:t>apiVersion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dapr.io</a:t>
              </a:r>
              <a:r>
                <a:rPr lang="en-US" sz="1600" b="0" i="0" u="none" strike="noStrike" cap="none" dirty="0">
                  <a:solidFill>
                    <a:srgbClr val="0A3069"/>
                  </a:solidFill>
                  <a:latin typeface="Space Grotesk" pitchFamily="2" charset="77"/>
                  <a:cs typeface="Space Grotesk" pitchFamily="2" charset="77"/>
                  <a:sym typeface="Arial"/>
                </a:rPr>
                <a:t>/v1alpha1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kind</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Component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mybroker</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spec</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type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pubsub.redis</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v1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redisHost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localhost:6379</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redisPassword</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a:t>
              </a:r>
              <a:endParaRPr sz="1600" b="0" i="0" u="none" strike="noStrike" cap="none" dirty="0">
                <a:solidFill>
                  <a:srgbClr val="1F2328"/>
                </a:solidFill>
                <a:latin typeface="Space Grotesk" pitchFamily="2" charset="77"/>
                <a:cs typeface="Space Grotesk" pitchFamily="2" charset="77"/>
                <a:sym typeface="Arial"/>
              </a:endParaRPr>
            </a:p>
          </p:txBody>
        </p:sp>
      </p:grpSp>
      <p:sp>
        <p:nvSpPr>
          <p:cNvPr id="801" name="Google Shape;801;p58"/>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Component</a:t>
            </a:r>
            <a:endParaRP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8C9B07A6-66A6-F714-3176-F9652930473E}"/>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87228CA8-98B2-76E0-D48D-3EEC239B33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ACE0100A-3C8A-14AD-D047-D689AF1A22EB}"/>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.NET SDK</a:t>
            </a:r>
            <a:endParaRPr dirty="0"/>
          </a:p>
        </p:txBody>
      </p:sp>
      <p:grpSp>
        <p:nvGrpSpPr>
          <p:cNvPr id="10" name="Group 9">
            <a:extLst>
              <a:ext uri="{FF2B5EF4-FFF2-40B4-BE49-F238E27FC236}">
                <a16:creationId xmlns:a16="http://schemas.microsoft.com/office/drawing/2014/main" id="{162A8C3B-0D2E-E4CB-616F-E95C4CE52B04}"/>
              </a:ext>
            </a:extLst>
          </p:cNvPr>
          <p:cNvGrpSpPr/>
          <p:nvPr/>
        </p:nvGrpSpPr>
        <p:grpSpPr>
          <a:xfrm>
            <a:off x="1253214" y="1605447"/>
            <a:ext cx="9414786" cy="1425038"/>
            <a:chOff x="2112200" y="1879325"/>
            <a:chExt cx="9414786" cy="1425038"/>
          </a:xfrm>
        </p:grpSpPr>
        <p:sp>
          <p:nvSpPr>
            <p:cNvPr id="5" name="TextBox 4">
              <a:extLst>
                <a:ext uri="{FF2B5EF4-FFF2-40B4-BE49-F238E27FC236}">
                  <a16:creationId xmlns:a16="http://schemas.microsoft.com/office/drawing/2014/main" id="{29D15D44-7679-7964-E9F7-A05A831AC489}"/>
                </a:ext>
              </a:extLst>
            </p:cNvPr>
            <p:cNvSpPr txBox="1"/>
            <p:nvPr/>
          </p:nvSpPr>
          <p:spPr>
            <a:xfrm>
              <a:off x="3422256" y="1980924"/>
              <a:ext cx="8104730" cy="1323439"/>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using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DaprClientBuilder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Build();</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PublishEventAsync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order);</a:t>
              </a:r>
            </a:p>
          </p:txBody>
        </p:sp>
        <p:sp>
          <p:nvSpPr>
            <p:cNvPr id="6" name="TextBox 5">
              <a:extLst>
                <a:ext uri="{FF2B5EF4-FFF2-40B4-BE49-F238E27FC236}">
                  <a16:creationId xmlns:a16="http://schemas.microsoft.com/office/drawing/2014/main" id="{FA41CD5F-00C4-6782-ECED-BE3188355955}"/>
                </a:ext>
              </a:extLst>
            </p:cNvPr>
            <p:cNvSpPr txBox="1"/>
            <p:nvPr/>
          </p:nvSpPr>
          <p:spPr>
            <a:xfrm>
              <a:off x="2112200" y="1879325"/>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grpSp>
        <p:nvGrpSpPr>
          <p:cNvPr id="11" name="Group 10">
            <a:extLst>
              <a:ext uri="{FF2B5EF4-FFF2-40B4-BE49-F238E27FC236}">
                <a16:creationId xmlns:a16="http://schemas.microsoft.com/office/drawing/2014/main" id="{1856EA3D-03EA-B69F-CB5C-8AE10F9A4338}"/>
              </a:ext>
            </a:extLst>
          </p:cNvPr>
          <p:cNvGrpSpPr/>
          <p:nvPr/>
        </p:nvGrpSpPr>
        <p:grpSpPr>
          <a:xfrm>
            <a:off x="963070" y="3805348"/>
            <a:ext cx="10985545" cy="2141612"/>
            <a:chOff x="1822056" y="4068394"/>
            <a:chExt cx="10985545" cy="2141612"/>
          </a:xfrm>
        </p:grpSpPr>
        <p:sp>
          <p:nvSpPr>
            <p:cNvPr id="7" name="TextBox 6">
              <a:extLst>
                <a:ext uri="{FF2B5EF4-FFF2-40B4-BE49-F238E27FC236}">
                  <a16:creationId xmlns:a16="http://schemas.microsoft.com/office/drawing/2014/main" id="{25F47886-3EEE-337E-B179-B56729F91E09}"/>
                </a:ext>
              </a:extLst>
            </p:cNvPr>
            <p:cNvSpPr txBox="1"/>
            <p:nvPr/>
          </p:nvSpPr>
          <p:spPr>
            <a:xfrm>
              <a:off x="1822056" y="4068394"/>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EF3394DD-E71E-84D4-3926-BB05598BAA5A}"/>
                </a:ext>
              </a:extLst>
            </p:cNvPr>
            <p:cNvSpPr txBox="1"/>
            <p:nvPr/>
          </p:nvSpPr>
          <p:spPr>
            <a:xfrm>
              <a:off x="3422256" y="4147903"/>
              <a:ext cx="9385345" cy="2062103"/>
            </a:xfrm>
            <a:prstGeom prst="rect">
              <a:avLst/>
            </a:prstGeom>
            <a:noFill/>
          </p:spPr>
          <p:txBody>
            <a:bodyPr wrap="square">
              <a:spAutoFit/>
            </a:bodyPr>
            <a:lstStyle/>
            <a:p>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UseCloudEvents</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MapSubscribeHandler</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err="1">
                  <a:solidFill>
                    <a:srgbClr val="1F2328"/>
                  </a:solidFill>
                  <a:effectLst/>
                  <a:latin typeface="Courier New" panose="02070309020205020404" pitchFamily="49" charset="0"/>
                  <a:cs typeface="Courier New" panose="02070309020205020404" pitchFamily="49" charset="0"/>
                </a:rPr>
                <a:t>app</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MapPost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[Topic(</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Results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Ok</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grpSp>
    </p:spTree>
    <p:extLst>
      <p:ext uri="{BB962C8B-B14F-4D97-AF65-F5344CB8AC3E}">
        <p14:creationId xmlns:p14="http://schemas.microsoft.com/office/powerpoint/2010/main" val="17538520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23F0C3F0-FB4C-FF36-525B-C063B335A303}"/>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5CAECD16-119E-4037-46CD-8B80ADFEABD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28EB0DF5-88D6-AAC3-DA4D-1D1FC37A522A}"/>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Python SDK</a:t>
            </a:r>
            <a:endParaRPr dirty="0"/>
          </a:p>
        </p:txBody>
      </p:sp>
      <p:grpSp>
        <p:nvGrpSpPr>
          <p:cNvPr id="10" name="Group 9">
            <a:extLst>
              <a:ext uri="{FF2B5EF4-FFF2-40B4-BE49-F238E27FC236}">
                <a16:creationId xmlns:a16="http://schemas.microsoft.com/office/drawing/2014/main" id="{078E618C-4B11-51CC-1EB9-375A7C2924D8}"/>
              </a:ext>
            </a:extLst>
          </p:cNvPr>
          <p:cNvGrpSpPr/>
          <p:nvPr/>
        </p:nvGrpSpPr>
        <p:grpSpPr>
          <a:xfrm>
            <a:off x="1453829" y="2290139"/>
            <a:ext cx="9414786" cy="2414342"/>
            <a:chOff x="2112200" y="1256468"/>
            <a:chExt cx="9414786" cy="2414342"/>
          </a:xfrm>
        </p:grpSpPr>
        <p:sp>
          <p:nvSpPr>
            <p:cNvPr id="5" name="TextBox 4">
              <a:extLst>
                <a:ext uri="{FF2B5EF4-FFF2-40B4-BE49-F238E27FC236}">
                  <a16:creationId xmlns:a16="http://schemas.microsoft.com/office/drawing/2014/main" id="{000E70B9-8043-1D27-0BF7-B3D52E731B12}"/>
                </a:ext>
              </a:extLst>
            </p:cNvPr>
            <p:cNvSpPr txBox="1"/>
            <p:nvPr/>
          </p:nvSpPr>
          <p:spPr>
            <a:xfrm>
              <a:off x="3422256" y="1362486"/>
              <a:ext cx="8104730" cy="230832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client.publish_event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pubsub_name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topic_name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json</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dumps</a:t>
              </a:r>
              <a:r>
                <a:rPr lang="en-US" sz="1600" b="1" dirty="0">
                  <a:solidFill>
                    <a:srgbClr val="1F2328"/>
                  </a:solidFill>
                  <a:effectLst/>
                  <a:latin typeface="Courier New" panose="02070309020205020404" pitchFamily="49" charset="0"/>
                  <a:cs typeface="Courier New" panose="02070309020205020404" pitchFamily="49" charset="0"/>
                </a:rPr>
                <a:t>(order),</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data_content_type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'application/</a:t>
              </a:r>
              <a:r>
                <a:rPr lang="en-US" sz="1600" b="1" dirty="0" err="1">
                  <a:solidFill>
                    <a:srgbClr val="0A3069"/>
                  </a:solidFill>
                  <a:effectLst/>
                  <a:latin typeface="Courier New" panose="02070309020205020404" pitchFamily="49" charset="0"/>
                  <a:cs typeface="Courier New" panose="02070309020205020404" pitchFamily="49" charset="0"/>
                </a:rPr>
                <a:t>json</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p>
          </p:txBody>
        </p:sp>
        <p:sp>
          <p:nvSpPr>
            <p:cNvPr id="6" name="TextBox 5">
              <a:extLst>
                <a:ext uri="{FF2B5EF4-FFF2-40B4-BE49-F238E27FC236}">
                  <a16:creationId xmlns:a16="http://schemas.microsoft.com/office/drawing/2014/main" id="{C5C3BE74-1F7B-BBBD-1EDE-3C67AA7DAAB9}"/>
                </a:ext>
              </a:extLst>
            </p:cNvPr>
            <p:cNvSpPr txBox="1"/>
            <p:nvPr/>
          </p:nvSpPr>
          <p:spPr>
            <a:xfrm>
              <a:off x="2112200" y="1256468"/>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spTree>
    <p:extLst>
      <p:ext uri="{BB962C8B-B14F-4D97-AF65-F5344CB8AC3E}">
        <p14:creationId xmlns:p14="http://schemas.microsoft.com/office/powerpoint/2010/main" val="42785132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6EAE7512-5746-F140-E274-38F1C1EDDB81}"/>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91DE4477-603A-FD89-73F9-AF314DBD45DA}"/>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B202F3C3-FBB5-6927-5A22-D66125BF99D2}"/>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Python SDK</a:t>
            </a:r>
            <a:endParaRPr dirty="0"/>
          </a:p>
        </p:txBody>
      </p:sp>
      <p:grpSp>
        <p:nvGrpSpPr>
          <p:cNvPr id="11" name="Group 10">
            <a:extLst>
              <a:ext uri="{FF2B5EF4-FFF2-40B4-BE49-F238E27FC236}">
                <a16:creationId xmlns:a16="http://schemas.microsoft.com/office/drawing/2014/main" id="{C6D66000-2016-30B4-DBF2-1075524858CE}"/>
              </a:ext>
            </a:extLst>
          </p:cNvPr>
          <p:cNvGrpSpPr/>
          <p:nvPr/>
        </p:nvGrpSpPr>
        <p:grpSpPr>
          <a:xfrm>
            <a:off x="1435451" y="1952697"/>
            <a:ext cx="9342704" cy="3900502"/>
            <a:chOff x="1822056" y="4548865"/>
            <a:chExt cx="10985545" cy="3785251"/>
          </a:xfrm>
        </p:grpSpPr>
        <p:sp>
          <p:nvSpPr>
            <p:cNvPr id="7" name="TextBox 6">
              <a:extLst>
                <a:ext uri="{FF2B5EF4-FFF2-40B4-BE49-F238E27FC236}">
                  <a16:creationId xmlns:a16="http://schemas.microsoft.com/office/drawing/2014/main" id="{24A85E51-E566-5EDE-01B2-16E2D26C5DAF}"/>
                </a:ext>
              </a:extLst>
            </p:cNvPr>
            <p:cNvSpPr txBox="1"/>
            <p:nvPr/>
          </p:nvSpPr>
          <p:spPr>
            <a:xfrm>
              <a:off x="1822056" y="4548865"/>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C6E625AB-EB25-1BFF-50E8-5DFE013A87E3}"/>
                </a:ext>
              </a:extLst>
            </p:cNvPr>
            <p:cNvSpPr txBox="1"/>
            <p:nvPr/>
          </p:nvSpPr>
          <p:spPr>
            <a:xfrm>
              <a:off x="3422256" y="4660321"/>
              <a:ext cx="9385345" cy="3673795"/>
            </a:xfrm>
            <a:prstGeom prst="rect">
              <a:avLst/>
            </a:prstGeom>
            <a:noFill/>
          </p:spPr>
          <p:txBody>
            <a:bodyPr wrap="square">
              <a:spAutoFit/>
            </a:bodyPr>
            <a:lstStyle/>
            <a:p>
              <a:pPr>
                <a:buNone/>
              </a:pPr>
              <a:r>
                <a:rPr lang="en-US" sz="1600" b="1" dirty="0">
                  <a:solidFill>
                    <a:srgbClr val="8250DF"/>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app</a:t>
              </a:r>
              <a:r>
                <a:rPr lang="en-US" sz="1600" b="1" dirty="0">
                  <a:solidFill>
                    <a:srgbClr val="8250DF"/>
                  </a:solidFill>
                  <a:effectLst/>
                  <a:latin typeface="Courier New" panose="02070309020205020404" pitchFamily="49" charset="0"/>
                  <a:cs typeface="Courier New" panose="02070309020205020404" pitchFamily="49" charset="0"/>
                </a:rPr>
                <a:t>.route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'/dapr/subscribe'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methods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def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subscribe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subscriptions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pubsubname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orderpubsub</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'topic'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'route'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'orders'</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jsonify</a:t>
              </a:r>
              <a:r>
                <a:rPr lang="en-US" sz="1600" b="1" dirty="0">
                  <a:solidFill>
                    <a:srgbClr val="1F2328"/>
                  </a:solidFill>
                  <a:effectLst/>
                  <a:latin typeface="Courier New" panose="02070309020205020404" pitchFamily="49" charset="0"/>
                  <a:cs typeface="Courier New" panose="02070309020205020404" pitchFamily="49" charset="0"/>
                </a:rPr>
                <a:t>(subscriptions)</a:t>
              </a:r>
            </a:p>
            <a:p>
              <a:endParaRPr lang="en-US" sz="1600" b="1" dirty="0">
                <a:solidFill>
                  <a:srgbClr val="1F2328"/>
                </a:solidFill>
                <a:latin typeface="Courier New" panose="02070309020205020404" pitchFamily="49" charset="0"/>
                <a:cs typeface="Courier New" panose="02070309020205020404" pitchFamily="49" charset="0"/>
              </a:endParaRPr>
            </a:p>
            <a:p>
              <a:pPr>
                <a:buNone/>
              </a:pPr>
              <a:r>
                <a:rPr lang="en-US" sz="1600" b="1" dirty="0">
                  <a:solidFill>
                    <a:srgbClr val="8250DF"/>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app</a:t>
              </a:r>
              <a:r>
                <a:rPr lang="en-US" sz="1600" b="1" dirty="0">
                  <a:solidFill>
                    <a:srgbClr val="8250DF"/>
                  </a:solidFill>
                  <a:effectLst/>
                  <a:latin typeface="Courier New" panose="02070309020205020404" pitchFamily="49" charset="0"/>
                  <a:cs typeface="Courier New" panose="02070309020205020404" pitchFamily="49" charset="0"/>
                </a:rPr>
                <a:t>.route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'/orders'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methods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'POST'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def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8250DF"/>
                  </a:solidFill>
                  <a:effectLst/>
                  <a:latin typeface="Courier New" panose="02070309020205020404" pitchFamily="49" charset="0"/>
                  <a:cs typeface="Courier New" panose="02070309020205020404" pitchFamily="49" charset="0"/>
                </a:rPr>
                <a:t>orders_subscriber</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event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from_http</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request.headers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request.get_data</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json</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dumps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'success'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200</a:t>
              </a: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ContentType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'application/</a:t>
              </a:r>
              <a:r>
                <a:rPr lang="en-US" sz="1600" b="1" dirty="0" err="1">
                  <a:solidFill>
                    <a:srgbClr val="0A3069"/>
                  </a:solidFill>
                  <a:effectLst/>
                  <a:latin typeface="Courier New" panose="02070309020205020404" pitchFamily="49" charset="0"/>
                  <a:cs typeface="Courier New" panose="02070309020205020404" pitchFamily="49" charset="0"/>
                </a:rPr>
                <a:t>json</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p:txBody>
        </p:sp>
      </p:grpSp>
    </p:spTree>
    <p:extLst>
      <p:ext uri="{BB962C8B-B14F-4D97-AF65-F5344CB8AC3E}">
        <p14:creationId xmlns:p14="http://schemas.microsoft.com/office/powerpoint/2010/main" val="34358784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5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Demo</a:t>
            </a:r>
            <a:endParaRPr dirty="0"/>
          </a:p>
        </p:txBody>
      </p:sp>
      <p:sp>
        <p:nvSpPr>
          <p:cNvPr id="807" name="Google Shape;807;p59">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https://docs.dapr.io/getting-started/quickstarts/pubsub-quickstart/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706;p55">
            <a:extLst>
              <a:ext uri="{FF2B5EF4-FFF2-40B4-BE49-F238E27FC236}">
                <a16:creationId xmlns:a16="http://schemas.microsoft.com/office/drawing/2014/main" id="{0EE1BAAB-9631-D40F-1377-5DD38F3BD5F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6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13" name="Google Shape;813;p6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State Management API (Key/Value)</a:t>
            </a:r>
            <a:endParaRPr dirty="0"/>
          </a:p>
        </p:txBody>
      </p:sp>
      <p:sp>
        <p:nvSpPr>
          <p:cNvPr id="814" name="Google Shape;814;p60">
            <a:hlinkClick r:id="rId4"/>
          </p:cNvPr>
          <p:cNvSpPr txBox="1"/>
          <p:nvPr/>
        </p:nvSpPr>
        <p:spPr>
          <a:xfrm>
            <a:off x="848391" y="5995452"/>
            <a:ext cx="1049521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https://docs.dapr.io/developing-applications/building-blocks/state-management/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E25B-965B-FAEA-6642-79CE8AD64C79}"/>
            </a:ext>
          </a:extLst>
        </p:cNvPr>
        <p:cNvGrpSpPr/>
        <p:nvPr/>
      </p:nvGrpSpPr>
      <p:grpSpPr>
        <a:xfrm>
          <a:off x="0" y="0"/>
          <a:ext cx="0" cy="0"/>
          <a:chOff x="0" y="0"/>
          <a:chExt cx="0" cy="0"/>
        </a:xfrm>
      </p:grpSpPr>
      <p:pic>
        <p:nvPicPr>
          <p:cNvPr id="3" name="Google Shape;614;p50">
            <a:extLst>
              <a:ext uri="{FF2B5EF4-FFF2-40B4-BE49-F238E27FC236}">
                <a16:creationId xmlns:a16="http://schemas.microsoft.com/office/drawing/2014/main" id="{79D0F6E9-CF62-D9FF-117C-EC75B4E059CA}"/>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A544181B-1E58-249A-B3B5-221EDB7DAC93}"/>
              </a:ext>
            </a:extLst>
          </p:cNvPr>
          <p:cNvSpPr>
            <a:spLocks noGrp="1"/>
          </p:cNvSpPr>
          <p:nvPr>
            <p:ph type="title"/>
          </p:nvPr>
        </p:nvSpPr>
        <p:spPr>
          <a:xfrm>
            <a:off x="196754" y="214127"/>
            <a:ext cx="11820099" cy="924588"/>
          </a:xfrm>
        </p:spPr>
        <p:txBody>
          <a:bodyPr/>
          <a:lstStyle/>
          <a:p>
            <a:r>
              <a:rPr lang="en-US" dirty="0"/>
              <a:t>State Management</a:t>
            </a:r>
            <a:endParaRPr lang="en-NL" dirty="0"/>
          </a:p>
        </p:txBody>
      </p:sp>
      <p:sp>
        <p:nvSpPr>
          <p:cNvPr id="9" name="TextBox 8">
            <a:extLst>
              <a:ext uri="{FF2B5EF4-FFF2-40B4-BE49-F238E27FC236}">
                <a16:creationId xmlns:a16="http://schemas.microsoft.com/office/drawing/2014/main" id="{465BAD8B-2154-978B-0E8F-48008BF8EEE8}"/>
              </a:ext>
            </a:extLst>
          </p:cNvPr>
          <p:cNvSpPr txBox="1"/>
          <p:nvPr/>
        </p:nvSpPr>
        <p:spPr>
          <a:xfrm>
            <a:off x="5617281" y="2321695"/>
            <a:ext cx="6354625" cy="2129365"/>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state stores</a:t>
            </a:r>
          </a:p>
          <a:p>
            <a:pPr>
              <a:lnSpc>
                <a:spcPct val="150000"/>
              </a:lnSpc>
            </a:pPr>
            <a:r>
              <a:rPr lang="en-US" sz="1800" dirty="0">
                <a:latin typeface="Space Grotesk" pitchFamily="2" charset="0"/>
                <a:cs typeface="Space Grotesk" pitchFamily="2" charset="0"/>
              </a:rPr>
              <a:t>- Configurable concurrency and consistency behaviors</a:t>
            </a:r>
          </a:p>
          <a:p>
            <a:pPr>
              <a:lnSpc>
                <a:spcPct val="150000"/>
              </a:lnSpc>
            </a:pPr>
            <a:r>
              <a:rPr lang="en-US" sz="1800" dirty="0">
                <a:latin typeface="Space Grotesk" pitchFamily="2" charset="0"/>
                <a:cs typeface="Space Grotesk" pitchFamily="2" charset="0"/>
              </a:rPr>
              <a:t>- Use bulk operations</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Limit access by using scopes</a:t>
            </a:r>
          </a:p>
        </p:txBody>
      </p:sp>
      <p:sp>
        <p:nvSpPr>
          <p:cNvPr id="10" name="TextBox 9">
            <a:extLst>
              <a:ext uri="{FF2B5EF4-FFF2-40B4-BE49-F238E27FC236}">
                <a16:creationId xmlns:a16="http://schemas.microsoft.com/office/drawing/2014/main" id="{21722B08-E82A-8080-6747-0D247B90A379}"/>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state management API allows key/value pair storage across many supported state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234566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applications</a:t>
            </a:r>
            <a:endParaRPr/>
          </a:p>
        </p:txBody>
      </p:sp>
      <p:sp>
        <p:nvSpPr>
          <p:cNvPr id="124" name="Google Shape;124;p31"/>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p:cNvGrpSpPr/>
          <p:nvPr/>
        </p:nvGrpSpPr>
        <p:grpSpPr>
          <a:xfrm>
            <a:off x="4009894" y="1266590"/>
            <a:ext cx="1440000" cy="1440000"/>
            <a:chOff x="4848065" y="3429000"/>
            <a:chExt cx="1440000" cy="1440000"/>
          </a:xfrm>
        </p:grpSpPr>
        <p:pic>
          <p:nvPicPr>
            <p:cNvPr id="126" name="Google Shape;126;p31"/>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p:cNvCxnSpPr>
            <a:cxnSpLocks/>
          </p:cNvCxnSpPr>
          <p:nvPr/>
        </p:nvCxnSpPr>
        <p:spPr>
          <a:xfrm flipH="1">
            <a:off x="6884462" y="4680559"/>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5" name="Google Shape;155;p31"/>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9980FC19-D6AE-FF64-AAE5-7669BBFF04FD}"/>
              </a:ext>
            </a:extLst>
          </p:cNvPr>
          <p:cNvGrpSpPr/>
          <p:nvPr/>
        </p:nvGrpSpPr>
        <p:grpSpPr>
          <a:xfrm>
            <a:off x="10484481" y="1444282"/>
            <a:ext cx="1149446" cy="1102205"/>
            <a:chOff x="10484481" y="1444282"/>
            <a:chExt cx="1149446" cy="1102205"/>
          </a:xfrm>
        </p:grpSpPr>
        <p:pic>
          <p:nvPicPr>
            <p:cNvPr id="119" name="Google Shape;119;p31"/>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7F6A53D-4AE2-15F0-2210-BEBD781017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4575FCA-EECF-0160-225D-CBA01DD5408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847B0194-85B9-C483-92E1-204183CA83E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3F4AAE3-4BBE-AA3C-548E-3DE7C12A1AFA}"/>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2CE7EF3E-968A-68DD-6948-7E139E74CA2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78EA943D-83D1-5B84-A9ED-C24DE5CCAE9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4EA3FBA-1DED-83E9-7244-5D1BDA1162CF}"/>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425A1C24-5292-ED1B-5A23-1D01CC19D26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E7BD4994-2744-C5E9-7A07-84851554D3B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5CD0959F-79F1-07FD-FCDE-E29B450B960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04C9F1DD-A2F2-32F2-EDF6-298B31D629C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C79F51F8-719B-8FC8-FB1B-905C530A8714}"/>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C5CFBE80-17B4-3EAC-3125-94624A33ABB1}"/>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80536507-D119-77E7-2BF3-76FFB6C314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8D779696-4FCC-35D3-7645-68409263CD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327ECA75-8D72-F084-AFE6-B9D99ACCE3D0}"/>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A7589F85-E60B-2277-5C28-CAFBCBACEB6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4AD7B147-05FB-928B-8B07-D357B53DBF8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19A03D0-70A9-C13D-B3EF-BA29CB20E2B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04CFEC88-4968-3F68-48F3-DCFD48A48B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E80B8428-1AD9-40F4-4104-104EC69B74D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8A69707A-AABF-2EB5-B501-B95B4FB890B0}"/>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06AEB5AE-7554-F9CA-D13D-FC5049566C3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38D3F678-B085-800C-1CCC-FE72B0CA987D}"/>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FFBB72AD-F352-B49C-EC0E-F55B457920C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11CA2BC8-0409-DAD2-7770-152FF33BC1C8}"/>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62442C95-4CCA-0912-C15A-10757405320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61"/>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20" name="Google Shape;820;p6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21" name="Google Shape;821;p61"/>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22" name="Google Shape;822;p61"/>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23" name="Google Shape;823;p61"/>
          <p:cNvGrpSpPr/>
          <p:nvPr/>
        </p:nvGrpSpPr>
        <p:grpSpPr>
          <a:xfrm>
            <a:off x="756951" y="1980268"/>
            <a:ext cx="2160000" cy="2160000"/>
            <a:chOff x="756951" y="1980268"/>
            <a:chExt cx="2160000" cy="2160000"/>
          </a:xfrm>
        </p:grpSpPr>
        <p:pic>
          <p:nvPicPr>
            <p:cNvPr id="824" name="Google Shape;824;p61"/>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25" name="Google Shape;825;p61"/>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26" name="Google Shape;826;p61"/>
          <p:cNvGrpSpPr/>
          <p:nvPr/>
        </p:nvGrpSpPr>
        <p:grpSpPr>
          <a:xfrm>
            <a:off x="5503564" y="2328196"/>
            <a:ext cx="1440000" cy="1440000"/>
            <a:chOff x="5360325" y="2988326"/>
            <a:chExt cx="1440000" cy="1440000"/>
          </a:xfrm>
        </p:grpSpPr>
        <p:pic>
          <p:nvPicPr>
            <p:cNvPr id="827" name="Google Shape;827;p61"/>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28" name="Google Shape;828;p61"/>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29" name="Google Shape;829;p61"/>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graphicFrame>
        <p:nvGraphicFramePr>
          <p:cNvPr id="830" name="Google Shape;830;p61"/>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831" name="Google Shape;831;p61"/>
          <p:cNvGrpSpPr/>
          <p:nvPr/>
        </p:nvGrpSpPr>
        <p:grpSpPr>
          <a:xfrm>
            <a:off x="935140" y="4670620"/>
            <a:ext cx="5610478" cy="1767023"/>
            <a:chOff x="613085" y="4761608"/>
            <a:chExt cx="5610478" cy="1767023"/>
          </a:xfrm>
        </p:grpSpPr>
        <p:sp>
          <p:nvSpPr>
            <p:cNvPr id="832" name="Google Shape;832;p61"/>
            <p:cNvSpPr txBox="1"/>
            <p:nvPr/>
          </p:nvSpPr>
          <p:spPr>
            <a:xfrm>
              <a:off x="613085" y="4761608"/>
              <a:ext cx="561047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endParaRPr sz="1600" b="0" i="0" u="none" strike="noStrike" cap="none" dirty="0">
                <a:solidFill>
                  <a:schemeClr val="accent3"/>
                </a:solidFill>
                <a:latin typeface="Space Grotesk" pitchFamily="2" charset="0"/>
                <a:cs typeface="Space Grotesk" pitchFamily="2" charset="0"/>
                <a:sym typeface="Arial"/>
              </a:endParaRPr>
            </a:p>
          </p:txBody>
        </p:sp>
        <p:sp>
          <p:nvSpPr>
            <p:cNvPr id="833" name="Google Shape;833;p61"/>
            <p:cNvSpPr txBox="1"/>
            <p:nvPr/>
          </p:nvSpPr>
          <p:spPr>
            <a:xfrm>
              <a:off x="613085" y="5451413"/>
              <a:ext cx="3774670"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“key”: “</a:t>
              </a:r>
              <a:r>
                <a:rPr lang="en-US" sz="1600" b="0" i="0" u="none" strike="noStrike" cap="none" dirty="0">
                  <a:solidFill>
                    <a:schemeClr val="accent2"/>
                  </a:solidFill>
                  <a:latin typeface="Space Grotesk" pitchFamily="2" charset="0"/>
                  <a:cs typeface="Space Grotesk" pitchFamily="2" charset="0"/>
                  <a:sym typeface="Arial"/>
                </a:rPr>
                <a:t>order1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“value”: “</a:t>
              </a:r>
              <a:r>
                <a:rPr lang="en-US" sz="1600" b="0" i="0" u="none" strike="noStrike" cap="none" dirty="0">
                  <a:solidFill>
                    <a:schemeClr val="accent2"/>
                  </a:solidFill>
                  <a:latin typeface="Space Grotesk" pitchFamily="2" charset="0"/>
                  <a:cs typeface="Space Grotesk" pitchFamily="2" charset="0"/>
                  <a:sym typeface="Arial"/>
                </a:rPr>
                <a:t>{</a:t>
              </a:r>
              <a:r>
                <a:rPr lang="en-US" sz="1600" b="0" i="0" u="none" strike="noStrike" cap="none" dirty="0" err="1">
                  <a:solidFill>
                    <a:schemeClr val="accent2"/>
                  </a:solidFill>
                  <a:latin typeface="Space Grotesk" pitchFamily="2" charset="0"/>
                  <a:cs typeface="Space Grotesk" pitchFamily="2" charset="0"/>
                  <a:sym typeface="Arial"/>
                </a:rPr>
                <a:t>orderId</a:t>
              </a:r>
              <a:r>
                <a:rPr lang="en-US" sz="1600" b="0" i="0" u="none" strike="noStrike" cap="none" dirty="0">
                  <a:solidFill>
                    <a:schemeClr val="accent2"/>
                  </a:solidFill>
                  <a:latin typeface="Space Grotesk" pitchFamily="2" charset="0"/>
                  <a:cs typeface="Space Grotesk" pitchFamily="2" charset="0"/>
                  <a:sym typeface="Arial"/>
                </a:rPr>
                <a:t>: 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834" name="Google Shape;834;p61"/>
          <p:cNvGrpSpPr/>
          <p:nvPr/>
        </p:nvGrpSpPr>
        <p:grpSpPr>
          <a:xfrm>
            <a:off x="4756589" y="4044033"/>
            <a:ext cx="2933948" cy="560070"/>
            <a:chOff x="4760698" y="4044033"/>
            <a:chExt cx="2933948" cy="560070"/>
          </a:xfrm>
        </p:grpSpPr>
        <p:pic>
          <p:nvPicPr>
            <p:cNvPr id="835" name="Google Shape;835;p61"/>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36" name="Google Shape;836;p61"/>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37" name="Google Shape;837;p61"/>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38" name="Google Shape;838;p61"/>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39" name="Google Shape;839;p61"/>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8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46" name="Google Shape;846;p86"/>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47" name="Google Shape;847;p86"/>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48" name="Google Shape;848;p86"/>
          <p:cNvGrpSpPr/>
          <p:nvPr/>
        </p:nvGrpSpPr>
        <p:grpSpPr>
          <a:xfrm>
            <a:off x="756951" y="1980268"/>
            <a:ext cx="2160000" cy="2160000"/>
            <a:chOff x="756951" y="1980268"/>
            <a:chExt cx="2160000" cy="2160000"/>
          </a:xfrm>
        </p:grpSpPr>
        <p:pic>
          <p:nvPicPr>
            <p:cNvPr id="849" name="Google Shape;849;p8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50" name="Google Shape;850;p8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51" name="Google Shape;851;p86"/>
          <p:cNvGrpSpPr/>
          <p:nvPr/>
        </p:nvGrpSpPr>
        <p:grpSpPr>
          <a:xfrm>
            <a:off x="5503564" y="2328196"/>
            <a:ext cx="1440000" cy="1440000"/>
            <a:chOff x="5360325" y="2988326"/>
            <a:chExt cx="1440000" cy="1440000"/>
          </a:xfrm>
        </p:grpSpPr>
        <p:pic>
          <p:nvPicPr>
            <p:cNvPr id="852" name="Google Shape;852;p86"/>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53" name="Google Shape;853;p86"/>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54" name="Google Shape;854;p86"/>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855" name="Google Shape;855;p86"/>
          <p:cNvSpPr txBox="1"/>
          <p:nvPr/>
        </p:nvSpPr>
        <p:spPr>
          <a:xfrm>
            <a:off x="935139" y="4670620"/>
            <a:ext cx="6606942"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r>
              <a:rPr lang="en-US" sz="1600" b="0" i="0" u="none" strike="noStrike" cap="none" dirty="0">
                <a:solidFill>
                  <a:schemeClr val="accent2"/>
                </a:solidFill>
                <a:latin typeface="Space Grotesk" pitchFamily="2" charset="0"/>
                <a:cs typeface="Space Grotesk" pitchFamily="2" charset="0"/>
                <a:sym typeface="Arial"/>
              </a:rPr>
              <a:t>order1</a:t>
            </a:r>
            <a:endParaRPr sz="1600" b="0" i="0" u="none" strike="noStrike" cap="none" dirty="0">
              <a:solidFill>
                <a:schemeClr val="accent2"/>
              </a:solidFill>
              <a:latin typeface="Space Grotesk" pitchFamily="2" charset="0"/>
              <a:cs typeface="Space Grotesk" pitchFamily="2" charset="0"/>
              <a:sym typeface="Arial"/>
            </a:endParaRPr>
          </a:p>
        </p:txBody>
      </p:sp>
      <p:grpSp>
        <p:nvGrpSpPr>
          <p:cNvPr id="856" name="Google Shape;856;p86"/>
          <p:cNvGrpSpPr/>
          <p:nvPr/>
        </p:nvGrpSpPr>
        <p:grpSpPr>
          <a:xfrm>
            <a:off x="4756589" y="4044033"/>
            <a:ext cx="2933948" cy="560070"/>
            <a:chOff x="4760698" y="4044033"/>
            <a:chExt cx="2933948" cy="560070"/>
          </a:xfrm>
        </p:grpSpPr>
        <p:pic>
          <p:nvPicPr>
            <p:cNvPr id="857" name="Google Shape;857;p86"/>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58" name="Google Shape;858;p86"/>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59" name="Google Shape;859;p86"/>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60" name="Google Shape;860;p86"/>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61" name="Google Shape;861;p86"/>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graphicFrame>
        <p:nvGraphicFramePr>
          <p:cNvPr id="862" name="Google Shape;862;p86"/>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EF5BC0A2-67BD-809D-08D9-24B1C2C659D4}"/>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1B05C48E-7789-FB1F-418C-FD6B62992A5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7E5106DA-3491-4F4C-8A54-44D8BF12737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.NET SDK</a:t>
            </a:r>
            <a:endParaRPr dirty="0"/>
          </a:p>
        </p:txBody>
      </p:sp>
      <p:sp>
        <p:nvSpPr>
          <p:cNvPr id="3" name="TextBox 2">
            <a:extLst>
              <a:ext uri="{FF2B5EF4-FFF2-40B4-BE49-F238E27FC236}">
                <a16:creationId xmlns:a16="http://schemas.microsoft.com/office/drawing/2014/main" id="{E14EC418-8F28-CD82-D2C9-DC0B56EF8077}"/>
              </a:ext>
            </a:extLst>
          </p:cNvPr>
          <p:cNvSpPr txBox="1"/>
          <p:nvPr/>
        </p:nvSpPr>
        <p:spPr>
          <a:xfrm>
            <a:off x="3086763" y="2027505"/>
            <a:ext cx="6591741" cy="3539430"/>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SaveStateAsync</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DAPR_STORE_NAME,</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GetStateAsync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DAPR_STORE_NAME,</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DeleteStateAsync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DAPR_STORE_NAME,</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ToString</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2263516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0F90683C-D081-521C-FFCF-954A0FC9EA80}"/>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0E522BB2-9A5F-0C2D-30FB-586F40A7A17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A9767503-2B5C-299E-AA5A-FCD5AF8A68D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Python SDK</a:t>
            </a:r>
            <a:endParaRPr dirty="0"/>
          </a:p>
        </p:txBody>
      </p:sp>
      <p:sp>
        <p:nvSpPr>
          <p:cNvPr id="3" name="TextBox 2">
            <a:extLst>
              <a:ext uri="{FF2B5EF4-FFF2-40B4-BE49-F238E27FC236}">
                <a16:creationId xmlns:a16="http://schemas.microsoft.com/office/drawing/2014/main" id="{31BBC0AB-8ACE-853C-449B-381B3023C0C8}"/>
              </a:ext>
            </a:extLst>
          </p:cNvPr>
          <p:cNvSpPr txBox="1"/>
          <p:nvPr/>
        </p:nvSpPr>
        <p:spPr>
          <a:xfrm>
            <a:off x="1755176" y="2475890"/>
            <a:ext cx="8912824" cy="2062103"/>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pPr>
              <a:buNone/>
            </a:pPr>
            <a:r>
              <a:rPr lang="en-US" sz="1600" b="1" dirty="0">
                <a:solidFill>
                  <a:srgbClr val="1F2328"/>
                </a:solidFill>
                <a:effectLst/>
                <a:latin typeface="Courier New" panose="02070309020205020404" pitchFamily="49" charset="0"/>
                <a:cs typeface="Courier New" panose="02070309020205020404" pitchFamily="49" charset="0"/>
              </a:rPr>
              <a:t>        order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client.save_state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DAPR_STORE_NAME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str</a:t>
            </a:r>
            <a:r>
              <a:rPr lang="en-US" sz="1600" b="1" dirty="0">
                <a:solidFill>
                  <a:srgbClr val="1F2328"/>
                </a:solidFill>
                <a:effectLst/>
                <a:latin typeface="Courier New" panose="02070309020205020404" pitchFamily="49" charset="0"/>
                <a:cs typeface="Courier New" panose="02070309020205020404" pitchFamily="49" charset="0"/>
              </a:rPr>
              <a:t>(order))</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result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client.get_state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DAPR_STORE_NAME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client.delete_state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store_name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DAPR_STORE_NAME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key</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3542708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Management (Key/Value) Demo</a:t>
            </a:r>
            <a:endParaRPr/>
          </a:p>
        </p:txBody>
      </p:sp>
      <p:sp>
        <p:nvSpPr>
          <p:cNvPr id="868" name="Google Shape;868;p62">
            <a:hlinkClick r:id="rId3"/>
          </p:cNvPr>
          <p:cNvSpPr txBox="1"/>
          <p:nvPr/>
        </p:nvSpPr>
        <p:spPr>
          <a:xfrm>
            <a:off x="1533233" y="5977980"/>
            <a:ext cx="9125531"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https://docs.dapr.io/getting-started/quickstarts/statemanagement-quickstart/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812;p60">
            <a:extLst>
              <a:ext uri="{FF2B5EF4-FFF2-40B4-BE49-F238E27FC236}">
                <a16:creationId xmlns:a16="http://schemas.microsoft.com/office/drawing/2014/main" id="{0D3F58B5-9C63-2509-22C3-A86263569A0B}"/>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63"/>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486400" y="2321695"/>
            <a:ext cx="6444343"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JavaScript or Go</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17082041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97964" y="2290667"/>
              <a:ext cx="117329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Get secret</a:t>
              </a:r>
              <a:endParaRPr sz="1200" b="0" i="0" u="none" strike="noStrike" cap="none">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77327" y="2770894"/>
            <a:ext cx="10640412"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BE8C4CBC-6C23-17A6-E653-C2C25AF49E47}"/>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FBE25711-DA0A-2ED0-701F-D935A92DC05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Python SDK </a:t>
            </a:r>
            <a:endParaRPr dirty="0"/>
          </a:p>
        </p:txBody>
      </p:sp>
      <p:pic>
        <p:nvPicPr>
          <p:cNvPr id="927" name="Google Shape;927;p65">
            <a:extLst>
              <a:ext uri="{FF2B5EF4-FFF2-40B4-BE49-F238E27FC236}">
                <a16:creationId xmlns:a16="http://schemas.microsoft.com/office/drawing/2014/main" id="{291F3ECB-19B4-28DC-641D-B4658F665B5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50454A4A-D8E5-D8F7-57E1-19C108BF67F4}"/>
              </a:ext>
            </a:extLst>
          </p:cNvPr>
          <p:cNvSpPr txBox="1"/>
          <p:nvPr/>
        </p:nvSpPr>
        <p:spPr>
          <a:xfrm>
            <a:off x="1578093" y="2784146"/>
            <a:ext cx="8851368" cy="1538883"/>
          </a:xfrm>
          <a:prstGeom prst="rect">
            <a:avLst/>
          </a:prstGeom>
          <a:noFill/>
        </p:spPr>
        <p:txBody>
          <a:bodyPr wrap="square">
            <a:spAutoFit/>
          </a:bodyPr>
          <a:lstStyle/>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ctivity1</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workflow_input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ctivity2</a:t>
            </a:r>
            <a:r>
              <a:rPr lang="en-US" sz="1600" b="1" dirty="0">
                <a:solidFill>
                  <a:srgbClr val="1F2328"/>
                </a:solidFill>
                <a:effectLst/>
                <a:latin typeface="Courier New" panose="02070309020205020404" pitchFamily="49" charset="0"/>
                <a:cs typeface="Courier New" panose="02070309020205020404" pitchFamily="49" charset="0"/>
              </a:rPr>
              <a:t>, input=result1);</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ctivity3</a:t>
            </a:r>
            <a:r>
              <a:rPr lang="en-US" sz="1600" b="1" dirty="0">
                <a:solidFill>
                  <a:srgbClr val="1F2328"/>
                </a:solidFill>
                <a:effectLst/>
                <a:latin typeface="Courier New" panose="02070309020205020404" pitchFamily="49" charset="0"/>
                <a:cs typeface="Courier New" panose="02070309020205020404" pitchFamily="49" charset="0"/>
              </a:rPr>
              <a:t>, input=result2);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20750397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Prepare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Scheduled all tasks and wait here until all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0136A23A-33F6-3316-4317-179038E756DA}"/>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20F467FB-546A-EE7C-0FC2-4339012E970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Python SDK</a:t>
            </a:r>
            <a:endParaRPr dirty="0"/>
          </a:p>
        </p:txBody>
      </p:sp>
      <p:pic>
        <p:nvPicPr>
          <p:cNvPr id="943" name="Google Shape;943;p66">
            <a:extLst>
              <a:ext uri="{FF2B5EF4-FFF2-40B4-BE49-F238E27FC236}">
                <a16:creationId xmlns:a16="http://schemas.microsoft.com/office/drawing/2014/main" id="{16D0B195-6D2A-36FB-6D87-21B62821ADF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D5016255-8780-1231-48BB-9E93AA0B7DBB}"/>
              </a:ext>
            </a:extLst>
          </p:cNvPr>
          <p:cNvSpPr txBox="1"/>
          <p:nvPr/>
        </p:nvSpPr>
        <p:spPr>
          <a:xfrm>
            <a:off x="591053" y="1903172"/>
            <a:ext cx="11009894" cy="3539430"/>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work_batch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a:t>
            </a:r>
            <a:r>
              <a:rPr lang="en-US" sz="1600" b="1" dirty="0" err="1">
                <a:solidFill>
                  <a:srgbClr val="0A3069"/>
                </a:solidFill>
                <a:effectLst/>
                <a:latin typeface="Courier New" panose="02070309020205020404" pitchFamily="49" charset="0"/>
                <a:cs typeface="Courier New" panose="02070309020205020404" pitchFamily="49" charset="0"/>
              </a:rPr>
              <a:t>et_work_batch</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workflow</a:t>
            </a:r>
            <a:r>
              <a:rPr lang="en-US" sz="1600" b="1" dirty="0" err="1">
                <a:solidFill>
                  <a:srgbClr val="0A3069"/>
                </a:solidFill>
                <a:effectLst/>
                <a:latin typeface="Courier New" panose="02070309020205020404" pitchFamily="49" charset="0"/>
                <a:cs typeface="Courier New" panose="02070309020205020404" pitchFamily="49" charset="0"/>
              </a:rPr>
              <a:t>_input</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parallel_tasks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process_work_item</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work_item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work_item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070C0"/>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work_batch</a:t>
            </a:r>
            <a:endParaRPr lang="en-US" sz="1600" b="1" dirty="0">
              <a:solidFill>
                <a:srgbClr val="1F2328"/>
              </a:solidFill>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Scheduled all tasks and wait here until all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outputs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 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wf</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when_all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parallel_tasks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process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total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7030A0"/>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(outputs);</a:t>
            </a:r>
          </a:p>
          <a:p>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process_results</a:t>
            </a:r>
            <a:r>
              <a:rPr lang="en-US" sz="1600" b="1" dirty="0">
                <a:solidFill>
                  <a:srgbClr val="1F2328"/>
                </a:solidFill>
                <a:effectLst/>
                <a:latin typeface="Courier New" panose="02070309020205020404" pitchFamily="49" charset="0"/>
                <a:cs typeface="Courier New" panose="02070309020205020404" pitchFamily="49" charset="0"/>
              </a:rPr>
              <a:t>, input=total);</a:t>
            </a:r>
          </a:p>
        </p:txBody>
      </p:sp>
    </p:spTree>
    <p:extLst>
      <p:ext uri="{BB962C8B-B14F-4D97-AF65-F5344CB8AC3E}">
        <p14:creationId xmlns:p14="http://schemas.microsoft.com/office/powerpoint/2010/main" val="10475028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C713D746-D33C-A700-ACE1-540E88F54D84}"/>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CE19EE1C-F033-EED8-4F8C-D0A987A8AFF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Python SDK</a:t>
            </a:r>
            <a:endParaRPr dirty="0"/>
          </a:p>
        </p:txBody>
      </p:sp>
      <p:pic>
        <p:nvPicPr>
          <p:cNvPr id="961" name="Google Shape;961;p67">
            <a:extLst>
              <a:ext uri="{FF2B5EF4-FFF2-40B4-BE49-F238E27FC236}">
                <a16:creationId xmlns:a16="http://schemas.microsoft.com/office/drawing/2014/main" id="{D3832BC3-F024-1653-4B94-1D86F1D70C2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C44C2D77-584C-B9EA-BE63-89ACCC176C56}"/>
              </a:ext>
            </a:extLst>
          </p:cNvPr>
          <p:cNvSpPr txBox="1"/>
          <p:nvPr/>
        </p:nvSpPr>
        <p:spPr>
          <a:xfrm>
            <a:off x="1082260" y="1487344"/>
            <a:ext cx="10787270" cy="4278094"/>
          </a:xfrm>
          <a:prstGeom prst="rect">
            <a:avLst/>
          </a:prstGeom>
          <a:noFill/>
        </p:spPr>
        <p:txBody>
          <a:bodyPr wrap="square">
            <a:spAutoFit/>
          </a:bodyPr>
          <a:lstStyle/>
          <a:p>
            <a:r>
              <a:rPr lang="en-US" sz="1600" b="1" dirty="0">
                <a:solidFill>
                  <a:schemeClr val="tx1"/>
                </a:solidFill>
                <a:effectLst/>
                <a:latin typeface="Courier New" panose="02070309020205020404" pitchFamily="49" charset="0"/>
                <a:cs typeface="Courier New" panose="02070309020205020404" pitchFamily="49" charset="0"/>
              </a:rPr>
              <a:t>status =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get_status</a:t>
            </a:r>
            <a:r>
              <a:rPr lang="en-US" sz="1600" b="1" dirty="0">
                <a:solidFill>
                  <a:schemeClr val="tx1"/>
                </a:solidFill>
                <a:effectLst/>
                <a:latin typeface="Courier New" panose="02070309020205020404" pitchFamily="49" charset="0"/>
                <a:cs typeface="Courier New" panose="02070309020205020404" pitchFamily="49" charset="0"/>
              </a:rPr>
              <a:t>, input=job)</a:t>
            </a:r>
          </a:p>
          <a:p>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0070C0"/>
                </a:solidFill>
                <a:effectLst/>
                <a:latin typeface="Courier New" panose="02070309020205020404" pitchFamily="49" charset="0"/>
                <a:cs typeface="Courier New" panose="02070309020205020404" pitchFamily="49" charset="0"/>
              </a:rPr>
              <a:t>not</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.is_replaying</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print(</a:t>
            </a:r>
            <a:r>
              <a:rPr lang="en-US" sz="1600" b="1" dirty="0" err="1">
                <a:solidFill>
                  <a:schemeClr val="tx1"/>
                </a:solidFill>
                <a:effectLst/>
                <a:latin typeface="Courier New" panose="02070309020205020404" pitchFamily="49" charset="0"/>
                <a:cs typeface="Courier New" panose="02070309020205020404" pitchFamily="49" charset="0"/>
              </a:rPr>
              <a:t>f"Job</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job.job_id</a:t>
            </a:r>
            <a:r>
              <a:rPr lang="en-US" sz="1600" b="1" dirty="0">
                <a:solidFill>
                  <a:schemeClr val="tx1"/>
                </a:solidFill>
                <a:effectLst/>
                <a:latin typeface="Courier New" panose="02070309020205020404" pitchFamily="49" charset="0"/>
                <a:cs typeface="Courier New" panose="02070309020205020404" pitchFamily="49" charset="0"/>
              </a:rPr>
              <a:t>}' is {status}.")</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status == 'healthy':</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 = True</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60</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chemeClr val="tx2">
                    <a:lumMod val="75000"/>
                  </a:schemeClr>
                </a:solidFill>
                <a:effectLst/>
                <a:latin typeface="Courier New" panose="02070309020205020404" pitchFamily="49" charset="0"/>
                <a:cs typeface="Courier New" panose="02070309020205020404" pitchFamily="49" charset="0"/>
              </a:rPr>
              <a:t># check less frequently when healthy</a:t>
            </a:r>
          </a:p>
          <a:p>
            <a:r>
              <a:rPr lang="en-US" sz="1600" b="1" dirty="0">
                <a:solidFill>
                  <a:srgbClr val="C00000"/>
                </a:solidFill>
                <a:effectLst/>
                <a:latin typeface="Courier New" panose="02070309020205020404" pitchFamily="49" charset="0"/>
                <a:cs typeface="Courier New" panose="02070309020205020404" pitchFamily="49" charset="0"/>
              </a:rPr>
              <a:t>else</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False</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send_alert</a:t>
            </a:r>
            <a:r>
              <a:rPr lang="en-US" sz="1600" b="1" dirty="0">
                <a:solidFill>
                  <a:schemeClr val="tx1"/>
                </a:solidFill>
                <a:effectLst/>
                <a:latin typeface="Courier New" panose="02070309020205020404" pitchFamily="49" charset="0"/>
                <a:cs typeface="Courier New" panose="02070309020205020404" pitchFamily="49" charset="0"/>
              </a:rPr>
              <a:t>, input=</a:t>
            </a:r>
            <a:r>
              <a:rPr lang="en-US" sz="1600" b="1" dirty="0" err="1">
                <a:solidFill>
                  <a:schemeClr val="tx1"/>
                </a:solidFill>
                <a:effectLst/>
                <a:latin typeface="Courier New" panose="02070309020205020404" pitchFamily="49" charset="0"/>
                <a:cs typeface="Courier New" panose="02070309020205020404" pitchFamily="49" charset="0"/>
              </a:rPr>
              <a:t>f"Job</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job.job_id</a:t>
            </a:r>
            <a:r>
              <a:rPr lang="en-US" sz="1600" b="1" dirty="0">
                <a:solidFill>
                  <a:schemeClr val="tx1"/>
                </a:solidFill>
                <a:effectLst/>
                <a:latin typeface="Courier New" panose="02070309020205020404" pitchFamily="49" charset="0"/>
                <a:cs typeface="Courier New" panose="02070309020205020404" pitchFamily="49" charset="0"/>
              </a:rPr>
              <a:t>}' is unhealthy!")</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5</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chemeClr val="tx2">
                    <a:lumMod val="75000"/>
                  </a:schemeClr>
                </a:solidFill>
                <a:effectLst/>
                <a:latin typeface="Courier New" panose="02070309020205020404" pitchFamily="49" charset="0"/>
                <a:cs typeface="Courier New" panose="02070309020205020404" pitchFamily="49" charset="0"/>
              </a:rPr>
              <a:t># check more frequently when unhealthy</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create_timer</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fire_at</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rgbClr val="7030A0"/>
                </a:solidFill>
                <a:effectLst/>
                <a:latin typeface="Courier New" panose="02070309020205020404" pitchFamily="49" charset="0"/>
                <a:cs typeface="Courier New" panose="02070309020205020404" pitchFamily="49" charset="0"/>
              </a:rPr>
              <a:t>timedelta</a:t>
            </a:r>
            <a:r>
              <a:rPr lang="en-US" sz="1600" b="1" dirty="0">
                <a:solidFill>
                  <a:schemeClr val="tx1"/>
                </a:solidFill>
                <a:effectLst/>
                <a:latin typeface="Courier New" panose="02070309020205020404" pitchFamily="49" charset="0"/>
                <a:cs typeface="Courier New" panose="02070309020205020404" pitchFamily="49" charset="0"/>
              </a:rPr>
              <a:t>(seconds=</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chemeClr val="tx1"/>
                </a:solidFill>
                <a:effectLst/>
                <a:latin typeface="Courier New" panose="02070309020205020404" pitchFamily="49" charset="0"/>
                <a:cs typeface="Courier New" panose="02070309020205020404" pitchFamily="49" charset="0"/>
              </a:rPr>
              <a:t># restart from the beginning with a new </a:t>
            </a:r>
            <a:r>
              <a:rPr lang="en-US" sz="1600" b="1" dirty="0" err="1">
                <a:solidFill>
                  <a:schemeClr val="tx1"/>
                </a:solidFill>
                <a:effectLst/>
                <a:latin typeface="Courier New" panose="02070309020205020404" pitchFamily="49" charset="0"/>
                <a:cs typeface="Courier New" panose="02070309020205020404" pitchFamily="49" charset="0"/>
              </a:rPr>
              <a:t>JobStatus</a:t>
            </a:r>
            <a:r>
              <a:rPr lang="en-US" sz="1600" b="1" dirty="0">
                <a:solidFill>
                  <a:schemeClr val="tx1"/>
                </a:solidFill>
                <a:effectLst/>
                <a:latin typeface="Courier New" panose="02070309020205020404" pitchFamily="49" charset="0"/>
                <a:cs typeface="Courier New" panose="02070309020205020404" pitchFamily="49" charset="0"/>
              </a:rPr>
              <a:t> input</a:t>
            </a:r>
          </a:p>
          <a:p>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continue_as_new</a:t>
            </a:r>
            <a:r>
              <a:rPr lang="en-US" sz="1600" b="1" dirty="0">
                <a:solidFill>
                  <a:schemeClr val="tx1"/>
                </a:solidFill>
                <a:effectLst/>
                <a:latin typeface="Courier New" panose="02070309020205020404" pitchFamily="49" charset="0"/>
                <a:cs typeface="Courier New" panose="02070309020205020404" pitchFamily="49" charset="0"/>
              </a:rPr>
              <a:t>(job)</a:t>
            </a:r>
          </a:p>
        </p:txBody>
      </p:sp>
    </p:spTree>
    <p:extLst>
      <p:ext uri="{BB962C8B-B14F-4D97-AF65-F5344CB8AC3E}">
        <p14:creationId xmlns:p14="http://schemas.microsoft.com/office/powerpoint/2010/main" val="39753006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Approval Event</a:t>
              </a:r>
              <a:endParaRPr sz="1200" b="0" i="0" u="none" strike="noStrike" cap="none">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1F4B7687-9025-AA2E-E3F2-7DEBEBA378F1}"/>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3FC1FC1F-B44B-FD9B-97E4-E51811B51CA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Python SDK</a:t>
            </a:r>
            <a:endParaRPr dirty="0"/>
          </a:p>
        </p:txBody>
      </p:sp>
      <p:pic>
        <p:nvPicPr>
          <p:cNvPr id="980" name="Google Shape;980;p68">
            <a:extLst>
              <a:ext uri="{FF2B5EF4-FFF2-40B4-BE49-F238E27FC236}">
                <a16:creationId xmlns:a16="http://schemas.microsoft.com/office/drawing/2014/main" id="{5004FBC2-6D4A-81E9-F5B4-08B7BAAE27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6155DA95-6CCE-4023-697C-2FD3923C77B0}"/>
              </a:ext>
            </a:extLst>
          </p:cNvPr>
          <p:cNvSpPr txBox="1"/>
          <p:nvPr/>
        </p:nvSpPr>
        <p:spPr>
          <a:xfrm>
            <a:off x="1379356" y="1543042"/>
            <a:ext cx="9760173"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c</a:t>
            </a:r>
            <a:r>
              <a:rPr lang="en-US" sz="1600" b="1" dirty="0" err="1">
                <a:solidFill>
                  <a:srgbClr val="0070C0"/>
                </a:solidFill>
                <a:effectLst/>
                <a:latin typeface="Courier New" panose="02070309020205020404" pitchFamily="49" charset="0"/>
                <a:cs typeface="Courier New" panose="02070309020205020404" pitchFamily="49" charset="0"/>
              </a:rPr>
              <a:t>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request_approval</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a:solidFill>
                  <a:schemeClr val="tx1"/>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approval_event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wait_for_external_event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t>
            </a:r>
            <a:r>
              <a:rPr lang="en-US" sz="1600" b="1" dirty="0" err="1">
                <a:solidFill>
                  <a:srgbClr val="0A3069"/>
                </a:solidFill>
                <a:effectLst/>
                <a:latin typeface="Courier New" panose="02070309020205020404" pitchFamily="49" charset="0"/>
                <a:cs typeface="Courier New" panose="02070309020205020404" pitchFamily="49" charset="0"/>
              </a:rPr>
              <a:t>anager_approval</a:t>
            </a:r>
            <a:r>
              <a:rPr lang="en-US" sz="1600" b="1" dirty="0">
                <a:solidFill>
                  <a:srgbClr val="0A3069"/>
                </a:solidFill>
                <a:effectLst/>
                <a:latin typeface="Courier New" panose="02070309020205020404" pitchFamily="49" charset="0"/>
                <a:cs typeface="Courier New" panose="02070309020205020404" pitchFamily="49" charset="0"/>
              </a:rPr>
              <a:t>’)</a:t>
            </a:r>
          </a:p>
          <a:p>
            <a:r>
              <a:rPr lang="en-US" sz="1600" b="1" dirty="0" err="1">
                <a:solidFill>
                  <a:srgbClr val="1F2328"/>
                </a:solidFill>
                <a:effectLst/>
                <a:latin typeface="Courier New" panose="02070309020205020404" pitchFamily="49" charset="0"/>
                <a:cs typeface="Courier New" panose="02070309020205020404" pitchFamily="49" charset="0"/>
              </a:rPr>
              <a:t>timeout_event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create_timer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7030A0"/>
                </a:solidFill>
                <a:effectLst/>
                <a:latin typeface="Courier New" panose="02070309020205020404" pitchFamily="49" charset="0"/>
                <a:cs typeface="Courier New" panose="02070309020205020404" pitchFamily="49" charset="0"/>
              </a:rPr>
              <a:t>timedelta</a:t>
            </a:r>
            <a:r>
              <a:rPr lang="en-US" sz="1600" b="1" dirty="0">
                <a:solidFill>
                  <a:srgbClr val="1F2328"/>
                </a:solidFill>
                <a:effectLst/>
                <a:latin typeface="Courier New" panose="02070309020205020404" pitchFamily="49" charset="0"/>
                <a:cs typeface="Courier New" panose="02070309020205020404" pitchFamily="49" charset="0"/>
              </a:rPr>
              <a:t>(days=3)</a:t>
            </a:r>
            <a:r>
              <a:rPr lang="en-US" sz="1600" b="1" dirty="0">
                <a:solidFill>
                  <a:srgbClr val="0A3069"/>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winner =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wf</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when_any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approval_event</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timeout_event</a:t>
            </a:r>
            <a:r>
              <a:rPr lang="en-US" sz="1600" b="1" dirty="0">
                <a:solidFill>
                  <a:schemeClr val="tx1"/>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winner</a:t>
            </a:r>
            <a:r>
              <a:rPr lang="en-US" sz="1600" b="1" dirty="0">
                <a:solidFill>
                  <a:srgbClr val="1F2328"/>
                </a:solidFill>
                <a:latin typeface="Courier New" panose="02070309020205020404" pitchFamily="49" charset="0"/>
                <a:cs typeface="Courier New" panose="02070309020205020404" pitchFamily="49" charset="0"/>
              </a:rPr>
              <a:t> == </a:t>
            </a:r>
            <a:r>
              <a:rPr lang="en-US" sz="1600" b="1" dirty="0" err="1">
                <a:solidFill>
                  <a:srgbClr val="1F2328"/>
                </a:solidFill>
                <a:latin typeface="Courier New" panose="02070309020205020404" pitchFamily="49" charset="0"/>
                <a:cs typeface="Courier New" panose="02070309020205020404" pitchFamily="49" charset="0"/>
              </a:rPr>
              <a:t>timeout_event</a:t>
            </a:r>
            <a:r>
              <a:rPr lang="en-US" sz="1600" b="1" dirty="0">
                <a:solidFill>
                  <a:srgbClr val="1F2328"/>
                </a:solidFill>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‘Cancelled’;</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err="1">
                <a:solidFill>
                  <a:schemeClr val="tx1"/>
                </a:solidFill>
                <a:effectLst/>
                <a:latin typeface="Courier New" panose="02070309020205020404" pitchFamily="49" charset="0"/>
                <a:cs typeface="Courier New" panose="02070309020205020404" pitchFamily="49" charset="0"/>
              </a:rPr>
              <a:t>approval_details</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err="1">
                <a:solidFill>
                  <a:srgbClr val="7030A0"/>
                </a:solidFill>
                <a:effectLst/>
                <a:latin typeface="Courier New" panose="02070309020205020404" pitchFamily="49" charset="0"/>
                <a:cs typeface="Courier New" panose="02070309020205020404" pitchFamily="49" charset="0"/>
              </a:rPr>
              <a:t>Approval</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from_dict</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approval_event.</a:t>
            </a:r>
            <a:r>
              <a:rPr lang="en-US" sz="1600" b="1" dirty="0" err="1">
                <a:solidFill>
                  <a:srgbClr val="0070C0"/>
                </a:solidFill>
                <a:effectLst/>
                <a:latin typeface="Courier New" panose="02070309020205020404" pitchFamily="49" charset="0"/>
                <a:cs typeface="Courier New" panose="02070309020205020404" pitchFamily="49" charset="0"/>
              </a:rPr>
              <a:t>get_result</a:t>
            </a:r>
            <a:r>
              <a:rPr lang="en-US" sz="1600" b="1" dirty="0">
                <a:solidFill>
                  <a:schemeClr val="tx1"/>
                </a:solidFill>
                <a:effectLst/>
                <a:latin typeface="Courier New" panose="02070309020205020404" pitchFamily="49" charset="0"/>
                <a:cs typeface="Courier New" panose="02070309020205020404" pitchFamily="49" charset="0"/>
              </a:rPr>
              <a:t>())</a:t>
            </a:r>
            <a:endParaRPr lang="en-US" sz="1600" b="1" dirty="0">
              <a:solidFill>
                <a:schemeClr val="tx1"/>
              </a:solidFill>
              <a:latin typeface="Courier New" panose="02070309020205020404" pitchFamily="49" charset="0"/>
              <a:cs typeface="Courier New" panose="02070309020205020404" pitchFamily="49" charset="0"/>
            </a:endParaRP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approval_details.isApproved</a:t>
            </a:r>
            <a:r>
              <a:rPr lang="en-US" sz="1600" b="1" dirty="0">
                <a:solidFill>
                  <a:schemeClr val="tx1"/>
                </a:solidFill>
                <a:effectLst/>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order_expensive_item</a:t>
            </a:r>
            <a:r>
              <a:rPr lang="en-US" sz="1600" b="1" dirty="0">
                <a:solidFill>
                  <a:schemeClr val="tx1"/>
                </a:solidFill>
                <a:effectLst/>
                <a:latin typeface="Courier New" panose="02070309020205020404" pitchFamily="49" charset="0"/>
                <a:cs typeface="Courier New" panose="02070309020205020404" pitchFamily="49" charset="0"/>
              </a:rPr>
              <a:t>, input=order)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00000"/>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return </a:t>
            </a:r>
            <a:r>
              <a:rPr lang="en-US" sz="1600" b="1" dirty="0">
                <a:solidFill>
                  <a:schemeClr val="tx1"/>
                </a:solidFill>
                <a:effectLst/>
                <a:latin typeface="Courier New" panose="02070309020205020404" pitchFamily="49" charset="0"/>
                <a:cs typeface="Courier New" panose="02070309020205020404" pitchFamily="49" charset="0"/>
              </a:rPr>
              <a:t>‘Rejected’</a:t>
            </a:r>
          </a:p>
          <a:p>
            <a:endParaRPr lang="en-US" sz="1600" b="1" dirty="0">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348659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4CDD25D-CF75-312F-5CA3-7F207457CE83}"/>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13B1CAD0-C259-4669-8DBA-2D3AA0E2C4D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Distributed tracing</a:t>
            </a:r>
            <a:endParaRPr dirty="0"/>
          </a:p>
        </p:txBody>
      </p:sp>
      <p:sp>
        <p:nvSpPr>
          <p:cNvPr id="124" name="Google Shape;124;p31">
            <a:extLst>
              <a:ext uri="{FF2B5EF4-FFF2-40B4-BE49-F238E27FC236}">
                <a16:creationId xmlns:a16="http://schemas.microsoft.com/office/drawing/2014/main" id="{F3274740-2F37-6B15-7F04-9F0560530C19}"/>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6F39D0F8-3AFB-1D69-3DEA-8E80F0356F9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A737DABB-732E-CBE1-DAA5-29A20E371284}"/>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852C48F8-6731-573F-B313-8A4F9BDE2DCF}"/>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4DC2FC54-2306-78C1-8ECF-1DAFFA1AF0F6}"/>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C3677BA2-D197-E8BE-FA01-A39A0D20279F}"/>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CCF822B-7DEB-38F7-8F7A-23AFEDBF0925}"/>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E0CB4787-D36A-F74B-F556-AED370924FC8}"/>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2AF4472-7DD0-5318-9063-86D0180DAA25}"/>
              </a:ext>
            </a:extLst>
          </p:cNvPr>
          <p:cNvCxnSpPr>
            <a:cxnSpLocks/>
          </p:cNvCxnSpPr>
          <p:nvPr/>
        </p:nvCxnSpPr>
        <p:spPr>
          <a:xfrm>
            <a:off x="5455239" y="3960559"/>
            <a:ext cx="720900" cy="0"/>
          </a:xfrm>
          <a:prstGeom prst="straightConnector1">
            <a:avLst/>
          </a:prstGeom>
          <a:noFill/>
          <a:ln w="22225" cap="flat" cmpd="sng">
            <a:solidFill>
              <a:schemeClr val="tx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37DB578-CD42-0E32-CD93-F7EF2E462E5D}"/>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6659CD60-6338-DABB-E970-18A5921820F9}"/>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E68359D8-7CCA-90F4-714D-001A5EC22042}"/>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6109D2AC-1C3C-9E21-6F60-3872766AE3A0}"/>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38F0D9B3-80FA-2FE8-E9D5-630A636C810D}"/>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C1183A80-E0BB-B774-BDE8-0465B3ADA293}"/>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0E864A5A-EB26-08DA-CDB3-0524CC201496}"/>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D00A3073-4FFB-4615-E16C-68F38427BC6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AAC29E80-C7C2-5BC4-4532-AB01161DBC14}"/>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EE619D19-A96F-2D46-425C-794E67A570F4}"/>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24C250D6-18E0-1A5B-8C16-526B295AE24B}"/>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62B8425-D6FF-06E4-41E5-5F8F31C24EB8}"/>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405F5AF8-0B5D-A21B-BBF2-4B5B961A4F5E}"/>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50F69602-5B3A-6A7E-34AC-DAA41BBF9F89}"/>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1662D76A-A02C-F01E-870F-0670311DD530}"/>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952DB30F-6812-9290-ED8D-6FB014AA330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140A7664-6CE0-E728-9E0A-98CEF4FC7E6B}"/>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C011BC9-0672-5A0E-3F6B-66E7170003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09FEC24B-56FB-9502-FF77-A7D480EC79BB}"/>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5B54D62-2C8C-F363-F9B2-C6D5D4F54290}"/>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6444577A-0896-5BF1-FD02-90006BD67AA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B7F2F35-9F22-BD42-CC1C-E6D8F374610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B29E51B-2072-2C57-6C31-AC1C7ED69032}"/>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4063AC63-8F6D-2325-8FAD-AFC8638120A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AB6A3242-DBC1-3EC7-F586-F9C7148E596D}"/>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8ECB191B-F5E3-D6E5-156F-630FB696FF3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98F9DFD3-87F6-7998-189C-30F7BA8CD04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ABDDB796-E8AF-E57B-3840-11A0AD02D0B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EF492E8A-2376-D7E8-396A-BCAC5CDE8971}"/>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88C2ADA7-F311-8F3E-298E-8E689693D4E7}"/>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0807DF0E-D607-D4CB-C556-6A5697143F5A}"/>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592650-B171-92D1-8CDA-FDD1825188C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4BDD4BA5-CDA3-071D-691B-72CA748F506B}"/>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A65A0D1B-E455-BE06-9D4A-B48528C731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9DF2C3B8-ECE6-96B4-9FFF-88FEE1AB21A6}"/>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216378E6-0707-4EE0-7DBF-5D81D2D2018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C20BD3B-D07E-7699-1045-C0AEBED50F28}"/>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00A99B92-FCA2-7513-E9BA-7A3A7D59180E}"/>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E850D67A-1BFC-FAEE-7EE9-4DBE50DD9466}"/>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4F841D6-7049-8F4B-8920-0711D4217D42}"/>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A4DF20E4-1E48-DEC8-9371-AC21B3A757E3}"/>
              </a:ext>
            </a:extLst>
          </p:cNvPr>
          <p:cNvSpPr/>
          <p:nvPr/>
        </p:nvSpPr>
        <p:spPr>
          <a:xfrm>
            <a:off x="7766583" y="5517680"/>
            <a:ext cx="2560944" cy="885861"/>
          </a:xfrm>
          <a:prstGeom prst="wedgeRoundRectCallout">
            <a:avLst>
              <a:gd name="adj1" fmla="val -56231"/>
              <a:gd name="adj2" fmla="val -179046"/>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can I trace requests across services and message brokers?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39192904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a:t>
            </a:r>
            <a:endParaRPr dirty="0"/>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1944249" y="5966599"/>
            <a:ext cx="7102982" cy="307777"/>
          </a:xfrm>
          <a:prstGeom prst="rect">
            <a:avLst/>
          </a:prstGeom>
          <a:noFill/>
        </p:spPr>
        <p:txBody>
          <a:bodyPr wrap="square">
            <a:spAutoFit/>
          </a:bodyPr>
          <a:lstStyle/>
          <a:p>
            <a:pPr marL="0" marR="0" lvl="0" indent="0" algn="ctr"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0F55825B-605C-5C9D-8A33-C90BD661EB60}"/>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6B69C6AE-B51E-3F62-3064-D1E65396B40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management with HTTP API</a:t>
            </a:r>
            <a:endParaRPr dirty="0"/>
          </a:p>
        </p:txBody>
      </p:sp>
      <p:pic>
        <p:nvPicPr>
          <p:cNvPr id="980" name="Google Shape;980;p68">
            <a:extLst>
              <a:ext uri="{FF2B5EF4-FFF2-40B4-BE49-F238E27FC236}">
                <a16:creationId xmlns:a16="http://schemas.microsoft.com/office/drawing/2014/main" id="{56589A56-3AC5-117C-EBC1-4A3BAB758D5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BE889F2D-7220-B3DE-C280-42F2D09BED8B}"/>
              </a:ext>
            </a:extLst>
          </p:cNvPr>
          <p:cNvSpPr txBox="1"/>
          <p:nvPr/>
        </p:nvSpPr>
        <p:spPr>
          <a:xfrm>
            <a:off x="1241285" y="1855283"/>
            <a:ext cx="9250018"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NL"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workflowName</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start</a:t>
            </a:r>
            <a:b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b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[?instanceID=&lt;instanceID&gt;]</a:t>
            </a:r>
            <a:r>
              <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p>
        </p:txBody>
      </p:sp>
      <p:sp>
        <p:nvSpPr>
          <p:cNvPr id="3" name="Rectangle 2">
            <a:extLst>
              <a:ext uri="{FF2B5EF4-FFF2-40B4-BE49-F238E27FC236}">
                <a16:creationId xmlns:a16="http://schemas.microsoft.com/office/drawing/2014/main" id="{43174265-F22C-4AF0-C039-74F92243C9CC}"/>
              </a:ext>
            </a:extLst>
          </p:cNvPr>
          <p:cNvSpPr>
            <a:spLocks noChangeArrowheads="1"/>
          </p:cNvSpPr>
          <p:nvPr/>
        </p:nvSpPr>
        <p:spPr bwMode="auto">
          <a:xfrm>
            <a:off x="152400" y="2425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NL" altLang="en-NL"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3EB51F91-AEF6-0ADB-1AF8-E41BC1473617}"/>
              </a:ext>
            </a:extLst>
          </p:cNvPr>
          <p:cNvSpPr txBox="1"/>
          <p:nvPr/>
        </p:nvSpPr>
        <p:spPr>
          <a:xfrm>
            <a:off x="1241286" y="3411988"/>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suspend</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9FE6B2B4-1F90-3C5A-5BF9-2B556622C817}"/>
              </a:ext>
            </a:extLst>
          </p:cNvPr>
          <p:cNvSpPr txBox="1"/>
          <p:nvPr/>
        </p:nvSpPr>
        <p:spPr>
          <a:xfrm>
            <a:off x="1241286" y="4722472"/>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terminate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7" name="TextBox 6">
            <a:extLst>
              <a:ext uri="{FF2B5EF4-FFF2-40B4-BE49-F238E27FC236}">
                <a16:creationId xmlns:a16="http://schemas.microsoft.com/office/drawing/2014/main" id="{E43DD9F0-4506-E715-0918-E18A5724BFEE}"/>
              </a:ext>
            </a:extLst>
          </p:cNvPr>
          <p:cNvSpPr txBox="1"/>
          <p:nvPr/>
        </p:nvSpPr>
        <p:spPr>
          <a:xfrm>
            <a:off x="1241285" y="4067230"/>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resume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A1903766-44FE-4443-9092-00579D80C001}"/>
              </a:ext>
            </a:extLst>
          </p:cNvPr>
          <p:cNvSpPr txBox="1"/>
          <p:nvPr/>
        </p:nvSpPr>
        <p:spPr>
          <a:xfrm>
            <a:off x="1241285" y="5377712"/>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purge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9" name="TextBox 8">
            <a:extLst>
              <a:ext uri="{FF2B5EF4-FFF2-40B4-BE49-F238E27FC236}">
                <a16:creationId xmlns:a16="http://schemas.microsoft.com/office/drawing/2014/main" id="{D04128C4-6C5E-4D0A-589F-02BA1EFAE09A}"/>
              </a:ext>
            </a:extLst>
          </p:cNvPr>
          <p:cNvSpPr txBox="1"/>
          <p:nvPr/>
        </p:nvSpPr>
        <p:spPr>
          <a:xfrm>
            <a:off x="1241285" y="2756746"/>
            <a:ext cx="9250018"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GET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6856200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https://docs.dapr.io/getting-started/quickstarts/workflow-quickstart/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pic>
        <p:nvPicPr>
          <p:cNvPr id="1055" name="Google Shape;1055;p8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056" name="Google Shape;1056;p8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API</a:t>
            </a:r>
            <a:endParaRPr/>
          </a:p>
        </p:txBody>
      </p:sp>
      <p:sp>
        <p:nvSpPr>
          <p:cNvPr id="1057" name="Google Shape;1057;p8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https://docs.dapr.io/developing-applications/building-blocks/configuration/</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0223-F352-021F-E939-CA4167CBDDA4}"/>
            </a:ext>
          </a:extLst>
        </p:cNvPr>
        <p:cNvGrpSpPr/>
        <p:nvPr/>
      </p:nvGrpSpPr>
      <p:grpSpPr>
        <a:xfrm>
          <a:off x="0" y="0"/>
          <a:ext cx="0" cy="0"/>
          <a:chOff x="0" y="0"/>
          <a:chExt cx="0" cy="0"/>
        </a:xfrm>
      </p:grpSpPr>
      <p:pic>
        <p:nvPicPr>
          <p:cNvPr id="2" name="Google Shape;1080;p89">
            <a:extLst>
              <a:ext uri="{FF2B5EF4-FFF2-40B4-BE49-F238E27FC236}">
                <a16:creationId xmlns:a16="http://schemas.microsoft.com/office/drawing/2014/main" id="{07372F07-8931-0032-6A57-A706584133ED}"/>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8A113A9-7C44-B37C-F060-5525C9EAF628}"/>
              </a:ext>
            </a:extLst>
          </p:cNvPr>
          <p:cNvSpPr>
            <a:spLocks noGrp="1"/>
          </p:cNvSpPr>
          <p:nvPr>
            <p:ph type="title"/>
          </p:nvPr>
        </p:nvSpPr>
        <p:spPr>
          <a:xfrm>
            <a:off x="196754" y="214127"/>
            <a:ext cx="11820099" cy="924588"/>
          </a:xfrm>
        </p:spPr>
        <p:txBody>
          <a:bodyPr/>
          <a:lstStyle/>
          <a:p>
            <a:r>
              <a:rPr lang="en-US" dirty="0"/>
              <a:t>Bindings</a:t>
            </a:r>
            <a:endParaRPr lang="en-NL" dirty="0"/>
          </a:p>
        </p:txBody>
      </p:sp>
      <p:sp>
        <p:nvSpPr>
          <p:cNvPr id="9" name="TextBox 8">
            <a:extLst>
              <a:ext uri="{FF2B5EF4-FFF2-40B4-BE49-F238E27FC236}">
                <a16:creationId xmlns:a16="http://schemas.microsoft.com/office/drawing/2014/main" id="{6E2C70E7-D307-9BE8-BE9E-9FA2610A1760}"/>
              </a:ext>
            </a:extLst>
          </p:cNvPr>
          <p:cNvSpPr txBox="1"/>
          <p:nvPr/>
        </p:nvSpPr>
        <p:spPr>
          <a:xfrm>
            <a:off x="5617280" y="2321695"/>
            <a:ext cx="6518114"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Trigger applications via external messaging systems</a:t>
            </a:r>
          </a:p>
          <a:p>
            <a:pPr>
              <a:lnSpc>
                <a:spcPct val="150000"/>
              </a:lnSpc>
            </a:pPr>
            <a:r>
              <a:rPr lang="en-US" sz="1800" dirty="0">
                <a:latin typeface="Space Grotesk" pitchFamily="2" charset="0"/>
                <a:cs typeface="Space Grotesk" pitchFamily="2" charset="0"/>
              </a:rPr>
              <a:t>- Keep application code free from external </a:t>
            </a:r>
          </a:p>
          <a:p>
            <a:pPr>
              <a:lnSpc>
                <a:spcPct val="150000"/>
              </a:lnSpc>
            </a:pPr>
            <a:r>
              <a:rPr lang="en-US" sz="1800" dirty="0">
                <a:latin typeface="Space Grotesk" pitchFamily="2" charset="0"/>
                <a:cs typeface="Space Grotesk" pitchFamily="2" charset="0"/>
              </a:rPr>
              <a:t>SDKs / libraries</a:t>
            </a:r>
          </a:p>
          <a:p>
            <a:pPr>
              <a:lnSpc>
                <a:spcPct val="150000"/>
              </a:lnSpc>
            </a:pPr>
            <a:r>
              <a:rPr lang="en-US" sz="1800" dirty="0">
                <a:latin typeface="Space Grotesk" pitchFamily="2" charset="0"/>
                <a:cs typeface="Space Grotesk" pitchFamily="2" charset="0"/>
              </a:rPr>
              <a:t>- Switch bindings at runtime</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Build portable apps with environment specific bindings</a:t>
            </a:r>
          </a:p>
        </p:txBody>
      </p:sp>
      <p:sp>
        <p:nvSpPr>
          <p:cNvPr id="10" name="TextBox 9">
            <a:extLst>
              <a:ext uri="{FF2B5EF4-FFF2-40B4-BE49-F238E27FC236}">
                <a16:creationId xmlns:a16="http://schemas.microsoft.com/office/drawing/2014/main" id="{7364203C-944C-D150-C447-237939B07358}"/>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bindings API allows apps to be triggered by incoming events  and interface with external systems.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70400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pic>
        <p:nvPicPr>
          <p:cNvPr id="1062" name="Google Shape;1062;p88"/>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63" name="Google Shape;1063;p8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Output Bindings</a:t>
            </a:r>
            <a:endParaRPr/>
          </a:p>
        </p:txBody>
      </p:sp>
      <p:grpSp>
        <p:nvGrpSpPr>
          <p:cNvPr id="1064" name="Google Shape;1064;p88"/>
          <p:cNvGrpSpPr/>
          <p:nvPr/>
        </p:nvGrpSpPr>
        <p:grpSpPr>
          <a:xfrm>
            <a:off x="3041936" y="4803505"/>
            <a:ext cx="6333625" cy="1174817"/>
            <a:chOff x="613084" y="4761608"/>
            <a:chExt cx="6333625" cy="1174817"/>
          </a:xfrm>
        </p:grpSpPr>
        <p:sp>
          <p:nvSpPr>
            <p:cNvPr id="1065" name="Google Shape;1065;p88"/>
            <p:cNvSpPr txBox="1"/>
            <p:nvPr/>
          </p:nvSpPr>
          <p:spPr>
            <a:xfrm>
              <a:off x="613084" y="4761608"/>
              <a:ext cx="633362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bindings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twilio</a:t>
              </a:r>
              <a:endParaRPr sz="1600" b="0" i="0" u="none" strike="noStrike" cap="none" dirty="0">
                <a:solidFill>
                  <a:schemeClr val="accent3"/>
                </a:solidFill>
                <a:latin typeface="Space Grotesk" pitchFamily="2" charset="0"/>
                <a:cs typeface="Space Grotesk" pitchFamily="2" charset="0"/>
                <a:sym typeface="Arial"/>
              </a:endParaRPr>
            </a:p>
          </p:txBody>
        </p:sp>
        <p:sp>
          <p:nvSpPr>
            <p:cNvPr id="1066" name="Google Shape;1066;p88"/>
            <p:cNvSpPr txBox="1"/>
            <p:nvPr/>
          </p:nvSpPr>
          <p:spPr>
            <a:xfrm>
              <a:off x="613084" y="5105469"/>
              <a:ext cx="377467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“data”: “</a:t>
              </a:r>
              <a:r>
                <a:rPr lang="en-US" sz="1600" b="0" i="0" u="none" strike="noStrike" cap="none" dirty="0">
                  <a:solidFill>
                    <a:schemeClr val="accent2"/>
                  </a:solidFill>
                  <a:latin typeface="Space Grotesk" pitchFamily="2" charset="0"/>
                  <a:cs typeface="Space Grotesk" pitchFamily="2" charset="0"/>
                  <a:sym typeface="Arial"/>
                </a:rPr>
                <a:t>Hello World!</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1067" name="Google Shape;1067;p88"/>
          <p:cNvGrpSpPr/>
          <p:nvPr/>
        </p:nvGrpSpPr>
        <p:grpSpPr>
          <a:xfrm>
            <a:off x="3046336" y="2062154"/>
            <a:ext cx="6099329" cy="2160000"/>
            <a:chOff x="2981536" y="2062154"/>
            <a:chExt cx="6099329" cy="2160000"/>
          </a:xfrm>
        </p:grpSpPr>
        <p:pic>
          <p:nvPicPr>
            <p:cNvPr id="1068" name="Google Shape;1068;p88"/>
            <p:cNvPicPr preferRelativeResize="0"/>
            <p:nvPr/>
          </p:nvPicPr>
          <p:blipFill rotWithShape="1">
            <a:blip r:embed="rId4">
              <a:alphaModFix/>
            </a:blip>
            <a:srcRect/>
            <a:stretch/>
          </p:blipFill>
          <p:spPr>
            <a:xfrm>
              <a:off x="5806161" y="2602154"/>
              <a:ext cx="1080000" cy="1080000"/>
            </a:xfrm>
            <a:prstGeom prst="rect">
              <a:avLst/>
            </a:prstGeom>
            <a:noFill/>
            <a:ln>
              <a:noFill/>
            </a:ln>
          </p:spPr>
        </p:pic>
        <p:cxnSp>
          <p:nvCxnSpPr>
            <p:cNvPr id="1069" name="Google Shape;1069;p88"/>
            <p:cNvCxnSpPr/>
            <p:nvPr/>
          </p:nvCxnSpPr>
          <p:spPr>
            <a:xfrm>
              <a:off x="5033233"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70" name="Google Shape;1070;p88"/>
            <p:cNvGrpSpPr/>
            <p:nvPr/>
          </p:nvGrpSpPr>
          <p:grpSpPr>
            <a:xfrm>
              <a:off x="2981536" y="2062154"/>
              <a:ext cx="2160000" cy="2160000"/>
              <a:chOff x="756951" y="1980268"/>
              <a:chExt cx="2160000" cy="2160000"/>
            </a:xfrm>
          </p:grpSpPr>
          <p:pic>
            <p:nvPicPr>
              <p:cNvPr id="1071" name="Google Shape;1071;p88"/>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72" name="Google Shape;1072;p88"/>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73" name="Google Shape;1073;p88"/>
            <p:cNvCxnSpPr/>
            <p:nvPr/>
          </p:nvCxnSpPr>
          <p:spPr>
            <a:xfrm>
              <a:off x="6886161"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74" name="Google Shape;1074;p88"/>
            <p:cNvPicPr preferRelativeResize="0"/>
            <p:nvPr/>
          </p:nvPicPr>
          <p:blipFill rotWithShape="1">
            <a:blip r:embed="rId6">
              <a:alphaModFix/>
            </a:blip>
            <a:srcRect/>
            <a:stretch/>
          </p:blipFill>
          <p:spPr>
            <a:xfrm>
              <a:off x="7907037" y="2618279"/>
              <a:ext cx="1047750" cy="1047750"/>
            </a:xfrm>
            <a:prstGeom prst="rect">
              <a:avLst/>
            </a:prstGeom>
            <a:noFill/>
            <a:ln>
              <a:noFill/>
            </a:ln>
          </p:spPr>
        </p:pic>
        <p:sp>
          <p:nvSpPr>
            <p:cNvPr id="1075" name="Google Shape;1075;p88"/>
            <p:cNvSpPr txBox="1"/>
            <p:nvPr/>
          </p:nvSpPr>
          <p:spPr>
            <a:xfrm>
              <a:off x="7780959" y="380120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Twilio</a:t>
              </a:r>
              <a:endParaRPr sz="1400" b="0" i="0" u="none" strike="noStrike" cap="none">
                <a:solidFill>
                  <a:srgbClr val="121C29"/>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501B9BA9-8447-9C69-E793-812B936D956E}"/>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0772C4C7-29CE-991A-71AE-5CB546BB4F66}"/>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E486AC4-25B7-FE82-812C-E241AE2692F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.NET SDK</a:t>
            </a:r>
            <a:endParaRPr dirty="0"/>
          </a:p>
        </p:txBody>
      </p:sp>
      <p:sp>
        <p:nvSpPr>
          <p:cNvPr id="3" name="TextBox 2">
            <a:extLst>
              <a:ext uri="{FF2B5EF4-FFF2-40B4-BE49-F238E27FC236}">
                <a16:creationId xmlns:a16="http://schemas.microsoft.com/office/drawing/2014/main" id="{79FD0108-2128-EFEB-B818-925710BA1D3F}"/>
              </a:ext>
            </a:extLst>
          </p:cNvPr>
          <p:cNvSpPr txBox="1"/>
          <p:nvPr/>
        </p:nvSpPr>
        <p:spPr>
          <a:xfrm>
            <a:off x="1713915" y="1913884"/>
            <a:ext cx="8940833" cy="3785652"/>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$"insert into orders (</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 customer, price) values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Customer</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Price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command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Dictionary&lt;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err="1">
                <a:solidFill>
                  <a:srgbClr val="0A3069"/>
                </a:solidFill>
                <a:effectLst/>
                <a:latin typeface="Courier New" panose="02070309020205020404" pitchFamily="49" charset="0"/>
                <a:cs typeface="Courier New" panose="02070309020205020404" pitchFamily="49" charset="0"/>
              </a:rPr>
              <a:t>sql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sqlText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6E7781"/>
              </a:solidFill>
              <a:effectLst/>
              <a:latin typeface="Courier New" panose="02070309020205020404" pitchFamily="49" charset="0"/>
              <a:cs typeface="Courier New" panose="02070309020205020404" pitchFamily="49" charset="0"/>
            </a:endParaRPr>
          </a:p>
          <a:p>
            <a:pPr>
              <a:buNone/>
            </a:pPr>
            <a:r>
              <a:rPr lang="en-US" sz="1600" b="1" dirty="0">
                <a:solidFill>
                  <a:srgbClr val="6E7781"/>
                </a:solidFill>
                <a:effectLst/>
                <a:latin typeface="Courier New" panose="02070309020205020404" pitchFamily="49" charset="0"/>
                <a:cs typeface="Courier New" panose="02070309020205020404" pitchFamily="49" charset="0"/>
              </a:rPr>
              <a:t>// Insert order using Dapr output binding via Dapr Client SDK</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InvokeBindingAsync</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bindingName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sqlBindingName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operation: </a:t>
            </a:r>
            <a:r>
              <a:rPr lang="en-US" sz="1600" b="1" dirty="0">
                <a:solidFill>
                  <a:srgbClr val="0A3069"/>
                </a:solidFill>
                <a:effectLst/>
                <a:latin typeface="Courier New" panose="02070309020205020404" pitchFamily="49" charset="0"/>
                <a:cs typeface="Courier New" panose="02070309020205020404" pitchFamily="49" charset="0"/>
              </a:rPr>
              <a:t>"exec"</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data: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metadata: command);</a:t>
            </a:r>
          </a:p>
          <a:p>
            <a:r>
              <a:rPr lang="en-US" sz="1600" b="1" dirty="0">
                <a:solidFill>
                  <a:srgbClr val="1F2328"/>
                </a:solidFill>
                <a:effectLst/>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9319728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1C3FA52E-0B13-8340-588E-FDF66A35960C}"/>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7A6AB2E7-A822-F807-DC61-E986DC6B77D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95AAACA-9040-F1BD-F94E-6FD631CA365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Python SDK</a:t>
            </a:r>
            <a:endParaRPr dirty="0"/>
          </a:p>
        </p:txBody>
      </p:sp>
      <p:sp>
        <p:nvSpPr>
          <p:cNvPr id="3" name="TextBox 2">
            <a:extLst>
              <a:ext uri="{FF2B5EF4-FFF2-40B4-BE49-F238E27FC236}">
                <a16:creationId xmlns:a16="http://schemas.microsoft.com/office/drawing/2014/main" id="{DED95783-5C03-3E1F-971E-1322964DF1E0}"/>
              </a:ext>
            </a:extLst>
          </p:cNvPr>
          <p:cNvSpPr txBox="1"/>
          <p:nvPr/>
        </p:nvSpPr>
        <p:spPr>
          <a:xfrm>
            <a:off x="1625583" y="2028616"/>
            <a:ext cx="8940833" cy="2800767"/>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d:</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sqlCmd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insert into </a:t>
            </a:r>
            <a:r>
              <a:rPr lang="en-US" sz="1600" b="1" dirty="0">
                <a:solidFill>
                  <a:srgbClr val="1F2328"/>
                </a:solidFill>
                <a:effectLst/>
                <a:latin typeface="Courier New" panose="02070309020205020404" pitchFamily="49" charset="0"/>
                <a:cs typeface="Courier New" panose="02070309020205020404" pitchFamily="49" charset="0"/>
              </a:rPr>
              <a:t>orders (</a:t>
            </a:r>
            <a:r>
              <a:rPr lang="en-US" sz="1600" b="1" dirty="0" err="1">
                <a:solidFill>
                  <a:srgbClr val="1F2328"/>
                </a:solidFill>
                <a:effectLst/>
                <a:latin typeface="Courier New" panose="02070309020205020404" pitchFamily="49" charset="0"/>
                <a:cs typeface="Courier New" panose="02070309020205020404" pitchFamily="49" charset="0"/>
              </a:rPr>
              <a:t>orderid</a:t>
            </a:r>
            <a:r>
              <a:rPr lang="en-US" sz="1600" b="1" dirty="0">
                <a:solidFill>
                  <a:srgbClr val="1F2328"/>
                </a:solidFill>
                <a:effectLst/>
                <a:latin typeface="Courier New" panose="02070309020205020404" pitchFamily="49" charset="0"/>
                <a:cs typeface="Courier New" panose="02070309020205020404" pitchFamily="49" charset="0"/>
              </a:rPr>
              <a:t>, customer, price) </a:t>
            </a:r>
            <a:r>
              <a:rPr lang="en-US" sz="1600" b="1" dirty="0">
                <a:solidFill>
                  <a:srgbClr val="0550AE"/>
                </a:solidFill>
                <a:effectLst/>
                <a:latin typeface="Courier New" panose="02070309020205020404" pitchFamily="49" charset="0"/>
                <a:cs typeface="Courier New" panose="02070309020205020404" pitchFamily="49" charset="0"/>
              </a:rPr>
              <a:t>values</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order_line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orderid</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order_line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'customer'</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order_line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'price’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payload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sql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sqlCmd</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6E7781"/>
                </a:solidFill>
                <a:effectLst/>
                <a:latin typeface="Courier New" panose="02070309020205020404" pitchFamily="49" charset="0"/>
                <a:cs typeface="Courier New" panose="02070309020205020404" pitchFamily="49" charset="0"/>
              </a:rPr>
              <a:t># Insert order using Dapr output binding via Dapr Client SDK</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    resp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d.invoke_binding</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binding_name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sql_binding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operation</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'exec'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binding_metadata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payload, </a:t>
            </a:r>
            <a:r>
              <a:rPr lang="en-US" sz="1600" b="1" dirty="0">
                <a:solidFill>
                  <a:srgbClr val="953800"/>
                </a:solidFill>
                <a:effectLst/>
                <a:latin typeface="Courier New" panose="02070309020205020404" pitchFamily="49" charset="0"/>
                <a:cs typeface="Courier New" panose="02070309020205020404" pitchFamily="49" charset="0"/>
              </a:rPr>
              <a:t>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470855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89"/>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grpSp>
        <p:nvGrpSpPr>
          <p:cNvPr id="1082" name="Google Shape;1082;p89"/>
          <p:cNvGrpSpPr/>
          <p:nvPr/>
        </p:nvGrpSpPr>
        <p:grpSpPr>
          <a:xfrm>
            <a:off x="3131481" y="2083472"/>
            <a:ext cx="5929039" cy="2160000"/>
            <a:chOff x="2187716" y="2062154"/>
            <a:chExt cx="5929039" cy="2160000"/>
          </a:xfrm>
        </p:grpSpPr>
        <p:pic>
          <p:nvPicPr>
            <p:cNvPr id="1083" name="Google Shape;1083;p89"/>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084" name="Google Shape;1084;p89"/>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85" name="Google Shape;1085;p89"/>
            <p:cNvGrpSpPr/>
            <p:nvPr/>
          </p:nvGrpSpPr>
          <p:grpSpPr>
            <a:xfrm>
              <a:off x="5956755" y="2062154"/>
              <a:ext cx="2160000" cy="2160000"/>
              <a:chOff x="756951" y="1980268"/>
              <a:chExt cx="2160000" cy="2160000"/>
            </a:xfrm>
          </p:grpSpPr>
          <p:pic>
            <p:nvPicPr>
              <p:cNvPr id="1086" name="Google Shape;1086;p89"/>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87" name="Google Shape;1087;p89"/>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88" name="Google Shape;1088;p89"/>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89" name="Google Shape;1089;p89"/>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090" name="Google Shape;1090;p89"/>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Kafka</a:t>
              </a:r>
              <a:endParaRPr sz="1400" b="0"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6DF9F17A-4670-FCDA-DFAD-5AD2E363C194}"/>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1253184-1C64-191A-094D-00D64E7FA7C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Access control</a:t>
            </a:r>
            <a:endParaRPr dirty="0"/>
          </a:p>
        </p:txBody>
      </p:sp>
      <p:sp>
        <p:nvSpPr>
          <p:cNvPr id="124" name="Google Shape;124;p31">
            <a:extLst>
              <a:ext uri="{FF2B5EF4-FFF2-40B4-BE49-F238E27FC236}">
                <a16:creationId xmlns:a16="http://schemas.microsoft.com/office/drawing/2014/main" id="{FDA3F301-A2EE-E419-0AEF-D89E26B1EA2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EC2AFC0C-8CEA-E084-BD1C-F462B961D07F}"/>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22813FF5-F787-070B-6EFF-21BFAA4316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520737F-5256-B0FF-0910-28AA6E64E98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31BBAED-DB88-ABEE-098C-9E8D18A02F57}"/>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B48337C9-C31A-4088-BB4C-33144702F8F2}"/>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FFE8AD3A-F408-BCF5-1738-197C2AD78290}"/>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A35A9463-B07C-3D65-4EBF-FCA9FE08F8A0}"/>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D183D8C-C0ED-A211-418C-C0F31F6EFF5F}"/>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95745AA3-402B-628F-E629-0998705943C0}"/>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0D6B91BE-12FC-BA58-F0A1-8D3A86C50EA4}"/>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BBCFB74E-6F2A-3397-051E-C82D68CACB6F}"/>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0A8E4619-1816-6640-CCC4-58DB9ECCD37C}"/>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EE2D61EF-6F4E-A90C-20EF-F444F4E3E60F}"/>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178B6DD7-524B-3449-5737-0E9070B8CA50}"/>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3624DEC1-3F44-9420-5FA2-018C886FAAA8}"/>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528CBF2D-5B4E-4E91-011E-9D380462924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632C5DEB-EE3B-E025-505F-D22FB8EF8235}"/>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D468C27-B39D-AD10-0211-93D87FC6F99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4185A1B1-F685-2981-4FD0-EA4AC2F9CFBE}"/>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6F25BA7E-880C-049B-AB70-0BE4ADEB8C69}"/>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1C1EFB7F-6E9D-E421-C2F7-EE9C19CCF1A1}"/>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8EA38610-0599-9805-E061-0B2FFF8D842A}"/>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9B8F567E-67A0-9883-7837-878EC667E794}"/>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C4704C87-15CE-E5AC-DD2F-98AC0869D231}"/>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8DF722C-EDA3-DAE5-6852-D26B07330AA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AB43EB9-B2DD-72F6-E60F-600200DFCCD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C5537CC8-05AE-3E8D-E982-3220D9B473C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7BC31F46-8CC2-3229-4C6F-6FAB0D8B309B}"/>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58E7A4A6-A33D-A695-2D4C-4DCAB3699F5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39538A-C340-D307-4CEF-665309E48C2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4C04884-0204-A453-7DAC-7783E97E538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9C52042-4F81-9743-8B26-5C968955C01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5700477E-9DC4-212F-C3A0-634B02075519}"/>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70029200-3E89-B4DF-30AD-46B7ABCEFB10}"/>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AFC738C7-418D-71CF-AE47-A6A0F8EEA7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39C16F2-94C4-7870-6469-662A45519C24}"/>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59701C32-28F1-0965-1C5B-888A85201FD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77714DCB-FDED-75C1-5B2E-217B2606B9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96BE45E8-DEAE-3D95-DB8B-669ADE614BB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B683D25D-7029-97EC-4EDD-1E75C7381CB7}"/>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1EC9133D-46C7-159E-653C-C628B39328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B8A853B-C7AE-916B-1427-4AB88584C71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13D6DC54-C908-5750-4E5F-0E88B066D6D3}"/>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8C43DEA-3CC5-9682-5F57-FA24E8CE0CD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5225BBEE-EF0D-1A4D-670A-107B88FD3D9B}"/>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A2E8D03-1364-55D4-CE40-23B3B029CD2F}"/>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44E1A76F-A644-092A-B98D-C0DBCAF085F9}"/>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C6EADA3-58A7-2994-4C55-5306466FF8D0}"/>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950E4523-4656-902E-CF4B-87AB038AD043}"/>
              </a:ext>
            </a:extLst>
          </p:cNvPr>
          <p:cNvSpPr/>
          <p:nvPr/>
        </p:nvSpPr>
        <p:spPr>
          <a:xfrm>
            <a:off x="3447684" y="5502141"/>
            <a:ext cx="2560944" cy="885861"/>
          </a:xfrm>
          <a:prstGeom prst="wedgeRoundRectCallout">
            <a:avLst>
              <a:gd name="adj1" fmla="val 64828"/>
              <a:gd name="adj2" fmla="val -152503"/>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can I configure access to services and other resources?</a:t>
            </a:r>
            <a:endParaRPr lang="en-NL" sz="1100" dirty="0">
              <a:effectLst/>
              <a:latin typeface="Space Grotesk" pitchFamily="2" charset="0"/>
              <a:cs typeface="Space Grotesk" pitchFamily="2" charset="0"/>
            </a:endParaRPr>
          </a:p>
        </p:txBody>
      </p:sp>
    </p:spTree>
    <p:extLst>
      <p:ext uri="{BB962C8B-B14F-4D97-AF65-F5344CB8AC3E}">
        <p14:creationId xmlns:p14="http://schemas.microsoft.com/office/powerpoint/2010/main" val="4041943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E0A5182-4260-DA45-C00B-4244358833AB}"/>
            </a:ext>
          </a:extLst>
        </p:cNvPr>
        <p:cNvGrpSpPr/>
        <p:nvPr/>
      </p:nvGrpSpPr>
      <p:grpSpPr>
        <a:xfrm>
          <a:off x="0" y="0"/>
          <a:ext cx="0" cy="0"/>
          <a:chOff x="0" y="0"/>
          <a:chExt cx="0" cy="0"/>
        </a:xfrm>
      </p:grpSpPr>
      <p:pic>
        <p:nvPicPr>
          <p:cNvPr id="1095" name="Google Shape;1095;p90">
            <a:extLst>
              <a:ext uri="{FF2B5EF4-FFF2-40B4-BE49-F238E27FC236}">
                <a16:creationId xmlns:a16="http://schemas.microsoft.com/office/drawing/2014/main" id="{90CEA714-EFC5-5D82-95BB-B528A07455B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a:extLst>
              <a:ext uri="{FF2B5EF4-FFF2-40B4-BE49-F238E27FC236}">
                <a16:creationId xmlns:a16="http://schemas.microsoft.com/office/drawing/2014/main" id="{BA00C144-1F91-1FA5-5EE7-6F3CB9F572C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a:extLst>
              <a:ext uri="{FF2B5EF4-FFF2-40B4-BE49-F238E27FC236}">
                <a16:creationId xmlns:a16="http://schemas.microsoft.com/office/drawing/2014/main" id="{580BCD1E-7EDA-0D05-A71B-9F2421638E9C}"/>
              </a:ext>
            </a:extLst>
          </p:cNvPr>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a:extLst>
              <a:ext uri="{FF2B5EF4-FFF2-40B4-BE49-F238E27FC236}">
                <a16:creationId xmlns:a16="http://schemas.microsoft.com/office/drawing/2014/main" id="{C9CDB271-0C51-98FD-5ACF-2C4CBECFBDA8}"/>
              </a:ext>
            </a:extLst>
          </p:cNvPr>
          <p:cNvGrpSpPr/>
          <p:nvPr/>
        </p:nvGrpSpPr>
        <p:grpSpPr>
          <a:xfrm>
            <a:off x="3131481" y="2083472"/>
            <a:ext cx="5929039" cy="2160000"/>
            <a:chOff x="2187716" y="2062154"/>
            <a:chExt cx="5929039" cy="2160000"/>
          </a:xfrm>
        </p:grpSpPr>
        <p:pic>
          <p:nvPicPr>
            <p:cNvPr id="1099" name="Google Shape;1099;p90">
              <a:extLst>
                <a:ext uri="{FF2B5EF4-FFF2-40B4-BE49-F238E27FC236}">
                  <a16:creationId xmlns:a16="http://schemas.microsoft.com/office/drawing/2014/main" id="{6A4C2B35-0C90-5E48-92C0-BD71F267B148}"/>
                </a:ext>
              </a:extLst>
            </p:cNvPr>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a:extLst>
                <a:ext uri="{FF2B5EF4-FFF2-40B4-BE49-F238E27FC236}">
                  <a16:creationId xmlns:a16="http://schemas.microsoft.com/office/drawing/2014/main" id="{D5B54D63-1CF5-7BF5-81B8-8CAFF9E87EBC}"/>
                </a:ext>
              </a:extLst>
            </p:cNvPr>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a:extLst>
                <a:ext uri="{FF2B5EF4-FFF2-40B4-BE49-F238E27FC236}">
                  <a16:creationId xmlns:a16="http://schemas.microsoft.com/office/drawing/2014/main" id="{FA2DEAD1-54D7-9D55-E92F-F9813499D9E4}"/>
                </a:ext>
              </a:extLst>
            </p:cNvPr>
            <p:cNvGrpSpPr/>
            <p:nvPr/>
          </p:nvGrpSpPr>
          <p:grpSpPr>
            <a:xfrm>
              <a:off x="5956755" y="2062154"/>
              <a:ext cx="2160000" cy="2160000"/>
              <a:chOff x="756951" y="1980268"/>
              <a:chExt cx="2160000" cy="2160000"/>
            </a:xfrm>
          </p:grpSpPr>
          <p:pic>
            <p:nvPicPr>
              <p:cNvPr id="1102" name="Google Shape;1102;p90">
                <a:extLst>
                  <a:ext uri="{FF2B5EF4-FFF2-40B4-BE49-F238E27FC236}">
                    <a16:creationId xmlns:a16="http://schemas.microsoft.com/office/drawing/2014/main" id="{78A3C769-F7EC-CCE5-4F14-B97AD7A883C2}"/>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a:extLst>
                  <a:ext uri="{FF2B5EF4-FFF2-40B4-BE49-F238E27FC236}">
                    <a16:creationId xmlns:a16="http://schemas.microsoft.com/office/drawing/2014/main" id="{7C26CF94-A9D1-016A-2714-C029F926724F}"/>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a:extLst>
                <a:ext uri="{FF2B5EF4-FFF2-40B4-BE49-F238E27FC236}">
                  <a16:creationId xmlns:a16="http://schemas.microsoft.com/office/drawing/2014/main" id="{C7567AA7-E4A9-AECA-4208-A0E270D8727E}"/>
                </a:ext>
              </a:extLst>
            </p:cNvPr>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a:extLst>
                <a:ext uri="{FF2B5EF4-FFF2-40B4-BE49-F238E27FC236}">
                  <a16:creationId xmlns:a16="http://schemas.microsoft.com/office/drawing/2014/main" id="{4D1EE65A-CC63-EC1D-6867-2B8CBA949194}"/>
                </a:ext>
              </a:extLst>
            </p:cNvPr>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a:extLst>
                <a:ext uri="{FF2B5EF4-FFF2-40B4-BE49-F238E27FC236}">
                  <a16:creationId xmlns:a16="http://schemas.microsoft.com/office/drawing/2014/main" id="{6F11754E-0ABE-D5F0-6539-6475B879164E}"/>
                </a:ext>
              </a:extLst>
            </p:cNvPr>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1233388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90"/>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p:cNvGrpSpPr/>
          <p:nvPr/>
        </p:nvGrpSpPr>
        <p:grpSpPr>
          <a:xfrm>
            <a:off x="3131481" y="2083472"/>
            <a:ext cx="5929039" cy="2160000"/>
            <a:chOff x="2187716" y="2062154"/>
            <a:chExt cx="5929039" cy="2160000"/>
          </a:xfrm>
        </p:grpSpPr>
        <p:pic>
          <p:nvPicPr>
            <p:cNvPr id="1099" name="Google Shape;1099;p90"/>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p:cNvGrpSpPr/>
            <p:nvPr/>
          </p:nvGrpSpPr>
          <p:grpSpPr>
            <a:xfrm>
              <a:off x="5956755" y="2062154"/>
              <a:ext cx="2160000" cy="2160000"/>
              <a:chOff x="756951" y="1980268"/>
              <a:chExt cx="2160000" cy="2160000"/>
            </a:xfrm>
          </p:grpSpPr>
          <p:pic>
            <p:nvPicPr>
              <p:cNvPr id="1102" name="Google Shape;1102;p9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grpSp>
        <p:nvGrpSpPr>
          <p:cNvPr id="1107" name="Google Shape;1107;p90"/>
          <p:cNvGrpSpPr/>
          <p:nvPr/>
        </p:nvGrpSpPr>
        <p:grpSpPr>
          <a:xfrm>
            <a:off x="175147" y="1049510"/>
            <a:ext cx="4724421" cy="5693825"/>
            <a:chOff x="6779614" y="1409465"/>
            <a:chExt cx="4978508" cy="6533490"/>
          </a:xfrm>
        </p:grpSpPr>
        <p:sp>
          <p:nvSpPr>
            <p:cNvPr id="1108" name="Google Shape;1108;p90"/>
            <p:cNvSpPr/>
            <p:nvPr/>
          </p:nvSpPr>
          <p:spPr>
            <a:xfrm>
              <a:off x="6779614" y="1409465"/>
              <a:ext cx="4978508" cy="6533490"/>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109" name="Google Shape;1109;p90"/>
            <p:cNvSpPr txBox="1"/>
            <p:nvPr/>
          </p:nvSpPr>
          <p:spPr>
            <a:xfrm>
              <a:off x="7169671" y="1606646"/>
              <a:ext cx="4303753" cy="60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77"/>
                  <a:cs typeface="Space Grotesk" pitchFamily="2" charset="77"/>
                  <a:sym typeface="Arial"/>
                </a:rPr>
                <a:t>apiVersion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dapr.io</a:t>
              </a:r>
              <a:r>
                <a:rPr lang="en-US" sz="1400" b="0" i="0" u="none" strike="noStrike" cap="none" dirty="0">
                  <a:solidFill>
                    <a:srgbClr val="0A3069"/>
                  </a:solidFill>
                  <a:latin typeface="Space Grotesk" pitchFamily="2" charset="77"/>
                  <a:cs typeface="Space Grotesk" pitchFamily="2" charset="77"/>
                  <a:sym typeface="Arial"/>
                </a:rPr>
                <a:t>/v1alpha1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kind</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Component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checkout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spec</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type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bindings.kafka</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v1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Kafka broker connection setting</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brokers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localhost:9092</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consumer configuration: topic and consumer 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topics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consumerGroup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group1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publisher configuration: 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publishTopic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authRequired</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550AE"/>
                  </a:solidFill>
                  <a:latin typeface="Space Grotesk" pitchFamily="2" charset="77"/>
                  <a:cs typeface="Space Grotesk" pitchFamily="2" charset="77"/>
                  <a:sym typeface="Arial"/>
                </a:rPr>
                <a:t>false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direction</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input</a:t>
              </a:r>
              <a:endParaRPr sz="1400" b="0" i="0" u="none" strike="noStrike" cap="none" dirty="0">
                <a:solidFill>
                  <a:srgbClr val="1F2328"/>
                </a:solidFill>
                <a:latin typeface="Space Grotesk" pitchFamily="2" charset="77"/>
                <a:cs typeface="Space Grotesk" pitchFamily="2" charset="77"/>
                <a:sym typeface="Arial"/>
              </a:endParaRPr>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Demo</a:t>
            </a:r>
            <a:endParaRPr/>
          </a:p>
        </p:txBody>
      </p:sp>
      <p:sp>
        <p:nvSpPr>
          <p:cNvPr id="1115" name="Google Shape;1115;p9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https://docs.dapr.io/getting-started/quickstarts/bindings-quickstart/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055;p87">
            <a:extLst>
              <a:ext uri="{FF2B5EF4-FFF2-40B4-BE49-F238E27FC236}">
                <a16:creationId xmlns:a16="http://schemas.microsoft.com/office/drawing/2014/main" id="{F0684878-A0DF-33FD-C2C0-ABE3B97FD5E5}"/>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pic>
        <p:nvPicPr>
          <p:cNvPr id="1120" name="Google Shape;1120;p9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21" name="Google Shape;1121;p9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API</a:t>
            </a:r>
            <a:endParaRPr/>
          </a:p>
        </p:txBody>
      </p:sp>
      <p:sp>
        <p:nvSpPr>
          <p:cNvPr id="1122" name="Google Shape;1122;p92">
            <a:hlinkClick r:id="rId4"/>
          </p:cNvPr>
          <p:cNvSpPr txBox="1"/>
          <p:nvPr/>
        </p:nvSpPr>
        <p:spPr>
          <a:xfrm>
            <a:off x="1006865" y="6007100"/>
            <a:ext cx="10178267"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https://docs.dapr.io/developing-applications/building-blocks/secrets/secrets-overview/</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B114-E940-D0DF-7DDD-F249D8DA35D2}"/>
            </a:ext>
          </a:extLst>
        </p:cNvPr>
        <p:cNvGrpSpPr/>
        <p:nvPr/>
      </p:nvGrpSpPr>
      <p:grpSpPr>
        <a:xfrm>
          <a:off x="0" y="0"/>
          <a:ext cx="0" cy="0"/>
          <a:chOff x="0" y="0"/>
          <a:chExt cx="0" cy="0"/>
        </a:xfrm>
      </p:grpSpPr>
      <p:pic>
        <p:nvPicPr>
          <p:cNvPr id="3" name="Google Shape;1127;p93">
            <a:extLst>
              <a:ext uri="{FF2B5EF4-FFF2-40B4-BE49-F238E27FC236}">
                <a16:creationId xmlns:a16="http://schemas.microsoft.com/office/drawing/2014/main" id="{7FB5A4FF-1F4F-2E4B-3236-F2FB3FA8C5F0}"/>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0700C0A0-C85D-1767-5AB5-AC073BF29EB7}"/>
              </a:ext>
            </a:extLst>
          </p:cNvPr>
          <p:cNvSpPr>
            <a:spLocks noGrp="1"/>
          </p:cNvSpPr>
          <p:nvPr>
            <p:ph type="title"/>
          </p:nvPr>
        </p:nvSpPr>
        <p:spPr>
          <a:xfrm>
            <a:off x="196754" y="214127"/>
            <a:ext cx="11820099" cy="924588"/>
          </a:xfrm>
        </p:spPr>
        <p:txBody>
          <a:bodyPr/>
          <a:lstStyle/>
          <a:p>
            <a:r>
              <a:rPr lang="en-US" dirty="0"/>
              <a:t>Secrets Management</a:t>
            </a:r>
            <a:endParaRPr lang="en-NL" dirty="0"/>
          </a:p>
        </p:txBody>
      </p:sp>
      <p:sp>
        <p:nvSpPr>
          <p:cNvPr id="9" name="TextBox 8">
            <a:extLst>
              <a:ext uri="{FF2B5EF4-FFF2-40B4-BE49-F238E27FC236}">
                <a16:creationId xmlns:a16="http://schemas.microsoft.com/office/drawing/2014/main" id="{D2083C2C-1535-3417-A121-5E85F93CB0C1}"/>
              </a:ext>
            </a:extLst>
          </p:cNvPr>
          <p:cNvSpPr txBox="1"/>
          <p:nvPr/>
        </p:nvSpPr>
        <p:spPr>
          <a:xfrm>
            <a:off x="5578091" y="2737194"/>
            <a:ext cx="651811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public cloud and cloud-native </a:t>
            </a:r>
            <a:br>
              <a:rPr lang="en-US" sz="1800" dirty="0">
                <a:latin typeface="Space Grotesk" pitchFamily="2" charset="0"/>
                <a:cs typeface="Space Grotesk" pitchFamily="2" charset="0"/>
              </a:rPr>
            </a:br>
            <a:r>
              <a:rPr lang="en-US" sz="1800" dirty="0">
                <a:latin typeface="Space Grotesk" pitchFamily="2" charset="0"/>
                <a:cs typeface="Space Grotesk" pitchFamily="2" charset="0"/>
              </a:rPr>
              <a:t>secret stores</a:t>
            </a:r>
          </a:p>
          <a:p>
            <a:pPr>
              <a:lnSpc>
                <a:spcPct val="150000"/>
              </a:lnSpc>
            </a:pPr>
            <a:r>
              <a:rPr lang="en-US" sz="1800" dirty="0">
                <a:latin typeface="Space Grotesk" pitchFamily="2" charset="0"/>
                <a:cs typeface="Space Grotesk" pitchFamily="2" charset="0"/>
              </a:rPr>
              <a:t>- Safely access secrets in your applications</a:t>
            </a:r>
          </a:p>
          <a:p>
            <a:pPr>
              <a:lnSpc>
                <a:spcPct val="150000"/>
              </a:lnSpc>
            </a:pPr>
            <a:r>
              <a:rPr lang="en-US" sz="1800" dirty="0">
                <a:latin typeface="Space Grotesk" pitchFamily="2" charset="0"/>
                <a:cs typeface="Space Grotesk" pitchFamily="2" charset="0"/>
              </a:rPr>
              <a:t>- Reference secrets in Dapr components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5FEB923A-4F95-6CCC-0E60-25F4323CC0CC}"/>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secrets management API enables access to sensitive information in secret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8870273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pic>
        <p:nvPicPr>
          <p:cNvPr id="1127" name="Google Shape;1127;p93"/>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a:t>
            </a:r>
            <a:endParaRPr dirty="0"/>
          </a:p>
        </p:txBody>
      </p:sp>
      <p:sp>
        <p:nvSpPr>
          <p:cNvPr id="1129" name="Google Shape;1129;p93"/>
          <p:cNvSpPr txBox="1"/>
          <p:nvPr/>
        </p:nvSpPr>
        <p:spPr>
          <a:xfrm>
            <a:off x="558044" y="5002136"/>
            <a:ext cx="655703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myvault/</a:t>
            </a:r>
            <a:r>
              <a:rPr lang="en-US" sz="1600" b="0" i="0" u="none" strike="noStrike" cap="none" dirty="0">
                <a:solidFill>
                  <a:schemeClr val="accent3"/>
                </a:solidFill>
                <a:latin typeface="Space Grotesk" pitchFamily="2" charset="0"/>
                <a:cs typeface="Space Grotesk" pitchFamily="2" charset="0"/>
                <a:sym typeface="Arial"/>
              </a:rPr>
              <a:t>mysecret</a:t>
            </a:r>
            <a:endParaRPr sz="1600" b="0" i="0" u="none" strike="noStrike" cap="none" dirty="0">
              <a:solidFill>
                <a:schemeClr val="accent3"/>
              </a:solidFill>
              <a:latin typeface="Space Grotesk" pitchFamily="2" charset="0"/>
              <a:cs typeface="Space Grotesk" pitchFamily="2" charset="0"/>
              <a:sym typeface="Arial"/>
            </a:endParaRPr>
          </a:p>
        </p:txBody>
      </p:sp>
      <p:sp>
        <p:nvSpPr>
          <p:cNvPr id="1130" name="Google Shape;1130;p93"/>
          <p:cNvSpPr txBox="1"/>
          <p:nvPr/>
        </p:nvSpPr>
        <p:spPr>
          <a:xfrm>
            <a:off x="7968315" y="4632803"/>
            <a:ext cx="3774670"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3"/>
                </a:solidFill>
                <a:latin typeface="Space Grotesk" pitchFamily="2" charset="0"/>
                <a:cs typeface="Space Grotesk" pitchFamily="2" charset="0"/>
                <a:sym typeface="Arial"/>
              </a:rPr>
              <a:t>mysecret</a:t>
            </a: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2"/>
                </a:solidFill>
                <a:latin typeface="Space Grotesk" pitchFamily="2" charset="0"/>
                <a:cs typeface="Space Grotesk" pitchFamily="2" charset="0"/>
                <a:sym typeface="Arial"/>
              </a:rPr>
              <a:t>secretvalue</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31" name="Google Shape;1131;p93"/>
          <p:cNvGrpSpPr/>
          <p:nvPr/>
        </p:nvGrpSpPr>
        <p:grpSpPr>
          <a:xfrm>
            <a:off x="2981294" y="1798872"/>
            <a:ext cx="6229412" cy="2160000"/>
            <a:chOff x="2981294" y="1798872"/>
            <a:chExt cx="6229412" cy="2160000"/>
          </a:xfrm>
        </p:grpSpPr>
        <p:pic>
          <p:nvPicPr>
            <p:cNvPr id="1132" name="Google Shape;1132;p93"/>
            <p:cNvPicPr preferRelativeResize="0"/>
            <p:nvPr/>
          </p:nvPicPr>
          <p:blipFill rotWithShape="1">
            <a:blip r:embed="rId4">
              <a:alphaModFix/>
            </a:blip>
            <a:srcRect/>
            <a:stretch/>
          </p:blipFill>
          <p:spPr>
            <a:xfrm>
              <a:off x="7770706" y="2087698"/>
              <a:ext cx="1440000" cy="1440000"/>
            </a:xfrm>
            <a:prstGeom prst="rect">
              <a:avLst/>
            </a:prstGeom>
            <a:noFill/>
            <a:ln>
              <a:noFill/>
            </a:ln>
          </p:spPr>
        </p:pic>
        <p:pic>
          <p:nvPicPr>
            <p:cNvPr id="1133" name="Google Shape;1133;p93"/>
            <p:cNvPicPr preferRelativeResize="0"/>
            <p:nvPr/>
          </p:nvPicPr>
          <p:blipFill rotWithShape="1">
            <a:blip r:embed="rId5">
              <a:alphaModFix/>
            </a:blip>
            <a:srcRect/>
            <a:stretch/>
          </p:blipFill>
          <p:spPr>
            <a:xfrm>
              <a:off x="5805919" y="2338872"/>
              <a:ext cx="1080000" cy="1080000"/>
            </a:xfrm>
            <a:prstGeom prst="rect">
              <a:avLst/>
            </a:prstGeom>
            <a:noFill/>
            <a:ln>
              <a:noFill/>
            </a:ln>
          </p:spPr>
        </p:pic>
        <p:cxnSp>
          <p:nvCxnSpPr>
            <p:cNvPr id="1134" name="Google Shape;1134;p93"/>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35" name="Google Shape;1135;p93"/>
            <p:cNvGrpSpPr/>
            <p:nvPr/>
          </p:nvGrpSpPr>
          <p:grpSpPr>
            <a:xfrm>
              <a:off x="2981294" y="1798872"/>
              <a:ext cx="2160000" cy="2160000"/>
              <a:chOff x="756951" y="1980268"/>
              <a:chExt cx="2160000" cy="2160000"/>
            </a:xfrm>
          </p:grpSpPr>
          <p:pic>
            <p:nvPicPr>
              <p:cNvPr id="1136" name="Google Shape;1136;p93"/>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37" name="Google Shape;1137;p93"/>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1138" name="Google Shape;1138;p93"/>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1139" name="Google Shape;1139;p93"/>
            <p:cNvSpPr txBox="1"/>
            <p:nvPr/>
          </p:nvSpPr>
          <p:spPr>
            <a:xfrm>
              <a:off x="7770706" y="2720350"/>
              <a:ext cx="14400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Secret store</a:t>
              </a:r>
              <a:endParaRPr sz="1400" b="1" i="0" u="none" strike="noStrike" cap="none">
                <a:solidFill>
                  <a:schemeClr val="lt1"/>
                </a:solidFill>
                <a:latin typeface="Space Grotesk"/>
                <a:ea typeface="Space Grotesk"/>
                <a:cs typeface="Space Grotesk"/>
                <a:sym typeface="Space Grotesk"/>
              </a:endParaRPr>
            </a:p>
          </p:txBody>
        </p:sp>
      </p:grpSp>
      <p:grpSp>
        <p:nvGrpSpPr>
          <p:cNvPr id="1140" name="Google Shape;1140;p93"/>
          <p:cNvGrpSpPr/>
          <p:nvPr/>
        </p:nvGrpSpPr>
        <p:grpSpPr>
          <a:xfrm>
            <a:off x="6795744" y="3710646"/>
            <a:ext cx="3566452" cy="556260"/>
            <a:chOff x="7329144" y="3710646"/>
            <a:chExt cx="3566452" cy="556260"/>
          </a:xfrm>
        </p:grpSpPr>
        <p:pic>
          <p:nvPicPr>
            <p:cNvPr id="1141" name="Google Shape;1141;p93"/>
            <p:cNvPicPr preferRelativeResize="0"/>
            <p:nvPr/>
          </p:nvPicPr>
          <p:blipFill rotWithShape="1">
            <a:blip r:embed="rId7">
              <a:alphaModFix/>
            </a:blip>
            <a:srcRect/>
            <a:stretch/>
          </p:blipFill>
          <p:spPr>
            <a:xfrm>
              <a:off x="7329144" y="3710646"/>
              <a:ext cx="678180" cy="556260"/>
            </a:xfrm>
            <a:prstGeom prst="rect">
              <a:avLst/>
            </a:prstGeom>
            <a:noFill/>
            <a:ln>
              <a:noFill/>
            </a:ln>
          </p:spPr>
        </p:pic>
        <p:pic>
          <p:nvPicPr>
            <p:cNvPr id="1142" name="Google Shape;1142;p93"/>
            <p:cNvPicPr preferRelativeResize="0"/>
            <p:nvPr/>
          </p:nvPicPr>
          <p:blipFill rotWithShape="1">
            <a:blip r:embed="rId8">
              <a:alphaModFix/>
            </a:blip>
            <a:srcRect/>
            <a:stretch/>
          </p:blipFill>
          <p:spPr>
            <a:xfrm>
              <a:off x="8822810" y="3710646"/>
              <a:ext cx="571500" cy="556260"/>
            </a:xfrm>
            <a:prstGeom prst="rect">
              <a:avLst/>
            </a:prstGeom>
            <a:noFill/>
            <a:ln>
              <a:noFill/>
            </a:ln>
          </p:spPr>
        </p:pic>
        <p:pic>
          <p:nvPicPr>
            <p:cNvPr id="1143" name="Google Shape;1143;p93"/>
            <p:cNvPicPr preferRelativeResize="0"/>
            <p:nvPr/>
          </p:nvPicPr>
          <p:blipFill rotWithShape="1">
            <a:blip r:embed="rId9">
              <a:alphaModFix/>
            </a:blip>
            <a:srcRect/>
            <a:stretch/>
          </p:blipFill>
          <p:spPr>
            <a:xfrm>
              <a:off x="8102647" y="3710646"/>
              <a:ext cx="624840" cy="556260"/>
            </a:xfrm>
            <a:prstGeom prst="rect">
              <a:avLst/>
            </a:prstGeom>
            <a:noFill/>
            <a:ln>
              <a:noFill/>
            </a:ln>
          </p:spPr>
        </p:pic>
        <p:pic>
          <p:nvPicPr>
            <p:cNvPr id="1144" name="Google Shape;1144;p93"/>
            <p:cNvPicPr preferRelativeResize="0"/>
            <p:nvPr/>
          </p:nvPicPr>
          <p:blipFill rotWithShape="1">
            <a:blip r:embed="rId10">
              <a:alphaModFix/>
            </a:blip>
            <a:srcRect/>
            <a:stretch/>
          </p:blipFill>
          <p:spPr>
            <a:xfrm>
              <a:off x="10316476" y="3756366"/>
              <a:ext cx="579120" cy="510540"/>
            </a:xfrm>
            <a:prstGeom prst="rect">
              <a:avLst/>
            </a:prstGeom>
            <a:noFill/>
            <a:ln>
              <a:noFill/>
            </a:ln>
          </p:spPr>
        </p:pic>
        <p:pic>
          <p:nvPicPr>
            <p:cNvPr id="1145" name="Google Shape;1145;p93"/>
            <p:cNvPicPr preferRelativeResize="0"/>
            <p:nvPr/>
          </p:nvPicPr>
          <p:blipFill rotWithShape="1">
            <a:blip r:embed="rId11">
              <a:alphaModFix/>
            </a:blip>
            <a:srcRect/>
            <a:stretch/>
          </p:blipFill>
          <p:spPr>
            <a:xfrm>
              <a:off x="9489633" y="3710646"/>
              <a:ext cx="73152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E39A344B-CEE8-970D-1F0A-578E6A25E71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D78552EC-2911-495B-D3E3-303C307A28B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AC5E1A7C-2BA0-D8BD-C411-3701FCF8E96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.NET SDK</a:t>
            </a:r>
            <a:endParaRPr dirty="0"/>
          </a:p>
        </p:txBody>
      </p:sp>
      <p:sp>
        <p:nvSpPr>
          <p:cNvPr id="3" name="TextBox 2">
            <a:extLst>
              <a:ext uri="{FF2B5EF4-FFF2-40B4-BE49-F238E27FC236}">
                <a16:creationId xmlns:a16="http://schemas.microsoft.com/office/drawing/2014/main" id="{C3A2FC34-7542-950B-EBCC-2A396449C579}"/>
              </a:ext>
            </a:extLst>
          </p:cNvPr>
          <p:cNvSpPr txBox="1"/>
          <p:nvPr/>
        </p:nvSpPr>
        <p:spPr>
          <a:xfrm>
            <a:off x="1276627" y="2790138"/>
            <a:ext cx="9221352" cy="1569660"/>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const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localsecretstore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const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"secret"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CF222E"/>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DaprClientBuilder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Build();</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secret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GetSecretAsync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8297648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FBD42501-DC10-7AB8-159F-2E64B3847C6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E0E4592A-74D1-FA11-1865-E39F16A9AF8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DE6A5C6C-D425-DFB9-2930-B018645554F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Python SDK</a:t>
            </a:r>
            <a:endParaRPr dirty="0"/>
          </a:p>
        </p:txBody>
      </p:sp>
      <p:sp>
        <p:nvSpPr>
          <p:cNvPr id="3" name="TextBox 2">
            <a:extLst>
              <a:ext uri="{FF2B5EF4-FFF2-40B4-BE49-F238E27FC236}">
                <a16:creationId xmlns:a16="http://schemas.microsoft.com/office/drawing/2014/main" id="{11742BAE-3C26-B6DB-9FA8-A8DBB488EB2C}"/>
              </a:ext>
            </a:extLst>
          </p:cNvPr>
          <p:cNvSpPr txBox="1"/>
          <p:nvPr/>
        </p:nvSpPr>
        <p:spPr>
          <a:xfrm>
            <a:off x="1232451" y="2882904"/>
            <a:ext cx="10619409" cy="1323439"/>
          </a:xfrm>
          <a:prstGeom prst="rect">
            <a:avLst/>
          </a:prstGeom>
          <a:noFill/>
        </p:spPr>
        <p:txBody>
          <a:bodyPr wrap="square">
            <a:spAutoFit/>
          </a:bodyPr>
          <a:lstStyle/>
          <a:p>
            <a:pPr>
              <a:buNone/>
            </a:pP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localsecretstore</a:t>
            </a:r>
            <a:r>
              <a:rPr lang="en-US" sz="1600" b="1" dirty="0">
                <a:solidFill>
                  <a:srgbClr val="0A3069"/>
                </a:solidFill>
                <a:effectLst/>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'secret’</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pPr>
              <a:buNone/>
            </a:pPr>
            <a:r>
              <a:rPr lang="en-US" sz="1600" b="1" dirty="0">
                <a:solidFill>
                  <a:srgbClr val="1F2328"/>
                </a:solidFill>
                <a:effectLst/>
                <a:latin typeface="Courier New" panose="02070309020205020404" pitchFamily="49" charset="0"/>
                <a:cs typeface="Courier New" panose="02070309020205020404" pitchFamily="49" charset="0"/>
              </a:rPr>
              <a:t>        secret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client.get_secret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store_name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DAPR_SECRET_STORE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key</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SECRET_NAME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700902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9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Demo</a:t>
            </a:r>
            <a:endParaRPr/>
          </a:p>
        </p:txBody>
      </p:sp>
      <p:sp>
        <p:nvSpPr>
          <p:cNvPr id="1151" name="Google Shape;1151;p94">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https://docs.dapr.io/getting-started/quickstarts/secrets-quickstart/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20;p92">
            <a:extLst>
              <a:ext uri="{FF2B5EF4-FFF2-40B4-BE49-F238E27FC236}">
                <a16:creationId xmlns:a16="http://schemas.microsoft.com/office/drawing/2014/main" id="{676D754A-64C3-F44D-3484-1843A47707E6}"/>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6" name="Google Shape;1156;p9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API</a:t>
            </a:r>
            <a:endParaRPr/>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https://docs.dapr.io/developing-applications/building-blocks/configuration/</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9BC360F-A336-DE85-D1E6-15AFFBB85BAF}"/>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E62E0C8B-6BAB-9552-964C-9A2C3B93787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Resiliency</a:t>
            </a:r>
            <a:endParaRPr dirty="0"/>
          </a:p>
        </p:txBody>
      </p:sp>
      <p:sp>
        <p:nvSpPr>
          <p:cNvPr id="124" name="Google Shape;124;p31">
            <a:extLst>
              <a:ext uri="{FF2B5EF4-FFF2-40B4-BE49-F238E27FC236}">
                <a16:creationId xmlns:a16="http://schemas.microsoft.com/office/drawing/2014/main" id="{3861F1D1-E2AB-BDB1-7F99-005821709BDE}"/>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98D31327-ECFF-FC9B-E4AB-AD5D1AF2A16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1ED62A96-5C6E-70C0-3849-85B70BB52C6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9370EF4D-22EE-293E-90D0-40857BBA675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5A475CDB-5138-FB0F-4482-B415C7D83A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FF79E3EF-E53A-AB72-7F32-46917D7BEFA6}"/>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2620F021-863D-BD58-C643-CC27D559C6F4}"/>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BA23F435-6B8F-3F59-5437-7EA64425CBF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E186736-E347-0310-F318-1B9361EFAD0D}"/>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7A2D9ED-8650-E4A9-9079-D6F00814D0C6}"/>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B3FE0C48-B73D-A780-47E8-17CE8E384081}"/>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978C571B-820A-45E4-0A1C-57ECC42E985B}"/>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C2C6786E-2B28-4F50-8AC4-4073CB609EAD}"/>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BF770B44-44C5-0B8E-8FA8-08C565C431AB}"/>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BF78BC4B-FEB2-7D57-AE07-6CCA72995869}"/>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CEBB1315-C1EB-8B81-A84F-C26A5FBC0E2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E9426406-ADF1-ACA3-D529-4691F07CB75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C26CDE3A-DDB7-F94B-E29F-CB805835DF92}"/>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55498205-F916-C19D-9A6B-8C5E1DAEC6F5}"/>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B14E9C35-17A5-01B6-6E4F-A178087AA93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D554105C-C4A6-6052-5A99-CE792019DB3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92FBBDFB-D8F7-D195-9F27-659A676B2C7D}"/>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40DD558D-4500-39F0-FA38-9C81F082D0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59D49DEB-F3D9-5D9E-8C04-028282C46CB3}"/>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9B520C-76BC-B8CE-3C3E-84E7EB4FC573}"/>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AA1846F9-6777-A635-B6C9-1549431B1D87}"/>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61A6C7E-F316-736B-89B7-FF7C15AC48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5EB6E9A2-C55B-18B5-A30A-0757BC130B84}"/>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BF663E16-0B7A-EEF3-50CC-6F14B4A6238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9F40A4D5-586A-1E58-55D9-2F1A0F0F87E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106C9D-DD16-2137-8EDA-8337FD27E875}"/>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E759885B-746B-0032-2C8A-CD45C5A30D6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6B3D0441-9AA5-12D6-5ACF-31070E7114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89E60F3-F3AB-BD04-24BF-AB19BEBF89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25335658-67F1-84FA-3179-D336E212E917}"/>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C5D025C0-8957-E5D8-133D-BDB32A65230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697D62D-8D0E-8907-11B1-8E425E3D4C40}"/>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6B253600-8ECD-B29D-AF8C-2229A29930FC}"/>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D211CBB2-408F-B3B1-9E2F-624A2E96591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A4963BA6-3BAE-8260-C706-77B3EA9C5A6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F9AECB50-F8DE-A76F-DB42-30A02452B8A8}"/>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6D068FF1-945E-4B93-D93B-4DA29EE2DEB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43B7E595-97AB-832A-C31A-DD23BFDFE59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7EDA85B-B844-C0E4-5C85-264AEF3A953B}"/>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F5EBD3CB-C503-9026-2CEF-3847B3CA9D8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88D6E239-6E76-772A-B97E-4811CC3C0F8F}"/>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5A5DA054-2C08-97CF-CBED-FB56C9DE0DC2}"/>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673D465D-B445-933C-258F-A819EB7A262A}"/>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438BC165-E412-7BAA-FDF9-4678A915E3AB}"/>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746A6768-662B-479B-42EA-AABDE42FBB4B}"/>
              </a:ext>
            </a:extLst>
          </p:cNvPr>
          <p:cNvSpPr/>
          <p:nvPr/>
        </p:nvSpPr>
        <p:spPr>
          <a:xfrm>
            <a:off x="7724081" y="5481512"/>
            <a:ext cx="2560944" cy="885861"/>
          </a:xfrm>
          <a:prstGeom prst="wedgeRoundRectCallout">
            <a:avLst>
              <a:gd name="adj1" fmla="val -53511"/>
              <a:gd name="adj2" fmla="val -175605"/>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do I handle failed calls and perform retries?</a:t>
            </a:r>
          </a:p>
        </p:txBody>
      </p:sp>
    </p:spTree>
    <p:extLst>
      <p:ext uri="{BB962C8B-B14F-4D97-AF65-F5344CB8AC3E}">
        <p14:creationId xmlns:p14="http://schemas.microsoft.com/office/powerpoint/2010/main" val="1335781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3" name="Google Shape;1163;p96">
            <a:extLst>
              <a:ext uri="{FF2B5EF4-FFF2-40B4-BE49-F238E27FC236}">
                <a16:creationId xmlns:a16="http://schemas.microsoft.com/office/drawing/2014/main" id="{7249BA52-0E8F-642A-4A4A-82842B7571AB}"/>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External configuration</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many configuration stores</a:t>
            </a:r>
          </a:p>
          <a:p>
            <a:pPr>
              <a:lnSpc>
                <a:spcPct val="150000"/>
              </a:lnSpc>
            </a:pPr>
            <a:r>
              <a:rPr lang="en-US" sz="1800" dirty="0">
                <a:latin typeface="Space Grotesk" pitchFamily="2" charset="0"/>
                <a:cs typeface="Space Grotesk" pitchFamily="2" charset="0"/>
              </a:rPr>
              <a:t>- Subscribe to configuration changes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external configuration API enables read access to configuration data.</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32586384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163" name="Google Shape;1163;p9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Configuration</a:t>
            </a:r>
            <a:endParaRPr/>
          </a:p>
        </p:txBody>
      </p:sp>
      <p:sp>
        <p:nvSpPr>
          <p:cNvPr id="1165" name="Google Shape;1165;p96"/>
          <p:cNvSpPr txBox="1"/>
          <p:nvPr/>
        </p:nvSpPr>
        <p:spPr>
          <a:xfrm>
            <a:off x="309274" y="5114927"/>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configuration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myconfig?</a:t>
            </a:r>
            <a:r>
              <a:rPr lang="en-US" sz="1600" b="0" i="0" u="none" strike="noStrike" cap="none" dirty="0">
                <a:solidFill>
                  <a:schemeClr val="accent3"/>
                </a:solidFill>
                <a:latin typeface="Space Grotesk" pitchFamily="2" charset="0"/>
                <a:cs typeface="Space Grotesk" pitchFamily="2" charset="0"/>
                <a:sym typeface="Arial"/>
              </a:rPr>
              <a:t>key=config1</a:t>
            </a:r>
            <a:endParaRPr sz="1600" b="0" i="0" u="none" strike="noStrike" cap="none" dirty="0">
              <a:solidFill>
                <a:schemeClr val="accent3"/>
              </a:solidFill>
              <a:latin typeface="Space Grotesk" pitchFamily="2" charset="0"/>
              <a:cs typeface="Space Grotesk" pitchFamily="2" charset="0"/>
              <a:sym typeface="Arial"/>
            </a:endParaRPr>
          </a:p>
        </p:txBody>
      </p:sp>
      <p:sp>
        <p:nvSpPr>
          <p:cNvPr id="1166" name="Google Shape;1166;p96"/>
          <p:cNvSpPr txBox="1"/>
          <p:nvPr/>
        </p:nvSpPr>
        <p:spPr>
          <a:xfrm>
            <a:off x="7968315" y="4636454"/>
            <a:ext cx="3774670"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a:solidFill>
                  <a:schemeClr val="accent3"/>
                </a:solidFill>
                <a:latin typeface="Space Grotesk" pitchFamily="2" charset="0"/>
                <a:cs typeface="Space Grotesk" pitchFamily="2" charset="0"/>
                <a:sym typeface="Arial"/>
              </a:rPr>
              <a:t>config1</a:t>
            </a:r>
            <a:r>
              <a:rPr lang="en-US" sz="1600" b="0" i="0" u="none" strike="noStrike" cap="none" dirty="0">
                <a:solidFill>
                  <a:schemeClr val="dk1"/>
                </a:solidFill>
                <a:latin typeface="Space Grotesk" pitchFamily="2" charset="0"/>
                <a:cs typeface="Space Grotesk" pitchFamily="2" charset="0"/>
                <a:sym typeface="Arial"/>
              </a:rPr>
              <a:t>”: {</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       “value” : “</a:t>
            </a:r>
            <a:r>
              <a:rPr lang="en-US" sz="1600" b="0" i="0" u="none" strike="noStrike" cap="none" dirty="0" err="1">
                <a:solidFill>
                  <a:schemeClr val="accent2"/>
                </a:solidFill>
                <a:latin typeface="Space Grotesk" pitchFamily="2" charset="0"/>
                <a:cs typeface="Space Grotesk" pitchFamily="2" charset="0"/>
                <a:sym typeface="Arial"/>
              </a:rPr>
              <a:t>configvalue</a:t>
            </a:r>
            <a:r>
              <a:rPr lang="en-US" sz="1600" b="0" i="0" u="none" strike="noStrike" cap="none" dirty="0">
                <a:solidFill>
                  <a:schemeClr val="dk1"/>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67" name="Google Shape;1167;p96"/>
          <p:cNvGrpSpPr/>
          <p:nvPr/>
        </p:nvGrpSpPr>
        <p:grpSpPr>
          <a:xfrm>
            <a:off x="2981294" y="1798872"/>
            <a:ext cx="6620716" cy="2448777"/>
            <a:chOff x="2981294" y="1798872"/>
            <a:chExt cx="6620716" cy="2448777"/>
          </a:xfrm>
        </p:grpSpPr>
        <p:pic>
          <p:nvPicPr>
            <p:cNvPr id="1168" name="Google Shape;1168;p96"/>
            <p:cNvPicPr preferRelativeResize="0"/>
            <p:nvPr/>
          </p:nvPicPr>
          <p:blipFill rotWithShape="1">
            <a:blip r:embed="rId4">
              <a:alphaModFix/>
            </a:blip>
            <a:srcRect/>
            <a:stretch/>
          </p:blipFill>
          <p:spPr>
            <a:xfrm>
              <a:off x="5805919" y="2338872"/>
              <a:ext cx="1080000" cy="1080000"/>
            </a:xfrm>
            <a:prstGeom prst="rect">
              <a:avLst/>
            </a:prstGeom>
            <a:noFill/>
            <a:ln>
              <a:noFill/>
            </a:ln>
          </p:spPr>
        </p:pic>
        <p:cxnSp>
          <p:nvCxnSpPr>
            <p:cNvPr id="1169" name="Google Shape;1169;p96"/>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70" name="Google Shape;1170;p96"/>
            <p:cNvGrpSpPr/>
            <p:nvPr/>
          </p:nvGrpSpPr>
          <p:grpSpPr>
            <a:xfrm>
              <a:off x="2981294" y="1798872"/>
              <a:ext cx="2160000" cy="2160000"/>
              <a:chOff x="756951" y="1980268"/>
              <a:chExt cx="2160000" cy="2160000"/>
            </a:xfrm>
          </p:grpSpPr>
          <p:pic>
            <p:nvPicPr>
              <p:cNvPr id="1171" name="Google Shape;1171;p9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72" name="Google Shape;1172;p9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73" name="Google Shape;1173;p96"/>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74" name="Google Shape;1174;p96"/>
            <p:cNvPicPr preferRelativeResize="0"/>
            <p:nvPr/>
          </p:nvPicPr>
          <p:blipFill rotWithShape="1">
            <a:blip r:embed="rId6">
              <a:alphaModFix/>
            </a:blip>
            <a:srcRect/>
            <a:stretch/>
          </p:blipFill>
          <p:spPr>
            <a:xfrm>
              <a:off x="7543117" y="3705575"/>
              <a:ext cx="455177" cy="542074"/>
            </a:xfrm>
            <a:prstGeom prst="rect">
              <a:avLst/>
            </a:prstGeom>
            <a:noFill/>
            <a:ln>
              <a:noFill/>
            </a:ln>
          </p:spPr>
        </p:pic>
        <p:pic>
          <p:nvPicPr>
            <p:cNvPr id="1175" name="Google Shape;1175;p96"/>
            <p:cNvPicPr preferRelativeResize="0"/>
            <p:nvPr/>
          </p:nvPicPr>
          <p:blipFill rotWithShape="1">
            <a:blip r:embed="rId7">
              <a:alphaModFix/>
            </a:blip>
            <a:srcRect/>
            <a:stretch/>
          </p:blipFill>
          <p:spPr>
            <a:xfrm>
              <a:off x="9146833" y="3626953"/>
              <a:ext cx="455177" cy="620696"/>
            </a:xfrm>
            <a:prstGeom prst="rect">
              <a:avLst/>
            </a:prstGeom>
            <a:noFill/>
            <a:ln>
              <a:noFill/>
            </a:ln>
          </p:spPr>
        </p:pic>
        <p:pic>
          <p:nvPicPr>
            <p:cNvPr id="1176" name="Google Shape;1176;p96"/>
            <p:cNvPicPr preferRelativeResize="0"/>
            <p:nvPr/>
          </p:nvPicPr>
          <p:blipFill rotWithShape="1">
            <a:blip r:embed="rId8">
              <a:alphaModFix/>
            </a:blip>
            <a:srcRect/>
            <a:stretch/>
          </p:blipFill>
          <p:spPr>
            <a:xfrm>
              <a:off x="8084284" y="3639368"/>
              <a:ext cx="976560" cy="608281"/>
            </a:xfrm>
            <a:prstGeom prst="rect">
              <a:avLst/>
            </a:prstGeom>
            <a:noFill/>
            <a:ln>
              <a:noFill/>
            </a:ln>
          </p:spPr>
        </p:pic>
        <p:pic>
          <p:nvPicPr>
            <p:cNvPr id="1177" name="Google Shape;1177;p96"/>
            <p:cNvPicPr preferRelativeResize="0"/>
            <p:nvPr/>
          </p:nvPicPr>
          <p:blipFill rotWithShape="1">
            <a:blip r:embed="rId9">
              <a:alphaModFix/>
            </a:blip>
            <a:srcRect/>
            <a:stretch/>
          </p:blipFill>
          <p:spPr>
            <a:xfrm>
              <a:off x="7770706" y="2079601"/>
              <a:ext cx="1440000" cy="1440000"/>
            </a:xfrm>
            <a:prstGeom prst="rect">
              <a:avLst/>
            </a:prstGeom>
            <a:noFill/>
            <a:ln>
              <a:noFill/>
            </a:ln>
          </p:spPr>
        </p:pic>
        <p:sp>
          <p:nvSpPr>
            <p:cNvPr id="1178" name="Google Shape;1178;p96"/>
            <p:cNvSpPr txBox="1"/>
            <p:nvPr/>
          </p:nvSpPr>
          <p:spPr>
            <a:xfrm>
              <a:off x="7770706" y="2637226"/>
              <a:ext cx="1440000"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dk1"/>
                  </a:solidFill>
                  <a:latin typeface="Space Grotesk"/>
                  <a:ea typeface="Space Grotesk"/>
                  <a:cs typeface="Space Grotesk"/>
                  <a:sym typeface="Space Grotesk"/>
                </a:rPr>
                <a:t>External configurationstore</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C87FC26-E38D-AEB4-7D69-6609E0489810}"/>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05989049-2324-B06A-B422-C4E797B5EFC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A51A9C9-FD06-F98E-4591-0A81628C0C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.NET SDK</a:t>
            </a:r>
            <a:endParaRPr dirty="0"/>
          </a:p>
        </p:txBody>
      </p:sp>
      <p:sp>
        <p:nvSpPr>
          <p:cNvPr id="3" name="TextBox 2">
            <a:extLst>
              <a:ext uri="{FF2B5EF4-FFF2-40B4-BE49-F238E27FC236}">
                <a16:creationId xmlns:a16="http://schemas.microsoft.com/office/drawing/2014/main" id="{D514FF05-CF62-362F-E2F2-2780FA1EC793}"/>
              </a:ext>
            </a:extLst>
          </p:cNvPr>
          <p:cNvSpPr txBox="1"/>
          <p:nvPr/>
        </p:nvSpPr>
        <p:spPr>
          <a:xfrm>
            <a:off x="1125994" y="2041675"/>
            <a:ext cx="9864436" cy="3293209"/>
          </a:xfrm>
          <a:prstGeom prst="rect">
            <a:avLst/>
          </a:prstGeom>
          <a:noFill/>
        </p:spPr>
        <p:txBody>
          <a:bodyPr wrap="square">
            <a:spAutoFit/>
          </a:bodyPr>
          <a:lstStyle/>
          <a:p>
            <a:pPr>
              <a:buNone/>
            </a:pPr>
            <a:r>
              <a:rPr lang="en-US" sz="1600" b="1" dirty="0">
                <a:solidFill>
                  <a:srgbClr val="CF222E"/>
                </a:solidFill>
                <a:effectLst/>
                <a:latin typeface="Courier New" panose="02070309020205020404" pitchFamily="49" charset="0"/>
                <a:cs typeface="Courier New" panose="02070309020205020404" pitchFamily="49" charset="0"/>
              </a:rPr>
              <a:t>const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configstore</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CONFIGURATION_ITEMS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 </a:t>
            </a:r>
            <a:r>
              <a:rPr lang="en-US" sz="1600" b="1" dirty="0">
                <a:solidFill>
                  <a:srgbClr val="0A3069"/>
                </a:solidFill>
                <a:effectLst/>
                <a:latin typeface="Courier New" panose="02070309020205020404" pitchFamily="49" charset="0"/>
                <a:cs typeface="Courier New" panose="02070309020205020404" pitchFamily="49" charset="0"/>
              </a:rPr>
              <a:t>"orderId1"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"orderId2"</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client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DaprClientBuilder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Build();</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1F2328"/>
                </a:solidFill>
                <a:effectLst/>
                <a:latin typeface="Courier New" panose="02070309020205020404" pitchFamily="49" charset="0"/>
                <a:cs typeface="Courier New" panose="02070309020205020404" pitchFamily="49" charset="0"/>
              </a:rPr>
              <a:t>var config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GetConfiguration</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CONFIGURATION_ITEMS);</a:t>
            </a:r>
          </a:p>
          <a:p>
            <a:pPr>
              <a:buNone/>
            </a:pPr>
            <a:endParaRPr lang="en-US" sz="1600" b="1" dirty="0">
              <a:solidFill>
                <a:srgbClr val="1F2328"/>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foreach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item </a:t>
            </a:r>
            <a:r>
              <a:rPr lang="en-US" sz="1600" b="1" dirty="0">
                <a:solidFill>
                  <a:srgbClr val="CF222E"/>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config</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Items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CF222E"/>
                </a:solidFill>
                <a:effectLst/>
                <a:latin typeface="Courier New" panose="02070309020205020404" pitchFamily="49" charset="0"/>
                <a:cs typeface="Courier New" panose="02070309020205020404" pitchFamily="49" charset="0"/>
              </a:rPr>
              <a:t>	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configItem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System</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Json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JsonSerializer</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Serialize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item</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Value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792015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7708DB46-A872-E9EF-E73D-051B2B2D9F63}"/>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F9741D11-E7EB-0836-34C3-C184FCE85FA3}"/>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8C6C59F5-0E9E-D120-348B-D65CDE04159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Python SDK</a:t>
            </a:r>
            <a:endParaRPr dirty="0"/>
          </a:p>
        </p:txBody>
      </p:sp>
      <p:sp>
        <p:nvSpPr>
          <p:cNvPr id="3" name="TextBox 2">
            <a:extLst>
              <a:ext uri="{FF2B5EF4-FFF2-40B4-BE49-F238E27FC236}">
                <a16:creationId xmlns:a16="http://schemas.microsoft.com/office/drawing/2014/main" id="{29B0A2DB-B9F0-F2DC-B582-F97DD79A02D9}"/>
              </a:ext>
            </a:extLst>
          </p:cNvPr>
          <p:cNvSpPr txBox="1"/>
          <p:nvPr/>
        </p:nvSpPr>
        <p:spPr>
          <a:xfrm>
            <a:off x="1125994" y="2041675"/>
            <a:ext cx="9864436" cy="2062103"/>
          </a:xfrm>
          <a:prstGeom prst="rect">
            <a:avLst/>
          </a:prstGeom>
          <a:noFill/>
        </p:spPr>
        <p:txBody>
          <a:bodyPr wrap="square">
            <a:spAutoFit/>
          </a:bodyPr>
          <a:lstStyle/>
          <a:p>
            <a:pPr>
              <a:buNone/>
            </a:pP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configstore</a:t>
            </a:r>
            <a:r>
              <a:rPr lang="en-US" sz="1600" b="1" dirty="0">
                <a:solidFill>
                  <a:srgbClr val="0A3069"/>
                </a:solidFill>
                <a:effectLst/>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0550AE"/>
                </a:solidFill>
                <a:effectLst/>
                <a:latin typeface="Courier New" panose="02070309020205020404" pitchFamily="49" charset="0"/>
                <a:cs typeface="Courier New" panose="02070309020205020404" pitchFamily="49" charset="0"/>
              </a:rPr>
              <a:t>CONFIGURATION_KEYS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'orderId1'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'orderId2'</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with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DaprClient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client: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key </a:t>
            </a:r>
            <a:r>
              <a:rPr lang="en-US" sz="1600" b="1" dirty="0">
                <a:solidFill>
                  <a:srgbClr val="CF222E"/>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CONFIGURATION_KEYS</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resp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client.get_configuration</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store_name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DAPR_CONFIGURATION_STORE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keys</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[key], </a:t>
            </a:r>
            <a:r>
              <a:rPr lang="en-US" sz="1600" b="1" dirty="0" err="1">
                <a:solidFill>
                  <a:srgbClr val="953800"/>
                </a:solidFill>
                <a:effectLst/>
                <a:latin typeface="Courier New" panose="02070309020205020404" pitchFamily="49" charset="0"/>
                <a:cs typeface="Courier New" panose="02070309020205020404" pitchFamily="49" charset="0"/>
              </a:rPr>
              <a:t>config_metadata</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print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CF222E"/>
                </a:solidFill>
                <a:effectLst/>
                <a:latin typeface="Courier New" panose="02070309020205020404" pitchFamily="49" charset="0"/>
                <a:cs typeface="Courier New" panose="02070309020205020404" pitchFamily="49" charset="0"/>
              </a:rPr>
              <a:t>f</a:t>
            </a:r>
            <a:r>
              <a:rPr lang="en-US" sz="1600" b="1" dirty="0" err="1">
                <a:solidFill>
                  <a:srgbClr val="0A3069"/>
                </a:solidFill>
                <a:effectLst/>
                <a:latin typeface="Courier New" panose="02070309020205020404" pitchFamily="49" charset="0"/>
                <a:cs typeface="Courier New" panose="02070309020205020404" pitchFamily="49" charset="0"/>
              </a:rPr>
              <a:t>"Configuration</a:t>
            </a:r>
            <a:r>
              <a:rPr lang="en-US" sz="1600" b="1" dirty="0">
                <a:solidFill>
                  <a:srgbClr val="0A3069"/>
                </a:solidFill>
                <a:effectLst/>
                <a:latin typeface="Courier New" panose="02070309020205020404" pitchFamily="49" charset="0"/>
                <a:cs typeface="Courier New" panose="02070309020205020404" pitchFamily="49" charset="0"/>
              </a:rPr>
              <a:t> for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key</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resp.items</a:t>
            </a:r>
            <a:r>
              <a:rPr lang="en-US" sz="1600" b="1" dirty="0">
                <a:solidFill>
                  <a:srgbClr val="1F2328"/>
                </a:solidFill>
                <a:effectLst/>
                <a:latin typeface="Courier New" panose="02070309020205020404" pitchFamily="49" charset="0"/>
                <a:cs typeface="Courier New" panose="02070309020205020404" pitchFamily="49" charset="0"/>
              </a:rPr>
              <a:t>[key].value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flush</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6866160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Demo</a:t>
            </a:r>
            <a:endParaRPr/>
          </a:p>
        </p:txBody>
      </p:sp>
      <p:sp>
        <p:nvSpPr>
          <p:cNvPr id="1184" name="Google Shape;1184;p97">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https://docs.dapr.io/getting-started/quickstarts/configuration-quickstart/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1156;p95">
            <a:extLst>
              <a:ext uri="{FF2B5EF4-FFF2-40B4-BE49-F238E27FC236}">
                <a16:creationId xmlns:a16="http://schemas.microsoft.com/office/drawing/2014/main" id="{E942CCBC-20AB-C87A-3004-B2238B066AA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98"/>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90" name="Google Shape;1190;p9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Actors API</a:t>
            </a:r>
            <a:endParaRPr dirty="0"/>
          </a:p>
        </p:txBody>
      </p:sp>
      <p:sp>
        <p:nvSpPr>
          <p:cNvPr id="1191" name="Google Shape;1191;p98">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https://docs.dapr.io/developing-applications/building-blocks/actors/</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2AA03-6C5D-26CC-2EB9-DC4EC63EAF39}"/>
            </a:ext>
          </a:extLst>
        </p:cNvPr>
        <p:cNvGrpSpPr/>
        <p:nvPr/>
      </p:nvGrpSpPr>
      <p:grpSpPr>
        <a:xfrm>
          <a:off x="0" y="0"/>
          <a:ext cx="0" cy="0"/>
          <a:chOff x="0" y="0"/>
          <a:chExt cx="0" cy="0"/>
        </a:xfrm>
      </p:grpSpPr>
      <p:pic>
        <p:nvPicPr>
          <p:cNvPr id="3" name="Google Shape;616;p50">
            <a:extLst>
              <a:ext uri="{FF2B5EF4-FFF2-40B4-BE49-F238E27FC236}">
                <a16:creationId xmlns:a16="http://schemas.microsoft.com/office/drawing/2014/main" id="{B1AE344A-E490-6788-0301-9E0525DD249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E189D906-968E-3069-7697-93907A315627}"/>
              </a:ext>
            </a:extLst>
          </p:cNvPr>
          <p:cNvSpPr>
            <a:spLocks noGrp="1"/>
          </p:cNvSpPr>
          <p:nvPr>
            <p:ph type="title"/>
          </p:nvPr>
        </p:nvSpPr>
        <p:spPr>
          <a:xfrm>
            <a:off x="196754" y="214127"/>
            <a:ext cx="11820099" cy="924588"/>
          </a:xfrm>
        </p:spPr>
        <p:txBody>
          <a:bodyPr/>
          <a:lstStyle/>
          <a:p>
            <a:r>
              <a:rPr lang="en-US" dirty="0"/>
              <a:t>Actors</a:t>
            </a:r>
            <a:endParaRPr lang="en-NL" dirty="0"/>
          </a:p>
        </p:txBody>
      </p:sp>
      <p:sp>
        <p:nvSpPr>
          <p:cNvPr id="9" name="TextBox 8">
            <a:extLst>
              <a:ext uri="{FF2B5EF4-FFF2-40B4-BE49-F238E27FC236}">
                <a16:creationId xmlns:a16="http://schemas.microsoft.com/office/drawing/2014/main" id="{23D925BC-A51F-4ED7-8AEC-DF303DF8B5A5}"/>
              </a:ext>
            </a:extLst>
          </p:cNvPr>
          <p:cNvSpPr txBox="1"/>
          <p:nvPr/>
        </p:nvSpPr>
        <p:spPr>
          <a:xfrm>
            <a:off x="5560994" y="1948819"/>
            <a:ext cx="6518114"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Virtual Actor pattern</a:t>
            </a:r>
          </a:p>
          <a:p>
            <a:pPr>
              <a:lnSpc>
                <a:spcPct val="150000"/>
              </a:lnSpc>
            </a:pPr>
            <a:r>
              <a:rPr lang="en-US" sz="1800" dirty="0">
                <a:latin typeface="Space Grotesk" pitchFamily="2" charset="0"/>
                <a:cs typeface="Space Grotesk" pitchFamily="2" charset="0"/>
              </a:rPr>
              <a:t>- State is persisted in a configurable state store</a:t>
            </a:r>
          </a:p>
          <a:p>
            <a:pPr>
              <a:lnSpc>
                <a:spcPct val="150000"/>
              </a:lnSpc>
            </a:pPr>
            <a:r>
              <a:rPr lang="en-US" sz="1800" dirty="0">
                <a:latin typeface="Space Grotesk" pitchFamily="2" charset="0"/>
                <a:cs typeface="Space Grotesk" pitchFamily="2" charset="0"/>
              </a:rPr>
              <a:t>- Uses turn-based access in concurrent systems</a:t>
            </a:r>
          </a:p>
          <a:p>
            <a:pPr>
              <a:lnSpc>
                <a:spcPct val="150000"/>
              </a:lnSpc>
            </a:pPr>
            <a:r>
              <a:rPr lang="en-US" sz="1800" dirty="0">
                <a:latin typeface="Space Grotesk" pitchFamily="2" charset="0"/>
                <a:cs typeface="Space Grotesk" pitchFamily="2" charset="0"/>
              </a:rPr>
              <a:t>- Built-in actor distribution and fail-over</a:t>
            </a:r>
          </a:p>
          <a:p>
            <a:pPr>
              <a:lnSpc>
                <a:spcPct val="150000"/>
              </a:lnSpc>
            </a:pPr>
            <a:r>
              <a:rPr lang="en-US" sz="1800" dirty="0">
                <a:latin typeface="Space Grotesk" pitchFamily="2" charset="0"/>
                <a:cs typeface="Space Grotesk" pitchFamily="2" charset="0"/>
              </a:rPr>
              <a:t>- Schedule period work using timers &amp; reminders</a:t>
            </a:r>
          </a:p>
          <a:p>
            <a:pPr>
              <a:lnSpc>
                <a:spcPct val="150000"/>
              </a:lnSpc>
            </a:pPr>
            <a:r>
              <a:rPr lang="en-US" sz="1800" dirty="0">
                <a:latin typeface="Space Grotesk" pitchFamily="2" charset="0"/>
                <a:cs typeface="Space Grotesk" pitchFamily="2" charset="0"/>
              </a:rPr>
              <a:t>- Author actors in C#, Java, JavaScript, Python and Go</a:t>
            </a:r>
          </a:p>
          <a:p>
            <a:pPr>
              <a:lnSpc>
                <a:spcPct val="150000"/>
              </a:lnSpc>
            </a:pPr>
            <a:r>
              <a:rPr lang="en-US" sz="1800" dirty="0">
                <a:latin typeface="Space Grotesk" pitchFamily="2" charset="0"/>
                <a:cs typeface="Space Grotesk" pitchFamily="2" charset="0"/>
              </a:rPr>
              <a:t>- Use the Actors API with any language</a:t>
            </a:r>
          </a:p>
        </p:txBody>
      </p:sp>
      <p:sp>
        <p:nvSpPr>
          <p:cNvPr id="10" name="TextBox 9">
            <a:extLst>
              <a:ext uri="{FF2B5EF4-FFF2-40B4-BE49-F238E27FC236}">
                <a16:creationId xmlns:a16="http://schemas.microsoft.com/office/drawing/2014/main" id="{84837EA7-6144-2355-0475-0DBFD3D9C847}"/>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Actors API allows to write concurrent applications using the actor model.</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5955060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4D9EC130-B86F-9C97-45B4-858D7E997A4E}"/>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7299305-102D-DD4B-4F98-E6F909B76B3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A3DB204-DD6B-2AB0-995A-29CDBCF07A3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Virtual Actor Model</a:t>
            </a:r>
            <a:endParaRPr dirty="0"/>
          </a:p>
        </p:txBody>
      </p:sp>
      <p:sp>
        <p:nvSpPr>
          <p:cNvPr id="21" name="Google Shape;270;p37">
            <a:extLst>
              <a:ext uri="{FF2B5EF4-FFF2-40B4-BE49-F238E27FC236}">
                <a16:creationId xmlns:a16="http://schemas.microsoft.com/office/drawing/2014/main" id="{E0FC1AD7-B303-5501-74E8-E6905069B0FC}"/>
              </a:ext>
            </a:extLst>
          </p:cNvPr>
          <p:cNvSpPr txBox="1"/>
          <p:nvPr/>
        </p:nvSpPr>
        <p:spPr>
          <a:xfrm>
            <a:off x="1075178" y="2644190"/>
            <a:ext cx="1006324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3200" b="0" i="0" u="none" strike="noStrike" cap="none" dirty="0">
                <a:solidFill>
                  <a:schemeClr val="dk1"/>
                </a:solidFill>
                <a:latin typeface="Space Grotesk"/>
                <a:ea typeface="Space Grotesk"/>
                <a:cs typeface="Space Grotesk"/>
                <a:sym typeface="Space Grotesk"/>
              </a:rPr>
              <a:t>Actor lifetime is not tied to their in-memory representation. </a:t>
            </a:r>
            <a:br>
              <a:rPr lang="en-US" sz="3200" b="0" i="0" u="none" strike="noStrike" cap="none" dirty="0">
                <a:solidFill>
                  <a:schemeClr val="dk1"/>
                </a:solidFill>
                <a:latin typeface="Space Grotesk"/>
                <a:ea typeface="Space Grotesk"/>
                <a:cs typeface="Space Grotesk"/>
                <a:sym typeface="Space Grotesk"/>
              </a:rPr>
            </a:br>
            <a:r>
              <a:rPr lang="en-US" sz="3200" b="0" i="0" u="none" strike="noStrike" cap="none" dirty="0">
                <a:solidFill>
                  <a:schemeClr val="accent3"/>
                </a:solidFill>
                <a:latin typeface="Space Grotesk"/>
                <a:ea typeface="Space Grotesk"/>
                <a:cs typeface="Space Grotesk"/>
                <a:sym typeface="Space Grotesk"/>
              </a:rPr>
              <a:t>No need to explicitly create or destroy an actor.</a:t>
            </a:r>
            <a:endParaRPr sz="3200" b="0" i="0" u="none" strike="noStrike" cap="none" dirty="0">
              <a:solidFill>
                <a:schemeClr val="accent3"/>
              </a:solidFill>
              <a:latin typeface="Space Grotesk"/>
              <a:ea typeface="Space Grotesk"/>
              <a:cs typeface="Space Grotesk"/>
              <a:sym typeface="Space Grotesk"/>
            </a:endParaRPr>
          </a:p>
        </p:txBody>
      </p:sp>
    </p:spTree>
    <p:extLst>
      <p:ext uri="{BB962C8B-B14F-4D97-AF65-F5344CB8AC3E}">
        <p14:creationId xmlns:p14="http://schemas.microsoft.com/office/powerpoint/2010/main" val="12214038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5B17F93E-6F78-EC6A-A219-D104465F78F3}"/>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E1F3B9BF-3E2A-03C1-0CAB-DBF046FCB1C2}"/>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643C4DAF-0B86-ACCC-ADC3-B42B5F0ABE1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 placement</a:t>
            </a:r>
            <a:endParaRPr dirty="0"/>
          </a:p>
        </p:txBody>
      </p:sp>
      <p:graphicFrame>
        <p:nvGraphicFramePr>
          <p:cNvPr id="15" name="Table 14">
            <a:extLst>
              <a:ext uri="{FF2B5EF4-FFF2-40B4-BE49-F238E27FC236}">
                <a16:creationId xmlns:a16="http://schemas.microsoft.com/office/drawing/2014/main" id="{512E110B-7F29-E7D9-29C8-5D026D9101D5}"/>
              </a:ext>
            </a:extLst>
          </p:cNvPr>
          <p:cNvGraphicFramePr>
            <a:graphicFrameLocks noGrp="1"/>
          </p:cNvGraphicFramePr>
          <p:nvPr>
            <p:extLst>
              <p:ext uri="{D42A27DB-BD31-4B8C-83A1-F6EECF244321}">
                <p14:modId xmlns:p14="http://schemas.microsoft.com/office/powerpoint/2010/main" val="2917189593"/>
              </p:ext>
            </p:extLst>
          </p:nvPr>
        </p:nvGraphicFramePr>
        <p:xfrm>
          <a:off x="2611540" y="4710156"/>
          <a:ext cx="2091969" cy="1150545"/>
        </p:xfrm>
        <a:graphic>
          <a:graphicData uri="http://schemas.openxmlformats.org/drawingml/2006/table">
            <a:tbl>
              <a:tblPr>
                <a:noFill/>
                <a:tableStyleId>{AB39FD84-3D69-4937-9D8F-CB47EF7A7876}</a:tableStyleId>
              </a:tblPr>
              <a:tblGrid>
                <a:gridCol w="959304">
                  <a:extLst>
                    <a:ext uri="{9D8B030D-6E8A-4147-A177-3AD203B41FA5}">
                      <a16:colId xmlns:a16="http://schemas.microsoft.com/office/drawing/2014/main" val="2877901858"/>
                    </a:ext>
                  </a:extLst>
                </a:gridCol>
                <a:gridCol w="1132665">
                  <a:extLst>
                    <a:ext uri="{9D8B030D-6E8A-4147-A177-3AD203B41FA5}">
                      <a16:colId xmlns:a16="http://schemas.microsoft.com/office/drawing/2014/main" val="1956813874"/>
                    </a:ext>
                  </a:extLst>
                </a:gridCol>
              </a:tblGrid>
              <a:tr h="273984">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Actor Type</a:t>
                      </a:r>
                      <a:endParaRPr sz="105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Dapr Instances</a:t>
                      </a:r>
                      <a:endParaRPr sz="105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972721246"/>
                  </a:ext>
                </a:extLst>
              </a:tr>
              <a:tr h="373621">
                <a:tc>
                  <a:txBody>
                    <a:bodyPr/>
                    <a:lstStyle/>
                    <a:p>
                      <a:pPr marL="0" marR="0" lvl="0" indent="0" algn="l" rtl="0">
                        <a:lnSpc>
                          <a:spcPct val="100000"/>
                        </a:lnSpc>
                        <a:spcBef>
                          <a:spcPts val="0"/>
                        </a:spcBef>
                        <a:spcAft>
                          <a:spcPts val="0"/>
                        </a:spcAft>
                        <a:buClr>
                          <a:srgbClr val="000000"/>
                        </a:buClr>
                        <a:buSzPts val="1400"/>
                        <a:buFont typeface="Arial"/>
                        <a:buNone/>
                      </a:pPr>
                      <a:r>
                        <a:rPr lang="en-US" sz="1050" u="none" strike="noStrike" cap="none" dirty="0" err="1">
                          <a:latin typeface="Space Grotesk" pitchFamily="2" charset="0"/>
                          <a:ea typeface="Arial"/>
                          <a:cs typeface="Space Grotesk" pitchFamily="2" charset="0"/>
                          <a:sym typeface="Arial"/>
                        </a:rPr>
                        <a:t>MyActor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Partition1</a:t>
                      </a:r>
                    </a:p>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318318197"/>
                  </a:ext>
                </a:extLst>
              </a:tr>
              <a:tr h="373621">
                <a:tc>
                  <a:txBody>
                    <a:bodyPr/>
                    <a:lstStyle/>
                    <a:p>
                      <a:pPr marL="0" marR="0" lvl="0" indent="0" algn="l" rtl="0">
                        <a:lnSpc>
                          <a:spcPct val="100000"/>
                        </a:lnSpc>
                        <a:spcBef>
                          <a:spcPts val="0"/>
                        </a:spcBef>
                        <a:spcAft>
                          <a:spcPts val="0"/>
                        </a:spcAft>
                        <a:buClr>
                          <a:srgbClr val="000000"/>
                        </a:buClr>
                        <a:buSzPts val="1400"/>
                        <a:buFont typeface="Consolas"/>
                        <a:buNone/>
                      </a:pPr>
                      <a:r>
                        <a:rPr lang="en-US" sz="1050" u="none" strike="noStrike" cap="none" dirty="0" err="1">
                          <a:latin typeface="Space Grotesk" pitchFamily="2" charset="0"/>
                          <a:ea typeface="Arial"/>
                          <a:cs typeface="Space Grotesk" pitchFamily="2" charset="0"/>
                          <a:sym typeface="Arial"/>
                        </a:rPr>
                        <a:t>OtherActor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 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3550888888"/>
                  </a:ext>
                </a:extLst>
              </a:tr>
            </a:tbl>
          </a:graphicData>
        </a:graphic>
      </p:graphicFrame>
      <p:grpSp>
        <p:nvGrpSpPr>
          <p:cNvPr id="3" name="Google Shape;1802;p4">
            <a:extLst>
              <a:ext uri="{FF2B5EF4-FFF2-40B4-BE49-F238E27FC236}">
                <a16:creationId xmlns:a16="http://schemas.microsoft.com/office/drawing/2014/main" id="{A603840B-9EAA-A590-8920-0F2F5C4B8D40}"/>
              </a:ext>
            </a:extLst>
          </p:cNvPr>
          <p:cNvGrpSpPr/>
          <p:nvPr/>
        </p:nvGrpSpPr>
        <p:grpSpPr>
          <a:xfrm>
            <a:off x="1414748" y="1678999"/>
            <a:ext cx="1815770" cy="1890000"/>
            <a:chOff x="1183411" y="1647687"/>
            <a:chExt cx="1815770" cy="1890000"/>
          </a:xfrm>
        </p:grpSpPr>
        <p:pic>
          <p:nvPicPr>
            <p:cNvPr id="4" name="Google Shape;1803;p4">
              <a:extLst>
                <a:ext uri="{FF2B5EF4-FFF2-40B4-BE49-F238E27FC236}">
                  <a16:creationId xmlns:a16="http://schemas.microsoft.com/office/drawing/2014/main" id="{9E10581F-20FA-5357-69CD-0F53E1E4E461}"/>
                </a:ext>
              </a:extLst>
            </p:cNvPr>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5" name="Google Shape;1804;p4">
              <a:extLst>
                <a:ext uri="{FF2B5EF4-FFF2-40B4-BE49-F238E27FC236}">
                  <a16:creationId xmlns:a16="http://schemas.microsoft.com/office/drawing/2014/main" id="{9A1247A5-1B3C-E242-E5C3-3DF06CCCECFD}"/>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My App</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oogle Shape;1837;p5">
            <a:extLst>
              <a:ext uri="{FF2B5EF4-FFF2-40B4-BE49-F238E27FC236}">
                <a16:creationId xmlns:a16="http://schemas.microsoft.com/office/drawing/2014/main" id="{0709EBAE-18A3-1C4A-DF46-98CA86E35D35}"/>
              </a:ext>
            </a:extLst>
          </p:cNvPr>
          <p:cNvGrpSpPr/>
          <p:nvPr/>
        </p:nvGrpSpPr>
        <p:grpSpPr>
          <a:xfrm>
            <a:off x="7890366" y="1678999"/>
            <a:ext cx="1855000" cy="1890000"/>
            <a:chOff x="5005426" y="1539000"/>
            <a:chExt cx="1855000" cy="1890000"/>
          </a:xfrm>
        </p:grpSpPr>
        <p:pic>
          <p:nvPicPr>
            <p:cNvPr id="13" name="Google Shape;1838;p5">
              <a:extLst>
                <a:ext uri="{FF2B5EF4-FFF2-40B4-BE49-F238E27FC236}">
                  <a16:creationId xmlns:a16="http://schemas.microsoft.com/office/drawing/2014/main" id="{1414C36A-9709-1E22-F5B7-08885F0D2276}"/>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4" name="Google Shape;1839;p5">
              <a:extLst>
                <a:ext uri="{FF2B5EF4-FFF2-40B4-BE49-F238E27FC236}">
                  <a16:creationId xmlns:a16="http://schemas.microsoft.com/office/drawing/2014/main" id="{D5000BD1-78BD-AFEA-ACBE-23D03103D72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1</a:t>
              </a:r>
              <a:endParaRPr sz="1400" b="1" i="0" u="none" strike="noStrike" cap="none" dirty="0">
                <a:solidFill>
                  <a:schemeClr val="lt1"/>
                </a:solidFill>
                <a:latin typeface="Space Grotesk"/>
                <a:ea typeface="Space Grotesk"/>
                <a:cs typeface="Space Grotesk"/>
                <a:sym typeface="Space Grotesk"/>
              </a:endParaRPr>
            </a:p>
          </p:txBody>
        </p:sp>
      </p:grpSp>
      <p:grpSp>
        <p:nvGrpSpPr>
          <p:cNvPr id="22" name="Group 21">
            <a:extLst>
              <a:ext uri="{FF2B5EF4-FFF2-40B4-BE49-F238E27FC236}">
                <a16:creationId xmlns:a16="http://schemas.microsoft.com/office/drawing/2014/main" id="{EADCC924-3412-2768-9427-12F832B9DA00}"/>
              </a:ext>
            </a:extLst>
          </p:cNvPr>
          <p:cNvGrpSpPr/>
          <p:nvPr/>
        </p:nvGrpSpPr>
        <p:grpSpPr>
          <a:xfrm>
            <a:off x="9907865" y="1794262"/>
            <a:ext cx="1090905" cy="821267"/>
            <a:chOff x="4110463" y="1307904"/>
            <a:chExt cx="1090905" cy="821267"/>
          </a:xfrm>
        </p:grpSpPr>
        <p:pic>
          <p:nvPicPr>
            <p:cNvPr id="23" name="Google Shape;2104;p74">
              <a:extLst>
                <a:ext uri="{FF2B5EF4-FFF2-40B4-BE49-F238E27FC236}">
                  <a16:creationId xmlns:a16="http://schemas.microsoft.com/office/drawing/2014/main" id="{9024E289-727A-8549-8040-2B3E21222F53}"/>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24" name="Google Shape;1090;p89">
              <a:extLst>
                <a:ext uri="{FF2B5EF4-FFF2-40B4-BE49-F238E27FC236}">
                  <a16:creationId xmlns:a16="http://schemas.microsoft.com/office/drawing/2014/main" id="{AD73A138-8501-F1BB-1373-4B72BF9D326D}"/>
                </a:ext>
              </a:extLst>
            </p:cNvPr>
            <p:cNvSpPr txBox="1"/>
            <p:nvPr/>
          </p:nvSpPr>
          <p:spPr>
            <a:xfrm>
              <a:off x="4110463" y="1852212"/>
              <a:ext cx="109090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rgbClr val="121C29"/>
                  </a:solidFill>
                  <a:latin typeface="Space Grotesk"/>
                  <a:ea typeface="Space Grotesk"/>
                  <a:cs typeface="Space Grotesk"/>
                  <a:sym typeface="Space Grotesk"/>
                </a:rPr>
                <a:t>MyActor</a:t>
              </a:r>
              <a:r>
                <a:rPr lang="en-US" sz="1200" b="1" i="0" u="none" strike="noStrike" cap="none" dirty="0">
                  <a:solidFill>
                    <a:srgbClr val="121C29"/>
                  </a:solidFill>
                  <a:latin typeface="Space Grotesk"/>
                  <a:ea typeface="Space Grotesk"/>
                  <a:cs typeface="Space Grotesk"/>
                  <a:sym typeface="Space Grotesk"/>
                </a:rPr>
                <a:t> A</a:t>
              </a:r>
              <a:endParaRPr sz="1200" b="1" i="0" u="none" strike="noStrike" cap="none" dirty="0">
                <a:solidFill>
                  <a:srgbClr val="121C29"/>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DAF2BA6A-7064-C183-DA76-CCA86A5E3AD6}"/>
              </a:ext>
            </a:extLst>
          </p:cNvPr>
          <p:cNvGrpSpPr/>
          <p:nvPr/>
        </p:nvGrpSpPr>
        <p:grpSpPr>
          <a:xfrm>
            <a:off x="4831453" y="3527452"/>
            <a:ext cx="1440000" cy="2034183"/>
            <a:chOff x="5375625" y="3103709"/>
            <a:chExt cx="1440000" cy="2034183"/>
          </a:xfrm>
        </p:grpSpPr>
        <p:pic>
          <p:nvPicPr>
            <p:cNvPr id="25" name="Google Shape;2017;p13">
              <a:extLst>
                <a:ext uri="{FF2B5EF4-FFF2-40B4-BE49-F238E27FC236}">
                  <a16:creationId xmlns:a16="http://schemas.microsoft.com/office/drawing/2014/main" id="{D50498D5-96DB-40DA-BB57-55293D0804D9}"/>
                </a:ext>
              </a:extLst>
            </p:cNvPr>
            <p:cNvPicPr preferRelativeResize="0"/>
            <p:nvPr/>
          </p:nvPicPr>
          <p:blipFill rotWithShape="1">
            <a:blip r:embed="rId7">
              <a:alphaModFix/>
            </a:blip>
            <a:srcRect/>
            <a:stretch/>
          </p:blipFill>
          <p:spPr>
            <a:xfrm>
              <a:off x="5375625" y="3103709"/>
              <a:ext cx="1440000" cy="1440000"/>
            </a:xfrm>
            <a:prstGeom prst="rect">
              <a:avLst/>
            </a:prstGeom>
            <a:noFill/>
            <a:ln>
              <a:noFill/>
            </a:ln>
          </p:spPr>
        </p:pic>
        <p:sp>
          <p:nvSpPr>
            <p:cNvPr id="26" name="Google Shape;1090;p89">
              <a:extLst>
                <a:ext uri="{FF2B5EF4-FFF2-40B4-BE49-F238E27FC236}">
                  <a16:creationId xmlns:a16="http://schemas.microsoft.com/office/drawing/2014/main" id="{C79FF595-2685-B7D5-7327-B1FC60D19BF3}"/>
                </a:ext>
              </a:extLst>
            </p:cNvPr>
            <p:cNvSpPr txBox="1"/>
            <p:nvPr/>
          </p:nvSpPr>
          <p:spPr>
            <a:xfrm>
              <a:off x="5456850" y="4614712"/>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Placement Service</a:t>
              </a:r>
              <a:endParaRPr sz="1400" b="0" i="0" u="none" strike="noStrike" cap="none" dirty="0">
                <a:solidFill>
                  <a:srgbClr val="121C29"/>
                </a:solidFill>
                <a:latin typeface="Space Grotesk"/>
                <a:ea typeface="Space Grotesk"/>
                <a:cs typeface="Space Grotesk"/>
                <a:sym typeface="Space Grotesk"/>
              </a:endParaRPr>
            </a:p>
          </p:txBody>
        </p:sp>
      </p:grpSp>
      <p:sp>
        <p:nvSpPr>
          <p:cNvPr id="45" name="Google Shape;1165;p96">
            <a:extLst>
              <a:ext uri="{FF2B5EF4-FFF2-40B4-BE49-F238E27FC236}">
                <a16:creationId xmlns:a16="http://schemas.microsoft.com/office/drawing/2014/main" id="{A8EEEE20-2DA1-BBB4-3FA6-A855E79D9E9A}"/>
              </a:ext>
            </a:extLst>
          </p:cNvPr>
          <p:cNvSpPr txBox="1"/>
          <p:nvPr/>
        </p:nvSpPr>
        <p:spPr>
          <a:xfrm>
            <a:off x="2869603" y="2180344"/>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47" name="Google Shape;1837;p5">
            <a:extLst>
              <a:ext uri="{FF2B5EF4-FFF2-40B4-BE49-F238E27FC236}">
                <a16:creationId xmlns:a16="http://schemas.microsoft.com/office/drawing/2014/main" id="{BFB1AEDA-938E-FDA5-FCB6-2126B208F84A}"/>
              </a:ext>
            </a:extLst>
          </p:cNvPr>
          <p:cNvGrpSpPr/>
          <p:nvPr/>
        </p:nvGrpSpPr>
        <p:grpSpPr>
          <a:xfrm>
            <a:off x="7890366" y="4466610"/>
            <a:ext cx="1855000" cy="1890000"/>
            <a:chOff x="5005426" y="1539000"/>
            <a:chExt cx="1855000" cy="1890000"/>
          </a:xfrm>
        </p:grpSpPr>
        <p:pic>
          <p:nvPicPr>
            <p:cNvPr id="51" name="Google Shape;1838;p5">
              <a:extLst>
                <a:ext uri="{FF2B5EF4-FFF2-40B4-BE49-F238E27FC236}">
                  <a16:creationId xmlns:a16="http://schemas.microsoft.com/office/drawing/2014/main" id="{6903A781-D528-E722-E709-339B2CB7CD33}"/>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52" name="Google Shape;1839;p5">
              <a:extLst>
                <a:ext uri="{FF2B5EF4-FFF2-40B4-BE49-F238E27FC236}">
                  <a16:creationId xmlns:a16="http://schemas.microsoft.com/office/drawing/2014/main" id="{6F2DD7F9-0D35-D7FE-96F8-4E70AA66BDC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2</a:t>
              </a:r>
              <a:endParaRPr sz="1400" b="1" i="0" u="none" strike="noStrike" cap="none" dirty="0">
                <a:solidFill>
                  <a:schemeClr val="lt1"/>
                </a:solidFill>
                <a:latin typeface="Space Grotesk"/>
                <a:ea typeface="Space Grotesk"/>
                <a:cs typeface="Space Grotesk"/>
                <a:sym typeface="Space Grotesk"/>
              </a:endParaRPr>
            </a:p>
          </p:txBody>
        </p:sp>
      </p:grpSp>
      <p:grpSp>
        <p:nvGrpSpPr>
          <p:cNvPr id="62" name="Group 61">
            <a:extLst>
              <a:ext uri="{FF2B5EF4-FFF2-40B4-BE49-F238E27FC236}">
                <a16:creationId xmlns:a16="http://schemas.microsoft.com/office/drawing/2014/main" id="{DA048FB9-1E30-DD22-B554-3F7A1E736B83}"/>
              </a:ext>
            </a:extLst>
          </p:cNvPr>
          <p:cNvGrpSpPr/>
          <p:nvPr/>
        </p:nvGrpSpPr>
        <p:grpSpPr>
          <a:xfrm>
            <a:off x="9899452" y="2811754"/>
            <a:ext cx="1098446" cy="821267"/>
            <a:chOff x="10821510" y="2708041"/>
            <a:chExt cx="1098446" cy="821267"/>
          </a:xfrm>
        </p:grpSpPr>
        <p:pic>
          <p:nvPicPr>
            <p:cNvPr id="53" name="Google Shape;2104;p74">
              <a:extLst>
                <a:ext uri="{FF2B5EF4-FFF2-40B4-BE49-F238E27FC236}">
                  <a16:creationId xmlns:a16="http://schemas.microsoft.com/office/drawing/2014/main" id="{A936EE5E-6BD7-EABF-3704-51C7B3C5AAF9}"/>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54" name="Google Shape;1090;p89">
              <a:extLst>
                <a:ext uri="{FF2B5EF4-FFF2-40B4-BE49-F238E27FC236}">
                  <a16:creationId xmlns:a16="http://schemas.microsoft.com/office/drawing/2014/main" id="{166F35CD-741E-5EAB-D9CF-0666309141FA}"/>
                </a:ext>
              </a:extLst>
            </p:cNvPr>
            <p:cNvSpPr txBox="1"/>
            <p:nvPr/>
          </p:nvSpPr>
          <p:spPr>
            <a:xfrm>
              <a:off x="10821510" y="3252349"/>
              <a:ext cx="1098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B</a:t>
              </a:r>
              <a:endParaRPr sz="1200" b="0" i="0" u="none" strike="noStrike" cap="none" dirty="0">
                <a:solidFill>
                  <a:srgbClr val="121C29"/>
                </a:solidFill>
                <a:latin typeface="Space Grotesk"/>
                <a:ea typeface="Space Grotesk"/>
                <a:cs typeface="Space Grotesk"/>
                <a:sym typeface="Space Grotesk"/>
              </a:endParaRPr>
            </a:p>
          </p:txBody>
        </p:sp>
      </p:grpSp>
      <p:grpSp>
        <p:nvGrpSpPr>
          <p:cNvPr id="1152" name="Group 1151">
            <a:extLst>
              <a:ext uri="{FF2B5EF4-FFF2-40B4-BE49-F238E27FC236}">
                <a16:creationId xmlns:a16="http://schemas.microsoft.com/office/drawing/2014/main" id="{2B5FF648-DCCB-EBBA-1725-F8770FAF9CE7}"/>
              </a:ext>
            </a:extLst>
          </p:cNvPr>
          <p:cNvGrpSpPr/>
          <p:nvPr/>
        </p:nvGrpSpPr>
        <p:grpSpPr>
          <a:xfrm>
            <a:off x="7573917" y="1280095"/>
            <a:ext cx="3550548" cy="2481503"/>
            <a:chOff x="8118089" y="1280095"/>
            <a:chExt cx="3550548" cy="2481503"/>
          </a:xfrm>
        </p:grpSpPr>
        <p:sp>
          <p:nvSpPr>
            <p:cNvPr id="60" name="Rectangle: Rounded Corners 59">
              <a:extLst>
                <a:ext uri="{FF2B5EF4-FFF2-40B4-BE49-F238E27FC236}">
                  <a16:creationId xmlns:a16="http://schemas.microsoft.com/office/drawing/2014/main" id="{4F1EA2F4-6289-E713-102B-09355F34A7F0}"/>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61" name="Google Shape;463;p43">
              <a:extLst>
                <a:ext uri="{FF2B5EF4-FFF2-40B4-BE49-F238E27FC236}">
                  <a16:creationId xmlns:a16="http://schemas.microsoft.com/office/drawing/2014/main" id="{8628C980-DEF4-9354-7E36-D2BD4F168C08}"/>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63" name="Google Shape;1017;p69">
              <a:extLst>
                <a:ext uri="{FF2B5EF4-FFF2-40B4-BE49-F238E27FC236}">
                  <a16:creationId xmlns:a16="http://schemas.microsoft.com/office/drawing/2014/main" id="{0BF2F876-9951-7CE5-F5B0-A20CDB35A96E}"/>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1</a:t>
              </a:r>
              <a:endParaRPr sz="1050" i="0" strike="noStrike" cap="none" dirty="0">
                <a:solidFill>
                  <a:srgbClr val="121C29"/>
                </a:solidFill>
                <a:latin typeface="Space Grotesk"/>
                <a:ea typeface="Space Grotesk"/>
                <a:cs typeface="Space Grotesk"/>
                <a:sym typeface="Space Grotesk"/>
              </a:endParaRPr>
            </a:p>
          </p:txBody>
        </p:sp>
      </p:grpSp>
      <p:grpSp>
        <p:nvGrpSpPr>
          <p:cNvPr id="1153" name="Group 1152">
            <a:extLst>
              <a:ext uri="{FF2B5EF4-FFF2-40B4-BE49-F238E27FC236}">
                <a16:creationId xmlns:a16="http://schemas.microsoft.com/office/drawing/2014/main" id="{10A0DE5F-004A-3784-30AF-B24AEFE48E2A}"/>
              </a:ext>
            </a:extLst>
          </p:cNvPr>
          <p:cNvGrpSpPr/>
          <p:nvPr/>
        </p:nvGrpSpPr>
        <p:grpSpPr>
          <a:xfrm>
            <a:off x="7573917" y="4100589"/>
            <a:ext cx="3550548" cy="2481503"/>
            <a:chOff x="8118089" y="1280095"/>
            <a:chExt cx="3550548" cy="2481503"/>
          </a:xfrm>
        </p:grpSpPr>
        <p:sp>
          <p:nvSpPr>
            <p:cNvPr id="1154" name="Rectangle: Rounded Corners 1153">
              <a:extLst>
                <a:ext uri="{FF2B5EF4-FFF2-40B4-BE49-F238E27FC236}">
                  <a16:creationId xmlns:a16="http://schemas.microsoft.com/office/drawing/2014/main" id="{82B8191A-7B52-C638-E8B8-98D1FE2D55E9}"/>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155" name="Google Shape;463;p43">
              <a:extLst>
                <a:ext uri="{FF2B5EF4-FFF2-40B4-BE49-F238E27FC236}">
                  <a16:creationId xmlns:a16="http://schemas.microsoft.com/office/drawing/2014/main" id="{FD8E8B02-BE83-C719-8975-11CD8E0A6903}"/>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156" name="Google Shape;1017;p69">
              <a:extLst>
                <a:ext uri="{FF2B5EF4-FFF2-40B4-BE49-F238E27FC236}">
                  <a16:creationId xmlns:a16="http://schemas.microsoft.com/office/drawing/2014/main" id="{77F8637A-B9EC-2B76-6327-01A0E0898E2B}"/>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2</a:t>
              </a:r>
              <a:endParaRPr sz="1050" i="0" strike="noStrike" cap="none" dirty="0">
                <a:solidFill>
                  <a:srgbClr val="121C29"/>
                </a:solidFill>
                <a:latin typeface="Space Grotesk"/>
                <a:ea typeface="Space Grotesk"/>
                <a:cs typeface="Space Grotesk"/>
                <a:sym typeface="Space Grotesk"/>
              </a:endParaRPr>
            </a:p>
          </p:txBody>
        </p:sp>
      </p:grpSp>
      <p:grpSp>
        <p:nvGrpSpPr>
          <p:cNvPr id="1157" name="Group 1156">
            <a:extLst>
              <a:ext uri="{FF2B5EF4-FFF2-40B4-BE49-F238E27FC236}">
                <a16:creationId xmlns:a16="http://schemas.microsoft.com/office/drawing/2014/main" id="{279BE53F-D710-B042-10DD-6E10DEA8D791}"/>
              </a:ext>
            </a:extLst>
          </p:cNvPr>
          <p:cNvGrpSpPr/>
          <p:nvPr/>
        </p:nvGrpSpPr>
        <p:grpSpPr>
          <a:xfrm>
            <a:off x="9873788" y="4612433"/>
            <a:ext cx="1149774" cy="819931"/>
            <a:chOff x="4076386" y="1307904"/>
            <a:chExt cx="1149774" cy="819931"/>
          </a:xfrm>
        </p:grpSpPr>
        <p:pic>
          <p:nvPicPr>
            <p:cNvPr id="1158" name="Google Shape;2104;p74">
              <a:extLst>
                <a:ext uri="{FF2B5EF4-FFF2-40B4-BE49-F238E27FC236}">
                  <a16:creationId xmlns:a16="http://schemas.microsoft.com/office/drawing/2014/main" id="{393339DB-6E02-976D-0450-3EB9E636C1C1}"/>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1159" name="Google Shape;1090;p89">
              <a:extLst>
                <a:ext uri="{FF2B5EF4-FFF2-40B4-BE49-F238E27FC236}">
                  <a16:creationId xmlns:a16="http://schemas.microsoft.com/office/drawing/2014/main" id="{64FE5E1B-620C-1288-8702-35C8E9ACF260}"/>
                </a:ext>
              </a:extLst>
            </p:cNvPr>
            <p:cNvSpPr txBox="1"/>
            <p:nvPr/>
          </p:nvSpPr>
          <p:spPr>
            <a:xfrm>
              <a:off x="4076386" y="1850876"/>
              <a:ext cx="114977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C</a:t>
              </a:r>
              <a:endParaRPr sz="1200" b="0" i="0" u="none" strike="noStrike" cap="none" dirty="0">
                <a:solidFill>
                  <a:srgbClr val="121C29"/>
                </a:solidFill>
                <a:latin typeface="Space Grotesk"/>
                <a:ea typeface="Space Grotesk"/>
                <a:cs typeface="Space Grotesk"/>
                <a:sym typeface="Space Grotesk"/>
              </a:endParaRPr>
            </a:p>
          </p:txBody>
        </p:sp>
      </p:grpSp>
      <p:grpSp>
        <p:nvGrpSpPr>
          <p:cNvPr id="1160" name="Group 1159">
            <a:extLst>
              <a:ext uri="{FF2B5EF4-FFF2-40B4-BE49-F238E27FC236}">
                <a16:creationId xmlns:a16="http://schemas.microsoft.com/office/drawing/2014/main" id="{050FC7EE-01AE-4B53-74A4-4379B988C4DC}"/>
              </a:ext>
            </a:extLst>
          </p:cNvPr>
          <p:cNvGrpSpPr/>
          <p:nvPr/>
        </p:nvGrpSpPr>
        <p:grpSpPr>
          <a:xfrm>
            <a:off x="9793594" y="5629925"/>
            <a:ext cx="1280215" cy="813059"/>
            <a:chOff x="10715652" y="2708041"/>
            <a:chExt cx="1280215" cy="813059"/>
          </a:xfrm>
        </p:grpSpPr>
        <p:pic>
          <p:nvPicPr>
            <p:cNvPr id="1161" name="Google Shape;2104;p74">
              <a:extLst>
                <a:ext uri="{FF2B5EF4-FFF2-40B4-BE49-F238E27FC236}">
                  <a16:creationId xmlns:a16="http://schemas.microsoft.com/office/drawing/2014/main" id="{2DAEE14B-8987-B2F1-0AB6-AC160CF8DAC0}"/>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1162" name="Google Shape;1090;p89">
              <a:extLst>
                <a:ext uri="{FF2B5EF4-FFF2-40B4-BE49-F238E27FC236}">
                  <a16:creationId xmlns:a16="http://schemas.microsoft.com/office/drawing/2014/main" id="{21323012-962A-5DD1-CE44-C60B0C0D7E46}"/>
                </a:ext>
              </a:extLst>
            </p:cNvPr>
            <p:cNvSpPr txBox="1"/>
            <p:nvPr/>
          </p:nvSpPr>
          <p:spPr>
            <a:xfrm>
              <a:off x="10715652" y="3244141"/>
              <a:ext cx="128021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OtherActor</a:t>
              </a:r>
              <a:r>
                <a:rPr lang="en-US" sz="1200" b="0" i="0" u="none" strike="noStrike" cap="none" dirty="0">
                  <a:solidFill>
                    <a:srgbClr val="121C29"/>
                  </a:solidFill>
                  <a:latin typeface="Space Grotesk"/>
                  <a:ea typeface="Space Grotesk"/>
                  <a:cs typeface="Space Grotesk"/>
                  <a:sym typeface="Space Grotesk"/>
                </a:rPr>
                <a:t> A</a:t>
              </a:r>
              <a:endParaRPr sz="1200" b="0" i="0" u="none" strike="noStrike" cap="none" dirty="0">
                <a:solidFill>
                  <a:srgbClr val="121C29"/>
                </a:solidFill>
                <a:latin typeface="Space Grotesk"/>
                <a:ea typeface="Space Grotesk"/>
                <a:cs typeface="Space Grotesk"/>
                <a:sym typeface="Space Grotesk"/>
              </a:endParaRPr>
            </a:p>
          </p:txBody>
        </p:sp>
      </p:grpSp>
      <p:grpSp>
        <p:nvGrpSpPr>
          <p:cNvPr id="1176" name="Group 1175">
            <a:extLst>
              <a:ext uri="{FF2B5EF4-FFF2-40B4-BE49-F238E27FC236}">
                <a16:creationId xmlns:a16="http://schemas.microsoft.com/office/drawing/2014/main" id="{0873268C-16DA-2B2D-66AF-B6C677BCA0E7}"/>
              </a:ext>
            </a:extLst>
          </p:cNvPr>
          <p:cNvGrpSpPr/>
          <p:nvPr/>
        </p:nvGrpSpPr>
        <p:grpSpPr>
          <a:xfrm>
            <a:off x="6212584" y="3305235"/>
            <a:ext cx="1690487" cy="2220144"/>
            <a:chOff x="6212584" y="3305235"/>
            <a:chExt cx="1690487" cy="2220144"/>
          </a:xfrm>
        </p:grpSpPr>
        <p:cxnSp>
          <p:nvCxnSpPr>
            <p:cNvPr id="42" name="Google Shape;1069;p88">
              <a:extLst>
                <a:ext uri="{FF2B5EF4-FFF2-40B4-BE49-F238E27FC236}">
                  <a16:creationId xmlns:a16="http://schemas.microsoft.com/office/drawing/2014/main" id="{5A8E90B6-3ECE-0153-3B88-72E4A5A74A1A}"/>
                </a:ext>
              </a:extLst>
            </p:cNvPr>
            <p:cNvCxnSpPr>
              <a:cxnSpLocks/>
            </p:cNvCxnSpPr>
            <p:nvPr/>
          </p:nvCxnSpPr>
          <p:spPr>
            <a:xfrm flipH="1">
              <a:off x="6250024" y="3330548"/>
              <a:ext cx="1640342" cy="542591"/>
            </a:xfrm>
            <a:prstGeom prst="straightConnector1">
              <a:avLst/>
            </a:prstGeom>
            <a:noFill/>
            <a:ln w="25400" cap="flat" cmpd="sng">
              <a:solidFill>
                <a:schemeClr val="dk1"/>
              </a:solidFill>
              <a:prstDash val="solid"/>
              <a:miter lim="800000"/>
              <a:headEnd type="none" w="sm" len="sm"/>
              <a:tailEnd type="triangle" w="lg" len="lg"/>
            </a:ln>
          </p:spPr>
        </p:cxnSp>
        <p:cxnSp>
          <p:nvCxnSpPr>
            <p:cNvPr id="57" name="Google Shape;1069;p88">
              <a:extLst>
                <a:ext uri="{FF2B5EF4-FFF2-40B4-BE49-F238E27FC236}">
                  <a16:creationId xmlns:a16="http://schemas.microsoft.com/office/drawing/2014/main" id="{ED66A083-D055-DB87-6E3F-611691350C64}"/>
                </a:ext>
              </a:extLst>
            </p:cNvPr>
            <p:cNvCxnSpPr>
              <a:cxnSpLocks/>
            </p:cNvCxnSpPr>
            <p:nvPr/>
          </p:nvCxnSpPr>
          <p:spPr>
            <a:xfrm flipH="1" flipV="1">
              <a:off x="6212584" y="4638907"/>
              <a:ext cx="1690487" cy="886472"/>
            </a:xfrm>
            <a:prstGeom prst="straightConnector1">
              <a:avLst/>
            </a:prstGeom>
            <a:noFill/>
            <a:ln w="25400" cap="flat" cmpd="sng">
              <a:solidFill>
                <a:schemeClr val="dk1"/>
              </a:solidFill>
              <a:prstDash val="solid"/>
              <a:miter lim="800000"/>
              <a:headEnd type="none" w="sm" len="sm"/>
              <a:tailEnd type="triangle" w="lg" len="lg"/>
            </a:ln>
          </p:spPr>
        </p:cxnSp>
        <p:sp>
          <p:nvSpPr>
            <p:cNvPr id="1172" name="Google Shape;1090;p89">
              <a:extLst>
                <a:ext uri="{FF2B5EF4-FFF2-40B4-BE49-F238E27FC236}">
                  <a16:creationId xmlns:a16="http://schemas.microsoft.com/office/drawing/2014/main" id="{A2272403-15B3-DAB9-B16F-8F3C4ECE043C}"/>
                </a:ext>
              </a:extLst>
            </p:cNvPr>
            <p:cNvSpPr txBox="1"/>
            <p:nvPr/>
          </p:nvSpPr>
          <p:spPr>
            <a:xfrm>
              <a:off x="6607395" y="330523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sp>
          <p:nvSpPr>
            <p:cNvPr id="1173" name="Google Shape;1090;p89">
              <a:extLst>
                <a:ext uri="{FF2B5EF4-FFF2-40B4-BE49-F238E27FC236}">
                  <a16:creationId xmlns:a16="http://schemas.microsoft.com/office/drawing/2014/main" id="{E2C504C9-F40C-0BAB-9488-DAFB92CA7C51}"/>
                </a:ext>
              </a:extLst>
            </p:cNvPr>
            <p:cNvSpPr txBox="1"/>
            <p:nvPr/>
          </p:nvSpPr>
          <p:spPr>
            <a:xfrm>
              <a:off x="6606815" y="465930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7" name="Group 1176">
            <a:extLst>
              <a:ext uri="{FF2B5EF4-FFF2-40B4-BE49-F238E27FC236}">
                <a16:creationId xmlns:a16="http://schemas.microsoft.com/office/drawing/2014/main" id="{53213078-D89E-E157-05CA-A2C0A48246D9}"/>
              </a:ext>
            </a:extLst>
          </p:cNvPr>
          <p:cNvGrpSpPr/>
          <p:nvPr/>
        </p:nvGrpSpPr>
        <p:grpSpPr>
          <a:xfrm>
            <a:off x="3239242" y="3324884"/>
            <a:ext cx="1631618" cy="573582"/>
            <a:chOff x="3239242" y="3324884"/>
            <a:chExt cx="1631618" cy="573582"/>
          </a:xfrm>
        </p:grpSpPr>
        <p:cxnSp>
          <p:nvCxnSpPr>
            <p:cNvPr id="31" name="Google Shape;1069;p88">
              <a:extLst>
                <a:ext uri="{FF2B5EF4-FFF2-40B4-BE49-F238E27FC236}">
                  <a16:creationId xmlns:a16="http://schemas.microsoft.com/office/drawing/2014/main" id="{E9A1A692-B19E-F764-8253-400539F81B88}"/>
                </a:ext>
              </a:extLst>
            </p:cNvPr>
            <p:cNvCxnSpPr>
              <a:cxnSpLocks/>
            </p:cNvCxnSpPr>
            <p:nvPr/>
          </p:nvCxnSpPr>
          <p:spPr>
            <a:xfrm>
              <a:off x="3239242" y="3330548"/>
              <a:ext cx="1631618" cy="567918"/>
            </a:xfrm>
            <a:prstGeom prst="straightConnector1">
              <a:avLst/>
            </a:prstGeom>
            <a:noFill/>
            <a:ln w="25400" cap="flat" cmpd="sng">
              <a:solidFill>
                <a:schemeClr val="dk1"/>
              </a:solidFill>
              <a:prstDash val="solid"/>
              <a:miter lim="800000"/>
              <a:headEnd type="none" w="sm" len="sm"/>
              <a:tailEnd type="triangle" w="lg" len="lg"/>
            </a:ln>
          </p:spPr>
        </p:cxnSp>
        <p:sp>
          <p:nvSpPr>
            <p:cNvPr id="1174" name="Google Shape;1090;p89">
              <a:extLst>
                <a:ext uri="{FF2B5EF4-FFF2-40B4-BE49-F238E27FC236}">
                  <a16:creationId xmlns:a16="http://schemas.microsoft.com/office/drawing/2014/main" id="{1C9BDB32-342E-7448-79E6-DD0D7B79DFC7}"/>
                </a:ext>
              </a:extLst>
            </p:cNvPr>
            <p:cNvSpPr txBox="1"/>
            <p:nvPr/>
          </p:nvSpPr>
          <p:spPr>
            <a:xfrm>
              <a:off x="3864931" y="3324884"/>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dirty="0">
                  <a:solidFill>
                    <a:srgbClr val="121C29"/>
                  </a:solidFill>
                  <a:latin typeface="Space Grotesk"/>
                  <a:ea typeface="Space Grotesk"/>
                  <a:cs typeface="Space Grotesk"/>
                  <a:sym typeface="Space Grotesk"/>
                </a:rPr>
                <a:t>2</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8" name="Group 1177">
            <a:extLst>
              <a:ext uri="{FF2B5EF4-FFF2-40B4-BE49-F238E27FC236}">
                <a16:creationId xmlns:a16="http://schemas.microsoft.com/office/drawing/2014/main" id="{DC060500-DD3B-C1C1-FBAD-85CBF24287B7}"/>
              </a:ext>
            </a:extLst>
          </p:cNvPr>
          <p:cNvGrpSpPr/>
          <p:nvPr/>
        </p:nvGrpSpPr>
        <p:grpSpPr>
          <a:xfrm>
            <a:off x="3262516" y="2799233"/>
            <a:ext cx="4627850" cy="282521"/>
            <a:chOff x="3262516" y="2799233"/>
            <a:chExt cx="4627850" cy="282521"/>
          </a:xfrm>
        </p:grpSpPr>
        <p:cxnSp>
          <p:nvCxnSpPr>
            <p:cNvPr id="1166" name="Google Shape;1069;p88">
              <a:extLst>
                <a:ext uri="{FF2B5EF4-FFF2-40B4-BE49-F238E27FC236}">
                  <a16:creationId xmlns:a16="http://schemas.microsoft.com/office/drawing/2014/main" id="{EBA24C4C-F83B-46A9-71F2-DB0DF2F07C09}"/>
                </a:ext>
              </a:extLst>
            </p:cNvPr>
            <p:cNvCxnSpPr>
              <a:cxnSpLocks/>
            </p:cNvCxnSpPr>
            <p:nvPr/>
          </p:nvCxnSpPr>
          <p:spPr>
            <a:xfrm>
              <a:off x="3262516" y="3081754"/>
              <a:ext cx="4627850" cy="0"/>
            </a:xfrm>
            <a:prstGeom prst="straightConnector1">
              <a:avLst/>
            </a:prstGeom>
            <a:noFill/>
            <a:ln w="25400" cap="flat" cmpd="sng">
              <a:solidFill>
                <a:schemeClr val="dk1"/>
              </a:solidFill>
              <a:prstDash val="solid"/>
              <a:miter lim="800000"/>
              <a:headEnd type="none" w="sm" len="sm"/>
              <a:tailEnd type="triangle" w="lg" len="lg"/>
            </a:ln>
          </p:spPr>
        </p:cxnSp>
        <p:sp>
          <p:nvSpPr>
            <p:cNvPr id="1175" name="Google Shape;1090;p89">
              <a:extLst>
                <a:ext uri="{FF2B5EF4-FFF2-40B4-BE49-F238E27FC236}">
                  <a16:creationId xmlns:a16="http://schemas.microsoft.com/office/drawing/2014/main" id="{21B865CC-CA95-7344-EC43-E9A7000A1827}"/>
                </a:ext>
              </a:extLst>
            </p:cNvPr>
            <p:cNvSpPr txBox="1"/>
            <p:nvPr/>
          </p:nvSpPr>
          <p:spPr>
            <a:xfrm>
              <a:off x="5221760" y="2799233"/>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3</a:t>
              </a:r>
              <a:endParaRPr sz="1200"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624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F01BD84-A934-1477-55D8-3EC20C946EB4}"/>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46B5685-2894-5912-0A2A-A0627DAFEF1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4582013-6A01-022B-633D-83AE2849E396}"/>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Actors API</a:t>
            </a:r>
            <a:endParaRPr dirty="0"/>
          </a:p>
        </p:txBody>
      </p:sp>
      <p:grpSp>
        <p:nvGrpSpPr>
          <p:cNvPr id="6" name="Group 5">
            <a:extLst>
              <a:ext uri="{FF2B5EF4-FFF2-40B4-BE49-F238E27FC236}">
                <a16:creationId xmlns:a16="http://schemas.microsoft.com/office/drawing/2014/main" id="{22066731-855E-4982-93BA-468D88DDB840}"/>
              </a:ext>
            </a:extLst>
          </p:cNvPr>
          <p:cNvGrpSpPr/>
          <p:nvPr/>
        </p:nvGrpSpPr>
        <p:grpSpPr>
          <a:xfrm>
            <a:off x="518918" y="1988098"/>
            <a:ext cx="4869737" cy="758778"/>
            <a:chOff x="447549" y="2482261"/>
            <a:chExt cx="4869737" cy="758778"/>
          </a:xfrm>
        </p:grpSpPr>
        <p:sp>
          <p:nvSpPr>
            <p:cNvPr id="3" name="Google Shape;1165;p96">
              <a:extLst>
                <a:ext uri="{FF2B5EF4-FFF2-40B4-BE49-F238E27FC236}">
                  <a16:creationId xmlns:a16="http://schemas.microsoft.com/office/drawing/2014/main" id="{83C81CC5-F81D-7A43-409F-0682B50AEFCC}"/>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5" name="TextBox 4">
              <a:extLst>
                <a:ext uri="{FF2B5EF4-FFF2-40B4-BE49-F238E27FC236}">
                  <a16:creationId xmlns:a16="http://schemas.microsoft.com/office/drawing/2014/main" id="{60B31559-C284-234F-7CC3-FB18B5E669EB}"/>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Invoke the </a:t>
              </a:r>
              <a:r>
                <a:rPr lang="en-US" sz="1600" b="1" i="1" dirty="0">
                  <a:solidFill>
                    <a:schemeClr val="tx1"/>
                  </a:solidFill>
                  <a:latin typeface="Space Grotesk" pitchFamily="2" charset="0"/>
                  <a:cs typeface="Space Grotesk" pitchFamily="2" charset="0"/>
                </a:rPr>
                <a:t>update</a:t>
              </a:r>
              <a:r>
                <a:rPr lang="en-US" sz="1600" b="1" dirty="0">
                  <a:solidFill>
                    <a:schemeClr val="tx1"/>
                  </a:solidFill>
                  <a:latin typeface="Space Grotesk" pitchFamily="2" charset="0"/>
                  <a:cs typeface="Space Grotesk" pitchFamily="2" charset="0"/>
                </a:rPr>
                <a:t> method on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7" name="Group 6">
            <a:extLst>
              <a:ext uri="{FF2B5EF4-FFF2-40B4-BE49-F238E27FC236}">
                <a16:creationId xmlns:a16="http://schemas.microsoft.com/office/drawing/2014/main" id="{02B8F099-901B-08DA-A77F-E7749D736925}"/>
              </a:ext>
            </a:extLst>
          </p:cNvPr>
          <p:cNvGrpSpPr/>
          <p:nvPr/>
        </p:nvGrpSpPr>
        <p:grpSpPr>
          <a:xfrm>
            <a:off x="518918" y="3136586"/>
            <a:ext cx="4869737" cy="758778"/>
            <a:chOff x="447549" y="2482261"/>
            <a:chExt cx="4869737" cy="758778"/>
          </a:xfrm>
        </p:grpSpPr>
        <p:sp>
          <p:nvSpPr>
            <p:cNvPr id="8" name="Google Shape;1165;p96">
              <a:extLst>
                <a:ext uri="{FF2B5EF4-FFF2-40B4-BE49-F238E27FC236}">
                  <a16:creationId xmlns:a16="http://schemas.microsoft.com/office/drawing/2014/main" id="{3C2FBC0E-3ED5-F72B-5BDD-829E41E5FD7E}"/>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9" name="TextBox 8">
              <a:extLst>
                <a:ext uri="{FF2B5EF4-FFF2-40B4-BE49-F238E27FC236}">
                  <a16:creationId xmlns:a16="http://schemas.microsoft.com/office/drawing/2014/main" id="{19748DAD-60CC-71F3-C93B-A02BA141B0DE}"/>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Save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1" name="Group 10">
            <a:extLst>
              <a:ext uri="{FF2B5EF4-FFF2-40B4-BE49-F238E27FC236}">
                <a16:creationId xmlns:a16="http://schemas.microsoft.com/office/drawing/2014/main" id="{5BD56323-AA6F-EB6D-6715-E7FE73274ACA}"/>
              </a:ext>
            </a:extLst>
          </p:cNvPr>
          <p:cNvGrpSpPr/>
          <p:nvPr/>
        </p:nvGrpSpPr>
        <p:grpSpPr>
          <a:xfrm>
            <a:off x="518918" y="4285075"/>
            <a:ext cx="4869737" cy="758778"/>
            <a:chOff x="447549" y="2482261"/>
            <a:chExt cx="4869737" cy="758778"/>
          </a:xfrm>
        </p:grpSpPr>
        <p:sp>
          <p:nvSpPr>
            <p:cNvPr id="12" name="Google Shape;1165;p96">
              <a:extLst>
                <a:ext uri="{FF2B5EF4-FFF2-40B4-BE49-F238E27FC236}">
                  <a16:creationId xmlns:a16="http://schemas.microsoft.com/office/drawing/2014/main" id="{4F08CE2F-AE35-CDF0-215B-7087D1D76748}"/>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/state/key</a:t>
              </a:r>
              <a:endParaRPr sz="1600" b="0" i="0" u="none" strike="noStrike" cap="none" dirty="0">
                <a:solidFill>
                  <a:schemeClr val="accent3"/>
                </a:solidFill>
                <a:latin typeface="Space Grotesk" pitchFamily="2" charset="0"/>
                <a:cs typeface="Space Grotesk" pitchFamily="2" charset="0"/>
                <a:sym typeface="Arial"/>
              </a:endParaRPr>
            </a:p>
          </p:txBody>
        </p:sp>
        <p:sp>
          <p:nvSpPr>
            <p:cNvPr id="13" name="TextBox 12">
              <a:extLst>
                <a:ext uri="{FF2B5EF4-FFF2-40B4-BE49-F238E27FC236}">
                  <a16:creationId xmlns:a16="http://schemas.microsoft.com/office/drawing/2014/main" id="{A3DD0968-FD4F-A8FF-4595-E7EF1C2EF0F5}"/>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Get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4" name="Group 13">
            <a:extLst>
              <a:ext uri="{FF2B5EF4-FFF2-40B4-BE49-F238E27FC236}">
                <a16:creationId xmlns:a16="http://schemas.microsoft.com/office/drawing/2014/main" id="{ADE937FC-9BC6-8196-1ADA-5630DEC66B48}"/>
              </a:ext>
            </a:extLst>
          </p:cNvPr>
          <p:cNvGrpSpPr/>
          <p:nvPr/>
        </p:nvGrpSpPr>
        <p:grpSpPr>
          <a:xfrm>
            <a:off x="6560825" y="1988098"/>
            <a:ext cx="5007630" cy="758778"/>
            <a:chOff x="447549" y="2482261"/>
            <a:chExt cx="5007630" cy="758778"/>
          </a:xfrm>
        </p:grpSpPr>
        <p:sp>
          <p:nvSpPr>
            <p:cNvPr id="15" name="Google Shape;1165;p96">
              <a:extLst>
                <a:ext uri="{FF2B5EF4-FFF2-40B4-BE49-F238E27FC236}">
                  <a16:creationId xmlns:a16="http://schemas.microsoft.com/office/drawing/2014/main" id="{E4DA5B6D-74F6-BF2D-6C66-1824D56CA954}"/>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/reminders/process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6" name="TextBox 15">
              <a:extLst>
                <a:ext uri="{FF2B5EF4-FFF2-40B4-BE49-F238E27FC236}">
                  <a16:creationId xmlns:a16="http://schemas.microsoft.com/office/drawing/2014/main" id="{C7EEB6DC-422E-8E15-D760-5F45D16B0C4D}"/>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reminder</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7" name="Group 16">
            <a:extLst>
              <a:ext uri="{FF2B5EF4-FFF2-40B4-BE49-F238E27FC236}">
                <a16:creationId xmlns:a16="http://schemas.microsoft.com/office/drawing/2014/main" id="{30EAC9E0-50CF-ED6C-EA7C-DC19FE2D4F4B}"/>
              </a:ext>
            </a:extLst>
          </p:cNvPr>
          <p:cNvGrpSpPr/>
          <p:nvPr/>
        </p:nvGrpSpPr>
        <p:grpSpPr>
          <a:xfrm>
            <a:off x="6560825" y="3136586"/>
            <a:ext cx="5007630" cy="758778"/>
            <a:chOff x="447549" y="2482261"/>
            <a:chExt cx="5007630" cy="758778"/>
          </a:xfrm>
        </p:grpSpPr>
        <p:sp>
          <p:nvSpPr>
            <p:cNvPr id="18" name="Google Shape;1165;p96">
              <a:extLst>
                <a:ext uri="{FF2B5EF4-FFF2-40B4-BE49-F238E27FC236}">
                  <a16:creationId xmlns:a16="http://schemas.microsoft.com/office/drawing/2014/main" id="{0A4EAB21-B4C8-EA8D-6985-70EE21A10E56}"/>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/timer/process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9" name="TextBox 18">
              <a:extLst>
                <a:ext uri="{FF2B5EF4-FFF2-40B4-BE49-F238E27FC236}">
                  <a16:creationId xmlns:a16="http://schemas.microsoft.com/office/drawing/2014/main" id="{507D1443-4881-F713-04CD-09C22B71EDCA}"/>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timer</a:t>
              </a:r>
              <a:endParaRPr lang="en-US" sz="1600" b="1" i="0" u="none" strike="noStrike" cap="none" dirty="0">
                <a:solidFill>
                  <a:schemeClr val="tx1"/>
                </a:solidFill>
                <a:latin typeface="Space Grotesk" pitchFamily="2" charset="0"/>
                <a:cs typeface="Space Grotesk" pitchFamily="2" charset="0"/>
                <a:sym typeface="Arial"/>
              </a:endParaRPr>
            </a:p>
          </p:txBody>
        </p:sp>
      </p:grpSp>
    </p:spTree>
    <p:extLst>
      <p:ext uri="{BB962C8B-B14F-4D97-AF65-F5344CB8AC3E}">
        <p14:creationId xmlns:p14="http://schemas.microsoft.com/office/powerpoint/2010/main" val="781473153"/>
      </p:ext>
    </p:extLst>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13528</TotalTime>
  <Words>8032</Words>
  <Application>Microsoft Office PowerPoint</Application>
  <PresentationFormat>Widescreen</PresentationFormat>
  <Paragraphs>1452</Paragraphs>
  <Slides>175</Slides>
  <Notes>160</Notes>
  <HiddenSlides>27</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175</vt:i4>
      </vt:variant>
    </vt:vector>
  </HeadingPairs>
  <TitlesOfParts>
    <vt:vector size="183" baseType="lpstr">
      <vt:lpstr>Space Grotesk Light</vt:lpstr>
      <vt:lpstr>Quattrocento Sans</vt:lpstr>
      <vt:lpstr>Space Grotesk</vt:lpstr>
      <vt:lpstr>Courier New</vt:lpstr>
      <vt:lpstr>Arial</vt:lpstr>
      <vt:lpstr>Space Grotesk Medium</vt:lpstr>
      <vt:lpstr>Consolas</vt:lpstr>
      <vt:lpstr>Office Theme</vt:lpstr>
      <vt:lpstr>How to use this file</vt:lpstr>
      <vt:lpstr>Guidelines for building diagrams</vt:lpstr>
      <vt:lpstr>Guidelines for building diagrams</vt:lpstr>
      <vt:lpstr>PowerPoint Presentation</vt:lpstr>
      <vt:lpstr>Distributed applications</vt:lpstr>
      <vt:lpstr>Developer challenges – Service orchestration</vt:lpstr>
      <vt:lpstr>Developer challenges – Distributed tracing</vt:lpstr>
      <vt:lpstr>Developer challenges – Access control</vt:lpstr>
      <vt:lpstr>Developer challenges – Resiliency</vt:lpstr>
      <vt:lpstr>PowerPoint Presentation</vt:lpstr>
      <vt:lpstr>Dapr uses a sidecar pattern</vt:lpstr>
      <vt:lpstr>PowerPoint Presentation</vt:lpstr>
      <vt:lpstr>PowerPoint Presentation</vt:lpstr>
      <vt:lpstr>State of enterprise developers</vt:lpstr>
      <vt:lpstr>What is holding back distributed app development?</vt:lpstr>
      <vt:lpstr>Dapr Goals</vt:lpstr>
      <vt:lpstr>Dapr – Application developer platform</vt:lpstr>
      <vt:lpstr>PowerPoint Presentation</vt:lpstr>
      <vt:lpstr>Dapr components</vt:lpstr>
      <vt:lpstr>Sidecar pattern and the Dapr API</vt:lpstr>
      <vt:lpstr>Using the Dapr APIs</vt:lpstr>
      <vt:lpstr>Swappable component model</vt:lpstr>
      <vt:lpstr>Swappable component model</vt:lpstr>
      <vt:lpstr>Swappable component model</vt:lpstr>
      <vt:lpstr>Swappable component model</vt:lpstr>
      <vt:lpstr>Swappable component model</vt:lpstr>
      <vt:lpstr>Use Dapr anywhere</vt:lpstr>
      <vt:lpstr>Dapr community</vt:lpstr>
      <vt:lpstr>Dapr contributors</vt:lpstr>
      <vt:lpstr>Dapr users</vt:lpstr>
      <vt:lpstr>Dapr APIs &amp; Cross cutting concerns</vt:lpstr>
      <vt:lpstr>Service Invocation API</vt:lpstr>
      <vt:lpstr>Service Invocation</vt:lpstr>
      <vt:lpstr>Service Invocation</vt:lpstr>
      <vt:lpstr>Service Invocation</vt:lpstr>
      <vt:lpstr>Service Invocation in .NET</vt:lpstr>
      <vt:lpstr>Service Invocation in Python</vt:lpstr>
      <vt:lpstr>Service Invocation Demo</vt:lpstr>
      <vt:lpstr>Publish / Subscribe API</vt:lpstr>
      <vt:lpstr>Publish / Subscribe</vt:lpstr>
      <vt:lpstr>Publish / Subscribe</vt:lpstr>
      <vt:lpstr>Publish / Subscribe</vt:lpstr>
      <vt:lpstr>Publish / Subscribe Component</vt:lpstr>
      <vt:lpstr>Publish / Subscribe with .NET SDK</vt:lpstr>
      <vt:lpstr>Publish / Subscribe with Python SDK</vt:lpstr>
      <vt:lpstr>Publish / Subscribe with Python SDK</vt:lpstr>
      <vt:lpstr>Publish / Subscribe Demo</vt:lpstr>
      <vt:lpstr>State Management API (Key/Value)</vt:lpstr>
      <vt:lpstr>State Management</vt:lpstr>
      <vt:lpstr>State Management (Key/Value)</vt:lpstr>
      <vt:lpstr>State Management (Key/Value)</vt:lpstr>
      <vt:lpstr>State Management with .NET SDK</vt:lpstr>
      <vt:lpstr>State Management with Python SDK</vt:lpstr>
      <vt:lpstr>State Management (Key/Value) Demo</vt:lpstr>
      <vt:lpstr>Dapr Workflow</vt:lpstr>
      <vt:lpstr>Dapr Workflow</vt:lpstr>
      <vt:lpstr>Workflow example</vt:lpstr>
      <vt:lpstr>Task Chaining </vt:lpstr>
      <vt:lpstr>Task Chaining with with .NET SDK </vt:lpstr>
      <vt:lpstr>Task Chaining with with Python SDK </vt:lpstr>
      <vt:lpstr>Fan-out/Fan-in</vt:lpstr>
      <vt:lpstr>Fan-out/Fan-in with .NET SDK</vt:lpstr>
      <vt:lpstr>Fan-out/Fan-in with Python SDK</vt:lpstr>
      <vt:lpstr>Monitor</vt:lpstr>
      <vt:lpstr>Monitor with .NET SDK</vt:lpstr>
      <vt:lpstr>Monitor with Python SDK</vt:lpstr>
      <vt:lpstr>External System Interaction</vt:lpstr>
      <vt:lpstr>External System Interaction with .NET SDK</vt:lpstr>
      <vt:lpstr>External System Interaction with Python SDK</vt:lpstr>
      <vt:lpstr>Workflow Engine</vt:lpstr>
      <vt:lpstr>Workflow Engine built on Dapr Actors</vt:lpstr>
      <vt:lpstr>Workflow management with HTTP API</vt:lpstr>
      <vt:lpstr>Workflow Demo</vt:lpstr>
      <vt:lpstr>Bindings API</vt:lpstr>
      <vt:lpstr>Bindings</vt:lpstr>
      <vt:lpstr>Output Bindings</vt:lpstr>
      <vt:lpstr>Output Bindings with .NET SDK</vt:lpstr>
      <vt:lpstr>Output Bindings with Python SDK</vt:lpstr>
      <vt:lpstr>Input Bindings</vt:lpstr>
      <vt:lpstr>Input Bindings</vt:lpstr>
      <vt:lpstr>Input Bindings</vt:lpstr>
      <vt:lpstr>Bindings Demo</vt:lpstr>
      <vt:lpstr>Secrets Management API</vt:lpstr>
      <vt:lpstr>Secrets Management</vt:lpstr>
      <vt:lpstr>Secrets Management</vt:lpstr>
      <vt:lpstr>Secrets Management with .NET SDK</vt:lpstr>
      <vt:lpstr>Secrets Management with Python SDK</vt:lpstr>
      <vt:lpstr>Secrets Management Demo</vt:lpstr>
      <vt:lpstr>External Configuration API</vt:lpstr>
      <vt:lpstr>External configuration</vt:lpstr>
      <vt:lpstr>External Configuration</vt:lpstr>
      <vt:lpstr>External Configuration with .NET SDK</vt:lpstr>
      <vt:lpstr>External Configuration with Python SDK</vt:lpstr>
      <vt:lpstr>External Configuration Demo</vt:lpstr>
      <vt:lpstr>Actors API</vt:lpstr>
      <vt:lpstr>Actors</vt:lpstr>
      <vt:lpstr>Virtual Actor Model</vt:lpstr>
      <vt:lpstr>Actor placement</vt:lpstr>
      <vt:lpstr>Actors API</vt:lpstr>
      <vt:lpstr>Authoring Actors with .NET SDK</vt:lpstr>
      <vt:lpstr>Authoring Actors with .NET SDK</vt:lpstr>
      <vt:lpstr>Actors Demo</vt:lpstr>
      <vt:lpstr>Jobs API</vt:lpstr>
      <vt:lpstr>Jobs</vt:lpstr>
      <vt:lpstr>Jobs</vt:lpstr>
      <vt:lpstr>Jobs with .NET SDK</vt:lpstr>
      <vt:lpstr>Jobs with .NET SDK</vt:lpstr>
      <vt:lpstr>Jobs Demo</vt:lpstr>
      <vt:lpstr>Conversation API</vt:lpstr>
      <vt:lpstr>LLM Conversation</vt:lpstr>
      <vt:lpstr>LLM Conversation</vt:lpstr>
      <vt:lpstr>LLM Conversation with .NET SDK</vt:lpstr>
      <vt:lpstr>LLM Conversation with Python SDK</vt:lpstr>
      <vt:lpstr>Conversation Demo</vt:lpstr>
      <vt:lpstr>Distributed Lock API</vt:lpstr>
      <vt:lpstr>Distributed lock</vt:lpstr>
      <vt:lpstr>Distributed lock</vt:lpstr>
      <vt:lpstr>Distributed lock</vt:lpstr>
      <vt:lpstr>Distributed lock</vt:lpstr>
      <vt:lpstr>Cryptography API</vt:lpstr>
      <vt:lpstr>Cryptography</vt:lpstr>
      <vt:lpstr>Cryptography</vt:lpstr>
      <vt:lpstr>Cryptography Demo</vt:lpstr>
      <vt:lpstr>PowerPoint Presentation</vt:lpstr>
      <vt:lpstr>Dapr Agents</vt:lpstr>
      <vt:lpstr>Agent Interactions</vt:lpstr>
      <vt:lpstr>Dapr Agents</vt:lpstr>
      <vt:lpstr>ReAct flow</vt:lpstr>
      <vt:lpstr>Toolcall flow</vt:lpstr>
      <vt:lpstr>Leverage Dapr pub/sub &amp; workflow APIs</vt:lpstr>
      <vt:lpstr>Security</vt:lpstr>
      <vt:lpstr>Secure Dapr to Dapr communication</vt:lpstr>
      <vt:lpstr>mTLS in K8s mode</vt:lpstr>
      <vt:lpstr>Access policies</vt:lpstr>
      <vt:lpstr>Access policies</vt:lpstr>
      <vt:lpstr>Observability</vt:lpstr>
      <vt:lpstr>Distributed tracing</vt:lpstr>
      <vt:lpstr>Resiliency</vt:lpstr>
      <vt:lpstr>Service invocation resiliency</vt:lpstr>
      <vt:lpstr>Outbound component resiliency</vt:lpstr>
      <vt:lpstr>Inbound component resiliency</vt:lpstr>
      <vt:lpstr>Pub/Sub resiliency</vt:lpstr>
      <vt:lpstr>Resiliency</vt:lpstr>
      <vt:lpstr>Hosting modes</vt:lpstr>
      <vt:lpstr>Hosting modes</vt:lpstr>
      <vt:lpstr>Hosting modes</vt:lpstr>
      <vt:lpstr>Local development with the Dapr CLI</vt:lpstr>
      <vt:lpstr>Dapr in self-hosted mode on VMs</vt:lpstr>
      <vt:lpstr>Dapr on Kubernetes</vt:lpstr>
      <vt:lpstr>Serverless</vt:lpstr>
      <vt:lpstr>Serverless</vt:lpstr>
      <vt:lpstr>Dapr Resources</vt:lpstr>
      <vt:lpstr>Claim the Dapr Community Supporter badge!</vt:lpstr>
      <vt:lpstr>Dapr presentation assets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Marc Duiker</cp:lastModifiedBy>
  <cp:revision>54</cp:revision>
  <dcterms:created xsi:type="dcterms:W3CDTF">2023-07-25T15:46:21Z</dcterms:created>
  <dcterms:modified xsi:type="dcterms:W3CDTF">2026-02-03T13:08:15Z</dcterms:modified>
</cp:coreProperties>
</file>